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75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1D3-F754-43A7-B248-CEF52380B7AF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B28A-5B5B-49B1-A145-25D6B01C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7674" y="340459"/>
            <a:ext cx="278497" cy="61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mtClean="0"/>
              <a:t>Clock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169935" y="61575"/>
            <a:ext cx="278497" cy="117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err="1" smtClean="0"/>
              <a:t>CU_Control</a:t>
            </a: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55144" y="500847"/>
            <a:ext cx="5073295" cy="1044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Control Unit (CU)</a:t>
            </a:r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75696" y="498274"/>
            <a:ext cx="621978" cy="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75696" y="789922"/>
            <a:ext cx="621978" cy="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76171" y="498274"/>
            <a:ext cx="393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76171" y="789922"/>
            <a:ext cx="393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29517" y="221275"/>
            <a:ext cx="4716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err="1"/>
              <a:t>clkin</a:t>
            </a:r>
            <a:endParaRPr lang="en-US" sz="1200"/>
          </a:p>
        </p:txBody>
      </p:sp>
      <p:sp>
        <p:nvSpPr>
          <p:cNvPr id="16" name="矩形 15"/>
          <p:cNvSpPr/>
          <p:nvPr/>
        </p:nvSpPr>
        <p:spPr>
          <a:xfrm>
            <a:off x="936296" y="792243"/>
            <a:ext cx="500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reset</a:t>
            </a:r>
            <a:endParaRPr lang="en-US" sz="1100"/>
          </a:p>
        </p:txBody>
      </p:sp>
      <p:sp>
        <p:nvSpPr>
          <p:cNvPr id="17" name="矩形 16"/>
          <p:cNvSpPr/>
          <p:nvPr/>
        </p:nvSpPr>
        <p:spPr>
          <a:xfrm>
            <a:off x="1735529" y="792243"/>
            <a:ext cx="498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fetch</a:t>
            </a:r>
            <a:endParaRPr lang="en-US" sz="1050"/>
          </a:p>
        </p:txBody>
      </p:sp>
      <p:sp>
        <p:nvSpPr>
          <p:cNvPr id="18" name="矩形 17"/>
          <p:cNvSpPr/>
          <p:nvPr/>
        </p:nvSpPr>
        <p:spPr>
          <a:xfrm>
            <a:off x="1774638" y="196979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err="1" smtClean="0"/>
              <a:t>clk</a:t>
            </a:r>
            <a:endParaRPr lang="en-US" sz="1200"/>
          </a:p>
        </p:txBody>
      </p:sp>
      <p:cxnSp>
        <p:nvCxnSpPr>
          <p:cNvPr id="20" name="直接箭头连接符 19"/>
          <p:cNvCxnSpPr>
            <a:stCxn id="6" idx="3"/>
          </p:cNvCxnSpPr>
          <p:nvPr/>
        </p:nvCxnSpPr>
        <p:spPr>
          <a:xfrm>
            <a:off x="2448432" y="646806"/>
            <a:ext cx="506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382630" y="335478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err="1"/>
              <a:t>c</a:t>
            </a:r>
            <a:r>
              <a:rPr lang="en-US" sz="1200" err="1" smtClean="0"/>
              <a:t>u_ena</a:t>
            </a:r>
            <a:endParaRPr lang="en-US" sz="1200"/>
          </a:p>
        </p:txBody>
      </p:sp>
      <p:cxnSp>
        <p:nvCxnSpPr>
          <p:cNvPr id="26" name="肘形连接符 25"/>
          <p:cNvCxnSpPr/>
          <p:nvPr/>
        </p:nvCxnSpPr>
        <p:spPr>
          <a:xfrm>
            <a:off x="1952732" y="498274"/>
            <a:ext cx="1002412" cy="886912"/>
          </a:xfrm>
          <a:prstGeom prst="bentConnector3">
            <a:avLst>
              <a:gd name="adj1" fmla="val 4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>
            <a:off x="1360431" y="789922"/>
            <a:ext cx="809504" cy="279320"/>
          </a:xfrm>
          <a:prstGeom prst="bentConnector3">
            <a:avLst>
              <a:gd name="adj1" fmla="val -5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4587" y="2262092"/>
            <a:ext cx="793718" cy="92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FLAGS</a:t>
            </a:r>
            <a:endParaRPr lang="en-US"/>
          </a:p>
        </p:txBody>
      </p:sp>
      <p:cxnSp>
        <p:nvCxnSpPr>
          <p:cNvPr id="41" name="直接箭头连接符 40"/>
          <p:cNvCxnSpPr>
            <a:endCxn id="37" idx="0"/>
          </p:cNvCxnSpPr>
          <p:nvPr/>
        </p:nvCxnSpPr>
        <p:spPr>
          <a:xfrm>
            <a:off x="6791446" y="1547982"/>
            <a:ext cx="0" cy="71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7" idx="1"/>
          </p:cNvCxnSpPr>
          <p:nvPr/>
        </p:nvCxnSpPr>
        <p:spPr>
          <a:xfrm rot="10800000">
            <a:off x="2955145" y="827483"/>
            <a:ext cx="3439443" cy="1898772"/>
          </a:xfrm>
          <a:prstGeom prst="bentConnector3">
            <a:avLst>
              <a:gd name="adj1" fmla="val 1051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梯形 47"/>
          <p:cNvSpPr/>
          <p:nvPr/>
        </p:nvSpPr>
        <p:spPr>
          <a:xfrm rot="5400000">
            <a:off x="4988175" y="3612805"/>
            <a:ext cx="1434262" cy="589486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ALU</a:t>
            </a:r>
            <a:endParaRPr lang="en-US"/>
          </a:p>
        </p:txBody>
      </p:sp>
      <p:cxnSp>
        <p:nvCxnSpPr>
          <p:cNvPr id="50" name="肘形连接符 49"/>
          <p:cNvCxnSpPr>
            <a:endCxn id="37" idx="2"/>
          </p:cNvCxnSpPr>
          <p:nvPr/>
        </p:nvCxnSpPr>
        <p:spPr>
          <a:xfrm flipV="1">
            <a:off x="6000049" y="3190417"/>
            <a:ext cx="791397" cy="4177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5856159" y="2726254"/>
            <a:ext cx="1483" cy="57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8" idx="1"/>
          </p:cNvCxnSpPr>
          <p:nvPr/>
        </p:nvCxnSpPr>
        <p:spPr>
          <a:xfrm>
            <a:off x="5701824" y="1547982"/>
            <a:ext cx="3482" cy="171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361733" y="127098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</a:rPr>
              <a:t>alu_ena</a:t>
            </a:r>
            <a:endParaRPr lang="en-US"/>
          </a:p>
        </p:txBody>
      </p:sp>
      <p:sp>
        <p:nvSpPr>
          <p:cNvPr id="61" name="矩形 60"/>
          <p:cNvSpPr/>
          <p:nvPr/>
        </p:nvSpPr>
        <p:spPr>
          <a:xfrm>
            <a:off x="6452667" y="1273182"/>
            <a:ext cx="67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</a:rPr>
              <a:t>s</a:t>
            </a:r>
            <a:r>
              <a:rPr lang="en-US" sz="1200" smtClean="0">
                <a:solidFill>
                  <a:prstClr val="black"/>
                </a:solidFill>
              </a:rPr>
              <a:t>et_flag</a:t>
            </a:r>
            <a:endParaRPr lang="en-US"/>
          </a:p>
        </p:txBody>
      </p:sp>
      <p:sp>
        <p:nvSpPr>
          <p:cNvPr id="62" name="圆角矩形 61"/>
          <p:cNvSpPr/>
          <p:nvPr/>
        </p:nvSpPr>
        <p:spPr>
          <a:xfrm>
            <a:off x="4649337" y="3415536"/>
            <a:ext cx="436313" cy="984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mtClean="0"/>
              <a:t>MUX</a:t>
            </a:r>
            <a:endParaRPr 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085650" y="3640654"/>
            <a:ext cx="324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085650" y="4183579"/>
            <a:ext cx="324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118904" y="3363655"/>
            <a:ext cx="258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smtClean="0">
                <a:solidFill>
                  <a:prstClr val="black"/>
                </a:solidFill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18904" y="3906579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</a:rPr>
              <a:t>b</a:t>
            </a:r>
            <a:endParaRPr lang="en-US"/>
          </a:p>
        </p:txBody>
      </p:sp>
      <p:sp>
        <p:nvSpPr>
          <p:cNvPr id="68" name="矩形 67"/>
          <p:cNvSpPr/>
          <p:nvPr/>
        </p:nvSpPr>
        <p:spPr>
          <a:xfrm>
            <a:off x="3444642" y="3363655"/>
            <a:ext cx="879782" cy="1521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REG</a:t>
            </a:r>
          </a:p>
          <a:p>
            <a:pPr algn="ctr"/>
            <a:r>
              <a:rPr lang="en-US" smtClean="0"/>
              <a:t>ARRAY</a:t>
            </a:r>
            <a:endParaRPr lang="en-US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324424" y="3640654"/>
            <a:ext cx="324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324424" y="4183578"/>
            <a:ext cx="3249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2" idx="0"/>
          </p:cNvCxnSpPr>
          <p:nvPr/>
        </p:nvCxnSpPr>
        <p:spPr>
          <a:xfrm flipH="1">
            <a:off x="4867494" y="1547982"/>
            <a:ext cx="6124" cy="186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555548" y="1265446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</a:rPr>
              <a:t>a</a:t>
            </a:r>
            <a:r>
              <a:rPr lang="en-US" sz="1200" smtClean="0">
                <a:solidFill>
                  <a:prstClr val="black"/>
                </a:solidFill>
              </a:rPr>
              <a:t>lu_sel</a:t>
            </a:r>
            <a:endParaRPr lang="en-US"/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4028038" y="1550181"/>
            <a:ext cx="4468" cy="1813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685860" y="1265203"/>
            <a:ext cx="684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</a:rPr>
              <a:t>reg_r/w</a:t>
            </a:r>
            <a:endParaRPr lang="en-US"/>
          </a:p>
        </p:txBody>
      </p:sp>
      <p:sp>
        <p:nvSpPr>
          <p:cNvPr id="83" name="矩形 82"/>
          <p:cNvSpPr/>
          <p:nvPr/>
        </p:nvSpPr>
        <p:spPr>
          <a:xfrm>
            <a:off x="2448432" y="3456101"/>
            <a:ext cx="622300" cy="943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IR</a:t>
            </a:r>
          </a:p>
          <a:p>
            <a:pPr algn="ctr"/>
            <a:r>
              <a:rPr lang="en-US" smtClean="0"/>
              <a:t>REG</a:t>
            </a:r>
            <a:endParaRPr lang="en-US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3020946" y="1550181"/>
            <a:ext cx="0" cy="1905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454128" y="3415536"/>
            <a:ext cx="649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</a:rPr>
              <a:t>opcode</a:t>
            </a:r>
            <a:endParaRPr lang="en-US"/>
          </a:p>
        </p:txBody>
      </p:sp>
      <p:cxnSp>
        <p:nvCxnSpPr>
          <p:cNvPr id="108" name="直接连接符 107"/>
          <p:cNvCxnSpPr/>
          <p:nvPr/>
        </p:nvCxnSpPr>
        <p:spPr>
          <a:xfrm>
            <a:off x="3070732" y="3582763"/>
            <a:ext cx="1611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3231917" y="1982901"/>
            <a:ext cx="0" cy="1599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2546117" y="1982901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 rot="5400000" flipH="1" flipV="1">
            <a:off x="2343827" y="1371583"/>
            <a:ext cx="813609" cy="409030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2889227" y="1265203"/>
            <a:ext cx="522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</a:rPr>
              <a:t>i</a:t>
            </a:r>
            <a:r>
              <a:rPr lang="en-US" sz="1200" smtClean="0">
                <a:solidFill>
                  <a:prstClr val="black"/>
                </a:solidFill>
              </a:rPr>
              <a:t>r_sel</a:t>
            </a:r>
            <a:endParaRPr lang="en-US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3729197" y="2726254"/>
            <a:ext cx="1102" cy="63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68" idx="1"/>
          </p:cNvCxnSpPr>
          <p:nvPr/>
        </p:nvCxnSpPr>
        <p:spPr>
          <a:xfrm>
            <a:off x="3070732" y="4124156"/>
            <a:ext cx="373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071102" y="3762206"/>
            <a:ext cx="373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901592" y="4494326"/>
            <a:ext cx="508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PC</a:t>
            </a:r>
            <a:endParaRPr lang="en-US"/>
          </a:p>
        </p:txBody>
      </p:sp>
      <p:sp>
        <p:nvSpPr>
          <p:cNvPr id="134" name="矩形 133"/>
          <p:cNvSpPr/>
          <p:nvPr/>
        </p:nvSpPr>
        <p:spPr>
          <a:xfrm>
            <a:off x="1833330" y="5138851"/>
            <a:ext cx="644524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MAR</a:t>
            </a:r>
            <a:endParaRPr lang="en-US"/>
          </a:p>
        </p:txBody>
      </p:sp>
      <p:sp>
        <p:nvSpPr>
          <p:cNvPr id="135" name="矩形 134"/>
          <p:cNvSpPr/>
          <p:nvPr/>
        </p:nvSpPr>
        <p:spPr>
          <a:xfrm>
            <a:off x="1128922" y="5234101"/>
            <a:ext cx="508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SP</a:t>
            </a:r>
            <a:endParaRPr lang="en-US"/>
          </a:p>
        </p:txBody>
      </p:sp>
      <p:cxnSp>
        <p:nvCxnSpPr>
          <p:cNvPr id="137" name="肘形连接符 136"/>
          <p:cNvCxnSpPr>
            <a:endCxn id="134" idx="1"/>
          </p:cNvCxnSpPr>
          <p:nvPr/>
        </p:nvCxnSpPr>
        <p:spPr>
          <a:xfrm rot="16200000" flipH="1">
            <a:off x="-228638" y="3324532"/>
            <a:ext cx="4001315" cy="1226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1704988" y="1384581"/>
            <a:ext cx="267036" cy="12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1636922" y="5311461"/>
            <a:ext cx="196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肘形连接符 154"/>
          <p:cNvCxnSpPr/>
          <p:nvPr/>
        </p:nvCxnSpPr>
        <p:spPr>
          <a:xfrm flipV="1">
            <a:off x="2477854" y="4646726"/>
            <a:ext cx="963697" cy="892176"/>
          </a:xfrm>
          <a:prstGeom prst="bentConnector3">
            <a:avLst>
              <a:gd name="adj1" fmla="val 6107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endCxn id="83" idx="2"/>
          </p:cNvCxnSpPr>
          <p:nvPr/>
        </p:nvCxnSpPr>
        <p:spPr>
          <a:xfrm rot="5400000" flipH="1" flipV="1">
            <a:off x="2201448" y="4675967"/>
            <a:ext cx="834541" cy="281728"/>
          </a:xfrm>
          <a:prstGeom prst="bentConnector3">
            <a:avLst>
              <a:gd name="adj1" fmla="val -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4" idx="0"/>
            <a:endCxn id="133" idx="2"/>
          </p:cNvCxnSpPr>
          <p:nvPr/>
        </p:nvCxnSpPr>
        <p:spPr>
          <a:xfrm flipV="1">
            <a:off x="2155592" y="4799126"/>
            <a:ext cx="0" cy="339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endCxn id="133" idx="1"/>
          </p:cNvCxnSpPr>
          <p:nvPr/>
        </p:nvCxnSpPr>
        <p:spPr>
          <a:xfrm>
            <a:off x="1704988" y="4646726"/>
            <a:ext cx="196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endCxn id="133" idx="0"/>
          </p:cNvCxnSpPr>
          <p:nvPr/>
        </p:nvCxnSpPr>
        <p:spPr>
          <a:xfrm rot="5400000">
            <a:off x="1366435" y="2339338"/>
            <a:ext cx="2944145" cy="13658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289504" y="1259280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prstClr val="black"/>
                </a:solidFill>
              </a:rPr>
              <a:t>pc_e</a:t>
            </a:r>
            <a:endParaRPr lang="en-US"/>
          </a:p>
        </p:txBody>
      </p:sp>
      <p:cxnSp>
        <p:nvCxnSpPr>
          <p:cNvPr id="171" name="肘形连接符 170"/>
          <p:cNvCxnSpPr>
            <a:stCxn id="48" idx="0"/>
          </p:cNvCxnSpPr>
          <p:nvPr/>
        </p:nvCxnSpPr>
        <p:spPr>
          <a:xfrm flipH="1">
            <a:off x="3070732" y="3907548"/>
            <a:ext cx="2929317" cy="1272458"/>
          </a:xfrm>
          <a:prstGeom prst="bentConnector3">
            <a:avLst>
              <a:gd name="adj1" fmla="val -2222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6000049" y="4220006"/>
            <a:ext cx="394538" cy="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6394587" y="4220006"/>
            <a:ext cx="0" cy="79819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3307917" y="5018201"/>
            <a:ext cx="3086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/>
          <p:nvPr/>
        </p:nvCxnSpPr>
        <p:spPr>
          <a:xfrm rot="5400000" flipH="1" flipV="1">
            <a:off x="3250874" y="4831747"/>
            <a:ext cx="254822" cy="126532"/>
          </a:xfrm>
          <a:prstGeom prst="bentConnector3">
            <a:avLst>
              <a:gd name="adj1" fmla="val 995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4028037" y="5405501"/>
            <a:ext cx="644524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MAR</a:t>
            </a:r>
            <a:endParaRPr lang="en-US"/>
          </a:p>
        </p:txBody>
      </p:sp>
      <p:cxnSp>
        <p:nvCxnSpPr>
          <p:cNvPr id="209" name="肘形连接符 208"/>
          <p:cNvCxnSpPr>
            <a:endCxn id="135" idx="2"/>
          </p:cNvCxnSpPr>
          <p:nvPr/>
        </p:nvCxnSpPr>
        <p:spPr>
          <a:xfrm rot="10800000" flipV="1">
            <a:off x="1382922" y="1545573"/>
            <a:ext cx="6085080" cy="3993327"/>
          </a:xfrm>
          <a:prstGeom prst="bentConnector4">
            <a:avLst>
              <a:gd name="adj1" fmla="val 919"/>
              <a:gd name="adj2" fmla="val 1121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5400000">
            <a:off x="1546063" y="5727964"/>
            <a:ext cx="476333" cy="98206"/>
          </a:xfrm>
          <a:prstGeom prst="bentConnector3">
            <a:avLst>
              <a:gd name="adj1" fmla="val 30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endCxn id="207" idx="3"/>
          </p:cNvCxnSpPr>
          <p:nvPr/>
        </p:nvCxnSpPr>
        <p:spPr>
          <a:xfrm flipH="1" flipV="1">
            <a:off x="4672561" y="5653151"/>
            <a:ext cx="2742652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/>
          <p:nvPr/>
        </p:nvCxnSpPr>
        <p:spPr>
          <a:xfrm flipH="1">
            <a:off x="4481815" y="4183577"/>
            <a:ext cx="152" cy="1221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>
            <a:off x="4229101" y="5177982"/>
            <a:ext cx="2381" cy="225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/>
          <p:nvPr/>
        </p:nvCxnSpPr>
        <p:spPr>
          <a:xfrm>
            <a:off x="7779151" y="1545573"/>
            <a:ext cx="3283" cy="479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7220796" y="6342079"/>
            <a:ext cx="10675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3707538" y="6421776"/>
            <a:ext cx="1325353" cy="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1492914" y="6504551"/>
            <a:ext cx="1325353" cy="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134" idx="2"/>
          </p:cNvCxnSpPr>
          <p:nvPr/>
        </p:nvCxnSpPr>
        <p:spPr>
          <a:xfrm flipH="1">
            <a:off x="2154243" y="5634151"/>
            <a:ext cx="1349" cy="87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07" idx="2"/>
          </p:cNvCxnSpPr>
          <p:nvPr/>
        </p:nvCxnSpPr>
        <p:spPr>
          <a:xfrm>
            <a:off x="4350299" y="5900801"/>
            <a:ext cx="0" cy="520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肘形连接符 265"/>
          <p:cNvCxnSpPr/>
          <p:nvPr/>
        </p:nvCxnSpPr>
        <p:spPr>
          <a:xfrm>
            <a:off x="1704988" y="2877544"/>
            <a:ext cx="3854429" cy="340383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758238" y="649025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地址总线</a:t>
            </a:r>
            <a:endParaRPr lang="en-US"/>
          </a:p>
        </p:txBody>
      </p:sp>
      <p:sp>
        <p:nvSpPr>
          <p:cNvPr id="277" name="矩形 276"/>
          <p:cNvSpPr/>
          <p:nvPr/>
        </p:nvSpPr>
        <p:spPr>
          <a:xfrm>
            <a:off x="3950189" y="642824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</a:rPr>
              <a:t>数据</a:t>
            </a:r>
            <a:r>
              <a:rPr lang="zh-CN" altLang="en-US" sz="1200" smtClean="0">
                <a:solidFill>
                  <a:prstClr val="black"/>
                </a:solidFill>
              </a:rPr>
              <a:t>总线</a:t>
            </a:r>
            <a:endParaRPr lang="en-US"/>
          </a:p>
        </p:txBody>
      </p:sp>
      <p:sp>
        <p:nvSpPr>
          <p:cNvPr id="278" name="矩形 277"/>
          <p:cNvSpPr/>
          <p:nvPr/>
        </p:nvSpPr>
        <p:spPr>
          <a:xfrm>
            <a:off x="7379041" y="635306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prstClr val="black"/>
                </a:solidFill>
              </a:rPr>
              <a:t>控制</a:t>
            </a:r>
            <a:r>
              <a:rPr lang="zh-CN" altLang="en-US" sz="1200" smtClean="0">
                <a:solidFill>
                  <a:prstClr val="black"/>
                </a:solidFill>
              </a:rPr>
              <a:t>总线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35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11</cp:revision>
  <dcterms:created xsi:type="dcterms:W3CDTF">2017-12-25T08:12:30Z</dcterms:created>
  <dcterms:modified xsi:type="dcterms:W3CDTF">2017-12-25T13:51:17Z</dcterms:modified>
</cp:coreProperties>
</file>