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3AA8-9C8B-402E-9C4F-7B51A953FD8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8F5-9F3D-4540-8899-143D07054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9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3AA8-9C8B-402E-9C4F-7B51A953FD8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8F5-9F3D-4540-8899-143D07054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0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3AA8-9C8B-402E-9C4F-7B51A953FD8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8F5-9F3D-4540-8899-143D07054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1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3AA8-9C8B-402E-9C4F-7B51A953FD8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8F5-9F3D-4540-8899-143D07054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3AA8-9C8B-402E-9C4F-7B51A953FD8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8F5-9F3D-4540-8899-143D07054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3AA8-9C8B-402E-9C4F-7B51A953FD8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8F5-9F3D-4540-8899-143D07054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2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3AA8-9C8B-402E-9C4F-7B51A953FD8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8F5-9F3D-4540-8899-143D07054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2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3AA8-9C8B-402E-9C4F-7B51A953FD8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8F5-9F3D-4540-8899-143D07054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5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3AA8-9C8B-402E-9C4F-7B51A953FD8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8F5-9F3D-4540-8899-143D07054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3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3AA8-9C8B-402E-9C4F-7B51A953FD8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8F5-9F3D-4540-8899-143D07054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9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3AA8-9C8B-402E-9C4F-7B51A953FD8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8F5-9F3D-4540-8899-143D07054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1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63AA8-9C8B-402E-9C4F-7B51A953FD8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F58F5-9F3D-4540-8899-143D07054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2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688369" y="1058239"/>
                <a:ext cx="3036013" cy="19264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mtClean="0"/>
                  <a:t>取指令阶段</a:t>
                </a:r>
                <a:endParaRPr lang="en-US" altLang="zh-CN" smtClean="0"/>
              </a:p>
              <a:p>
                <a:endParaRPr lang="en-US" altLang="zh-CN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𝐵𝑈𝑆</m:t>
                      </m:r>
                    </m:oMath>
                  </m:oMathPara>
                </a14:m>
                <a:endParaRPr lang="en-US" b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1: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Read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𝑀𝐸𝑀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𝐵𝑈𝑆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𝑀𝐷𝑅</m:t>
                    </m:r>
                  </m:oMath>
                </a14:m>
                <a:endParaRPr lang="en-US" b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𝑀𝐷𝑅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𝑃𝐶</m:t>
                    </m:r>
                  </m:oMath>
                </a14:m>
                <a:endParaRPr lang="en-US" i="1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69" y="1058239"/>
                <a:ext cx="3036013" cy="1926404"/>
              </a:xfrm>
              <a:prstGeom prst="rect">
                <a:avLst/>
              </a:prstGeom>
              <a:blipFill>
                <a:blip r:embed="rId2"/>
                <a:stretch>
                  <a:fillRect l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4580562" y="1058238"/>
                <a:ext cx="3036013" cy="23527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mtClean="0"/>
                  <a:t>指令译码和取操作数阶段</a:t>
                </a:r>
                <a:endParaRPr lang="en-US" altLang="zh-CN" smtClean="0"/>
              </a:p>
              <a:p>
                <a:endParaRPr lang="en-US" altLang="zh-CN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0:</m:t>
                    </m:r>
                  </m:oMath>
                </a14:m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𝑂𝑝𝑐𝑜𝑑𝑒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𝐶𝑈</m:t>
                    </m:r>
                  </m:oMath>
                </a14:m>
                <a:endParaRPr lang="en-US" b="0" smtClean="0"/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1:</m:t>
                    </m:r>
                  </m:oMath>
                </a14:m>
                <a:r>
                  <a:rPr lang="en-US" b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𝐷𝑅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𝐼𝑅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𝑅𝑒𝑔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𝑎𝑑𝑑𝑟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>
                  <a:solidFill>
                    <a:prstClr val="black"/>
                  </a:solidFill>
                </a:endParaRPr>
              </a:p>
              <a:p>
                <a:pPr lvl="0"/>
                <a:r>
                  <a:rPr lang="en-US">
                    <a:solidFill>
                      <a:prstClr val="black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𝑆𝑅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𝐼𝑅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𝑅𝑒𝑔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𝑎𝑑𝑑𝑟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>
                  <a:solidFill>
                    <a:prstClr val="black"/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2:</m:t>
                    </m:r>
                  </m:oMath>
                </a14:m>
                <a:r>
                  <a:rPr lang="en-US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𝐶𝑈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𝑒𝑛𝑎</m:t>
                    </m:r>
                    <m:r>
                      <a:rPr 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𝑟𝑒𝑎𝑑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𝑅𝑒𝑔</m:t>
                    </m:r>
                  </m:oMath>
                </a14:m>
                <a:endParaRPr lang="en-US">
                  <a:solidFill>
                    <a:prstClr val="black"/>
                  </a:solidFill>
                </a:endParaRPr>
              </a:p>
              <a:p>
                <a:endParaRPr lang="en-US" i="1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562" y="1058238"/>
                <a:ext cx="3036013" cy="2352781"/>
              </a:xfrm>
              <a:prstGeom prst="rect">
                <a:avLst/>
              </a:prstGeom>
              <a:blipFill>
                <a:blip r:embed="rId3"/>
                <a:stretch>
                  <a:fillRect l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8472755" y="1058239"/>
                <a:ext cx="3036013" cy="19264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mtClean="0"/>
                  <a:t>执行回写阶段</a:t>
                </a:r>
                <a:endParaRPr lang="en-US" altLang="zh-CN" smtClean="0"/>
              </a:p>
              <a:p>
                <a:endParaRPr lang="en-US" altLang="zh-CN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0:</m:t>
                    </m:r>
                  </m:oMath>
                </a14:m>
                <a:r>
                  <a:rPr lang="en-US" b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𝐴𝐿𝑈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𝑅𝑒𝑔</m:t>
                    </m:r>
                  </m:oMath>
                </a14:m>
                <a:endParaRPr lang="en-US" b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𝑎𝑑𝑑𝑟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𝑎𝑑𝑑𝑟</m:t>
                    </m:r>
                  </m:oMath>
                </a14:m>
                <a:endParaRPr lang="en-US" b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i="1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𝑤𝑟𝑖𝑡𝑒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𝑅𝑒𝑔</m:t>
                    </m:r>
                  </m:oMath>
                </a14:m>
                <a:endParaRPr lang="en-US" i="1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755" y="1058239"/>
                <a:ext cx="3036013" cy="1926404"/>
              </a:xfrm>
              <a:prstGeom prst="rect">
                <a:avLst/>
              </a:prstGeom>
              <a:blipFill>
                <a:blip r:embed="rId4"/>
                <a:stretch>
                  <a:fillRect l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箭头 6"/>
          <p:cNvSpPr/>
          <p:nvPr/>
        </p:nvSpPr>
        <p:spPr>
          <a:xfrm>
            <a:off x="3724382" y="1767155"/>
            <a:ext cx="856180" cy="50857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右箭头 7"/>
          <p:cNvSpPr/>
          <p:nvPr/>
        </p:nvSpPr>
        <p:spPr>
          <a:xfrm>
            <a:off x="7616575" y="1767155"/>
            <a:ext cx="856180" cy="50857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3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63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Steven Bird</dc:creator>
  <cp:lastModifiedBy>Steven Bird</cp:lastModifiedBy>
  <cp:revision>2</cp:revision>
  <dcterms:created xsi:type="dcterms:W3CDTF">2017-12-26T01:58:24Z</dcterms:created>
  <dcterms:modified xsi:type="dcterms:W3CDTF">2017-12-26T02:28:16Z</dcterms:modified>
</cp:coreProperties>
</file>