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3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6C0C-0A01-41EC-8FF0-480AA81C9297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B66D-2E7F-41EE-A49E-44B3574E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取指令阶段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0: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𝑃𝐶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𝑀𝐴𝑅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𝐵𝑈𝑆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𝑃𝐶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指令译码和取操作数阶段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𝑂𝑝𝑐𝑜𝑑𝑒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𝐼𝑅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𝐶𝑈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𝐷𝑅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𝐼𝑅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𝑅𝑒𝑔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𝑎𝑑𝑑𝑟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𝐶𝑈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𝑒𝑛𝑎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𝑀𝐷𝑅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𝑆𝑃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𝑀𝐴𝑅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  <a:blipFill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执行回写阶段</a:t>
                </a: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Read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𝑀𝐸𝑀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𝐵𝑈𝑆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</m:oMath>
                </a14:m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𝑎𝑑𝑑𝑟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_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𝑎𝑑𝑑𝑟</m:t>
                    </m:r>
                  </m:oMath>
                </a14:m>
                <a:endParaRPr kumimoji="0" lang="en-US" sz="1800" b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2:</m:t>
                    </m:r>
                  </m:oMath>
                </a14:m>
                <a:r>
                  <a:rPr kumimoji="0" lang="en-US" sz="1800" b="0" i="1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𝑀𝐷𝑅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𝑤𝑟𝑖𝑡𝑒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_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𝑅𝑒𝑔</m:t>
                    </m:r>
                  </m:oMath>
                </a14:m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152454" cy="1926404"/>
              </a:xfrm>
              <a:prstGeom prst="rect">
                <a:avLst/>
              </a:prstGeom>
              <a:blipFill>
                <a:blip r:embed="rId4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724382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3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76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2</cp:revision>
  <dcterms:created xsi:type="dcterms:W3CDTF">2017-12-26T02:41:04Z</dcterms:created>
  <dcterms:modified xsi:type="dcterms:W3CDTF">2017-12-26T03:23:57Z</dcterms:modified>
</cp:coreProperties>
</file>