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2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07DB-0D47-43CB-9529-F7F757CA765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D0A-FC1C-4536-B94B-4C2127D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3434" y="1058238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取指令阶段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0: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𝑃𝐶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𝐵𝑈𝑆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𝑀𝐸𝑀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4" y="1058238"/>
                <a:ext cx="3036013" cy="1926404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95628" y="1058238"/>
                <a:ext cx="3220948" cy="23527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指令译码和取操作数阶段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𝑂𝑝𝑐𝑜𝑑𝑒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𝐼𝑅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𝐶𝑈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𝐷𝑅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𝐼𝑅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𝑅𝑒𝑔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_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𝑎𝑑𝑑𝑟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𝑆𝑅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𝐼𝑅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𝑅𝑒𝑔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_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𝑎𝑑𝑑𝑟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𝐶𝑈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_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𝑒𝑛𝑎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𝑅𝑒𝑔𝑆𝑅</m:t>
                    </m:r>
                  </m:oMath>
                </a14:m>
                <a:endParaRPr kumimoji="0" lang="en-US" sz="1800" b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data</m:t>
                    </m:r>
                    <m: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𝑀𝐷𝑅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𝑀𝐷𝑅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𝑀𝐴𝑅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28" y="1058238"/>
                <a:ext cx="3220948" cy="2352781"/>
              </a:xfrm>
              <a:prstGeom prst="rect">
                <a:avLst/>
              </a:prstGeom>
              <a:blipFill>
                <a:blip r:embed="rId3"/>
                <a:stretch>
                  <a:fillRect l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472755" y="1058239"/>
                <a:ext cx="3152454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执行回写阶段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𝑀𝐴𝑅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𝑀𝐸𝑀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𝑎𝑑𝑑𝑟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𝑅𝑒𝑔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_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𝑎𝑑𝑑𝑟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1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𝑅𝑒𝑔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𝑤𝑟𝑖𝑡𝑒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_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𝑅𝑒𝑔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55" y="1058239"/>
                <a:ext cx="3152454" cy="1926404"/>
              </a:xfrm>
              <a:prstGeom prst="rect">
                <a:avLst/>
              </a:prstGeom>
              <a:blipFill>
                <a:blip r:embed="rId4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539447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616575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78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3</cp:revision>
  <dcterms:created xsi:type="dcterms:W3CDTF">2017-12-26T02:52:15Z</dcterms:created>
  <dcterms:modified xsi:type="dcterms:W3CDTF">2017-12-26T03:16:45Z</dcterms:modified>
</cp:coreProperties>
</file>