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25" d="100"/>
          <a:sy n="125" d="100"/>
        </p:scale>
        <p:origin x="45" y="-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BD9CB-F984-494F-9524-B0139184B8AF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1535-74ED-4FDA-A216-5D492F8A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4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D009-070A-48B5-A076-C2E30DE9D20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8DED-2813-460E-86A4-F04AFC13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2553" y="1171790"/>
            <a:ext cx="2687386" cy="440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67128" y="1392148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56854" y="1765442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6854" y="2155860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6854" y="2536004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19940" y="1523999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29567" y="120748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clk</a:t>
            </a: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136845" y="1576814"/>
            <a:ext cx="42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rst</a:t>
            </a: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129567" y="1934810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reg_read1</a:t>
            </a: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1129567" y="2331705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</a:t>
            </a:r>
            <a:r>
              <a:rPr lang="en-US" smtClean="0"/>
              <a:t>eg_read2</a:t>
            </a: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100500" y="1332213"/>
            <a:ext cx="164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reg_out</a:t>
            </a:r>
            <a:r>
              <a:rPr lang="en-US" altLang="zh-CN" smtClean="0"/>
              <a:t>1</a:t>
            </a:r>
            <a:r>
              <a:rPr lang="en-US" smtClean="0"/>
              <a:t>[15..0]</a:t>
            </a:r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126874" y="2701037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addr1[2..0]</a:t>
            </a:r>
            <a:endParaRPr 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6854" y="2914435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6854" y="3289441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128" y="3664449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126873" y="3073902"/>
            <a:ext cx="122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addr2[2..0]</a:t>
            </a:r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1136845" y="3449762"/>
            <a:ext cx="120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reg_write1</a:t>
            </a:r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2093223" y="1700825"/>
            <a:ext cx="164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mtClean="0"/>
              <a:t>reg</a:t>
            </a:r>
            <a:r>
              <a:rPr lang="en-US" smtClean="0"/>
              <a:t>_out2[15..0]</a:t>
            </a:r>
            <a:endParaRPr 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719940" y="1892339"/>
            <a:ext cx="77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36845" y="3848257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reg_write2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67128" y="4048019"/>
            <a:ext cx="765425" cy="2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36845" y="4246752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ata_in1[15..0]</a:t>
            </a:r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36845" y="4651775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data_in2[15..0]</a:t>
            </a:r>
            <a:endParaRPr 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36845" y="5050270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data_in3[15..0]</a:t>
            </a:r>
            <a:endParaRPr 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88131" y="4471989"/>
            <a:ext cx="744422" cy="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88131" y="4864894"/>
            <a:ext cx="744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88131" y="5257800"/>
            <a:ext cx="744422" cy="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7</cp:revision>
  <dcterms:created xsi:type="dcterms:W3CDTF">2017-12-29T03:13:15Z</dcterms:created>
  <dcterms:modified xsi:type="dcterms:W3CDTF">2017-12-29T07:30:24Z</dcterms:modified>
</cp:coreProperties>
</file>