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E9542-65F8-4BDF-882C-64776DDA05F7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67D883B-02E4-497C-8632-FAC3C5D54779}">
      <dgm:prSet phldrT="[文本]" phldr="1"/>
      <dgm:spPr/>
      <dgm:t>
        <a:bodyPr/>
        <a:lstStyle/>
        <a:p>
          <a:endParaRPr lang="zh-CN" altLang="en-US" dirty="0"/>
        </a:p>
      </dgm:t>
    </dgm:pt>
    <dgm:pt modelId="{38195F29-F06B-4BF8-BF9A-1090FE2E45D1}" type="parTrans" cxnId="{DE0D1DCD-1AFA-423D-AB49-488632B4E4A2}">
      <dgm:prSet/>
      <dgm:spPr/>
      <dgm:t>
        <a:bodyPr/>
        <a:lstStyle/>
        <a:p>
          <a:endParaRPr lang="zh-CN" altLang="en-US"/>
        </a:p>
      </dgm:t>
    </dgm:pt>
    <dgm:pt modelId="{6B3C3FD7-0E02-41F2-807F-57F6B2CC4BD8}" type="sibTrans" cxnId="{DE0D1DCD-1AFA-423D-AB49-488632B4E4A2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F23CB23-8DC2-4307-9DD2-482FF6DE7955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2F23CB23-8DC2-4307-9DD2-482FF6DE7955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 panose="02040503050406030204" pitchFamily="18" charset="0"/>
                </a:rPr>
                <a:t>𝑥_1=1</a:t>
              </a:r>
              <a:endParaRPr lang="zh-CN" altLang="en-US" dirty="0"/>
            </a:p>
          </dgm:t>
        </dgm:pt>
      </mc:Fallback>
    </mc:AlternateContent>
    <dgm:pt modelId="{49947670-3588-4C31-80E2-810F4A2ED24B}" type="parTrans" cxnId="{02645635-07DB-4F70-82A9-0C6442CB482D}">
      <dgm:prSet/>
      <dgm:spPr/>
      <dgm:t>
        <a:bodyPr/>
        <a:lstStyle/>
        <a:p>
          <a:endParaRPr lang="zh-CN" altLang="en-US"/>
        </a:p>
      </dgm:t>
    </dgm:pt>
    <dgm:pt modelId="{33DCE6B2-981C-4DAF-B9A1-C30025268500}" type="sibTrans" cxnId="{02645635-07DB-4F70-82A9-0C6442CB482D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B2CD9EA-07F6-464A-8CAC-F305012045DB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DB2CD9EA-07F6-464A-8CAC-F305012045DB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 panose="02040503050406030204" pitchFamily="18" charset="0"/>
                </a:rPr>
                <a:t>𝑥_2=1</a:t>
              </a:r>
              <a:endParaRPr lang="zh-CN" altLang="en-US" dirty="0"/>
            </a:p>
          </dgm:t>
        </dgm:pt>
      </mc:Fallback>
    </mc:AlternateContent>
    <dgm:pt modelId="{468CA350-4030-4E9C-9059-D4056934E511}" type="parTrans" cxnId="{85C67668-0892-4197-8C8B-01C17D3D45DF}">
      <dgm:prSet/>
      <dgm:spPr/>
      <dgm:t>
        <a:bodyPr/>
        <a:lstStyle/>
        <a:p>
          <a:endParaRPr lang="zh-CN" altLang="en-US"/>
        </a:p>
      </dgm:t>
    </dgm:pt>
    <dgm:pt modelId="{B2E9C4E0-C3E0-454A-9B30-6EFB9245AF62}" type="sibTrans" cxnId="{85C67668-0892-4197-8C8B-01C17D3D45DF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5C4A24D-ABAE-4149-99BA-4849E6FD5640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65C4A24D-ABAE-4149-99BA-4849E6FD5640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 panose="02040503050406030204" pitchFamily="18" charset="0"/>
                </a:rPr>
                <a:t>𝑥_1=0</a:t>
              </a:r>
              <a:endParaRPr lang="zh-CN" altLang="en-US" dirty="0"/>
            </a:p>
          </dgm:t>
        </dgm:pt>
      </mc:Fallback>
    </mc:AlternateContent>
    <dgm:pt modelId="{2F6B9A14-2427-441B-9104-A8D0F83120D3}" type="parTrans" cxnId="{2E463AD0-DCFF-4F91-8672-54E0CA0091A5}">
      <dgm:prSet/>
      <dgm:spPr/>
      <dgm:t>
        <a:bodyPr/>
        <a:lstStyle/>
        <a:p>
          <a:endParaRPr lang="zh-CN" altLang="en-US"/>
        </a:p>
      </dgm:t>
    </dgm:pt>
    <dgm:pt modelId="{56BF1809-9CCE-478F-B6D2-BB800FA50AB9}" type="sibTrans" cxnId="{2E463AD0-DCFF-4F91-8672-54E0CA0091A5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F8F1528-1512-4A5B-B0D2-D89D6EDD40F0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1F8F1528-1512-4A5B-B0D2-D89D6EDD40F0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 panose="02040503050406030204" pitchFamily="18" charset="0"/>
                </a:rPr>
                <a:t>𝑥_2=1</a:t>
              </a:r>
              <a:endParaRPr lang="zh-CN" altLang="en-US" dirty="0"/>
            </a:p>
          </dgm:t>
        </dgm:pt>
      </mc:Fallback>
    </mc:AlternateContent>
    <dgm:pt modelId="{37E90088-2CB3-4B80-A46E-9B89EE71966E}" type="parTrans" cxnId="{FEEB72D0-F49B-421F-9B91-8A7155F6A515}">
      <dgm:prSet/>
      <dgm:spPr/>
      <dgm:t>
        <a:bodyPr/>
        <a:lstStyle/>
        <a:p>
          <a:endParaRPr lang="zh-CN" altLang="en-US"/>
        </a:p>
      </dgm:t>
    </dgm:pt>
    <dgm:pt modelId="{E572314C-E0FD-4F8C-BA52-33F33D7BFD35}" type="sibTrans" cxnId="{FEEB72D0-F49B-421F-9B91-8A7155F6A515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D91D72D-DD60-482B-BC47-80C3ABF77535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6D91D72D-DD60-482B-BC47-80C3ABF77535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 panose="02040503050406030204" pitchFamily="18" charset="0"/>
                </a:rPr>
                <a:t>𝑥_3=1</a:t>
              </a:r>
              <a:endParaRPr lang="zh-CN" altLang="en-US" dirty="0"/>
            </a:p>
          </dgm:t>
        </dgm:pt>
      </mc:Fallback>
    </mc:AlternateContent>
    <dgm:pt modelId="{423FC194-D6EC-464D-9984-CDC7AA986323}" type="parTrans" cxnId="{07F73B95-B5C9-4CEC-8698-EBE876D55EA3}">
      <dgm:prSet/>
      <dgm:spPr/>
      <dgm:t>
        <a:bodyPr/>
        <a:lstStyle/>
        <a:p>
          <a:endParaRPr lang="zh-CN" altLang="en-US"/>
        </a:p>
      </dgm:t>
    </dgm:pt>
    <dgm:pt modelId="{5B57A003-4A9F-49D7-BC77-4C5F844408BB}" type="sibTrans" cxnId="{07F73B95-B5C9-4CEC-8698-EBE876D55EA3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1677A2A3-9A4B-4732-ADD6-5B4BC44A93CF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m:oMathPara>
              </a14:m>
              <a:endParaRPr lang="zh-CN" altLang="en-US" dirty="0"/>
            </a:p>
          </dgm:t>
        </dgm:pt>
      </mc:Choice>
      <mc:Fallback>
        <dgm:pt modelId="{1677A2A3-9A4B-4732-ADD6-5B4BC44A93CF}">
          <dgm:prSet phldrT="[文本]"/>
          <dgm:spPr/>
          <dgm:t>
            <a:bodyPr/>
            <a:lstStyle/>
            <a:p>
              <a:pPr/>
              <a:r>
                <a:rPr lang="en-US" altLang="zh-CN" b="0" i="0" smtClean="0">
                  <a:latin typeface="Cambria Math" panose="02040503050406030204" pitchFamily="18" charset="0"/>
                </a:rPr>
                <a:t>𝑥</a:t>
              </a:r>
              <a:r>
                <a:rPr lang="en-US" altLang="zh-CN" b="0" i="0" smtClean="0">
                  <a:latin typeface="Cambria Math" panose="02040503050406030204" pitchFamily="18" charset="0"/>
                </a:rPr>
                <a:t>_</a:t>
              </a:r>
              <a:r>
                <a:rPr lang="en-US" altLang="zh-CN" b="0" i="0" smtClean="0">
                  <a:latin typeface="Cambria Math" panose="02040503050406030204" pitchFamily="18" charset="0"/>
                </a:rPr>
                <a:t>2=0</a:t>
              </a:r>
              <a:endParaRPr lang="zh-CN" altLang="en-US" dirty="0"/>
            </a:p>
          </dgm:t>
        </dgm:pt>
      </mc:Fallback>
    </mc:AlternateContent>
    <dgm:pt modelId="{7B4C703A-2623-4E60-9893-C7CF62CF4EAA}" type="parTrans" cxnId="{AB6DBECA-FA0A-440E-B089-8B231AF9C25A}">
      <dgm:prSet/>
      <dgm:spPr/>
      <dgm:t>
        <a:bodyPr/>
        <a:lstStyle/>
        <a:p>
          <a:endParaRPr lang="zh-CN" altLang="en-US"/>
        </a:p>
      </dgm:t>
    </dgm:pt>
    <dgm:pt modelId="{8A518B30-C69F-421A-B6E8-44EB74639E50}" type="sibTrans" cxnId="{AB6DBECA-FA0A-440E-B089-8B231AF9C25A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48DAAB74-94F6-4AFA-A55B-FA88C69DF2F8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m:oMathPara>
              </a14:m>
              <a:endParaRPr lang="zh-CN" altLang="en-US" dirty="0"/>
            </a:p>
          </dgm:t>
        </dgm:pt>
      </mc:Choice>
      <mc:Fallback>
        <dgm:pt modelId="{48DAAB74-94F6-4AFA-A55B-FA88C69DF2F8}">
          <dgm:prSet phldrT="[文本]"/>
          <dgm:spPr/>
          <dgm:t>
            <a:bodyPr/>
            <a:lstStyle/>
            <a:p>
              <a:pPr/>
              <a:r>
                <a:rPr lang="en-US" altLang="zh-CN" b="0" i="0" smtClean="0">
                  <a:latin typeface="Cambria Math" panose="02040503050406030204" pitchFamily="18" charset="0"/>
                </a:rPr>
                <a:t>1 𝑣=9</a:t>
              </a:r>
              <a:endParaRPr lang="zh-CN" altLang="en-US" dirty="0"/>
            </a:p>
          </dgm:t>
        </dgm:pt>
      </mc:Fallback>
    </mc:AlternateContent>
    <dgm:pt modelId="{E262B052-4E21-4BFA-8D6B-909C8263D200}" type="parTrans" cxnId="{354CBEA3-ABB7-457D-BFBA-B6D4240B51B7}">
      <dgm:prSet/>
      <dgm:spPr/>
      <dgm:t>
        <a:bodyPr/>
        <a:lstStyle/>
        <a:p>
          <a:endParaRPr lang="zh-CN" altLang="en-US"/>
        </a:p>
      </dgm:t>
    </dgm:pt>
    <dgm:pt modelId="{C5144E29-1A1A-4DCB-BB5F-8A41CA6E3DC1}" type="sibTrans" cxnId="{354CBEA3-ABB7-457D-BFBA-B6D4240B51B7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D0397E7-D6DF-4944-A25E-B014EF2282C2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3D0397E7-D6DF-4944-A25E-B014EF2282C2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 panose="02040503050406030204" pitchFamily="18" charset="0"/>
                </a:rPr>
                <a:t>𝑥_3=1</a:t>
              </a:r>
              <a:endParaRPr lang="zh-CN" altLang="en-US" dirty="0"/>
            </a:p>
          </dgm:t>
        </dgm:pt>
      </mc:Fallback>
    </mc:AlternateContent>
    <dgm:pt modelId="{CEB1EAC2-A5DD-4D21-81FA-5FA51D8940D8}" type="parTrans" cxnId="{B43FE38D-7C93-4A50-B0E7-D63A15D4DB0F}">
      <dgm:prSet/>
      <dgm:spPr/>
      <dgm:t>
        <a:bodyPr/>
        <a:lstStyle/>
        <a:p>
          <a:endParaRPr lang="zh-CN" altLang="en-US"/>
        </a:p>
      </dgm:t>
    </dgm:pt>
    <dgm:pt modelId="{A84E6877-52B8-4ED5-B304-FF15A09A2450}" type="sibTrans" cxnId="{B43FE38D-7C93-4A50-B0E7-D63A15D4DB0F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1384B61-A21D-458D-AB55-263CF0BAF199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81384B61-A21D-458D-AB55-263CF0BAF199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 panose="02040503050406030204" pitchFamily="18" charset="0"/>
                </a:rPr>
                <a:t>1</a:t>
              </a:r>
              <a:endParaRPr lang="zh-CN" altLang="en-US" dirty="0"/>
            </a:p>
          </dgm:t>
        </dgm:pt>
      </mc:Fallback>
    </mc:AlternateContent>
    <dgm:pt modelId="{1AC94A4F-5AA4-47B7-8CF0-10969670F2E4}" type="parTrans" cxnId="{CD658C2F-8111-41A7-B9CC-8E1FD90A90C6}">
      <dgm:prSet/>
      <dgm:spPr/>
      <dgm:t>
        <a:bodyPr/>
        <a:lstStyle/>
        <a:p>
          <a:endParaRPr lang="zh-CN" altLang="en-US"/>
        </a:p>
      </dgm:t>
    </dgm:pt>
    <dgm:pt modelId="{775779D1-E515-48F7-BF99-E437E2DCF643}" type="sibTrans" cxnId="{CD658C2F-8111-41A7-B9CC-8E1FD90A90C6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D264DF6-B780-486A-863E-5D09BC30B57D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3D264DF6-B780-486A-863E-5D09BC30B57D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 panose="02040503050406030204" pitchFamily="18" charset="0"/>
                </a:rPr>
                <a:t>0</a:t>
              </a:r>
              <a:endParaRPr lang="zh-CN" altLang="en-US" dirty="0"/>
            </a:p>
          </dgm:t>
        </dgm:pt>
      </mc:Fallback>
    </mc:AlternateContent>
    <dgm:pt modelId="{588D98A7-6075-4F88-A6D4-95914DD5C3AD}" type="parTrans" cxnId="{7B19A2DE-88E6-48A3-8065-4D0EA9CB7C80}">
      <dgm:prSet/>
      <dgm:spPr/>
      <dgm:t>
        <a:bodyPr/>
        <a:lstStyle/>
        <a:p>
          <a:endParaRPr lang="zh-CN" altLang="en-US"/>
        </a:p>
      </dgm:t>
    </dgm:pt>
    <dgm:pt modelId="{602B7B3C-C654-4B60-9FE8-784645CB750F}" type="sibTrans" cxnId="{7B19A2DE-88E6-48A3-8065-4D0EA9CB7C80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E383492-3B88-4D69-B0FB-22A5E058827C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9E383492-3B88-4D69-B0FB-22A5E058827C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 panose="02040503050406030204" pitchFamily="18" charset="0"/>
                </a:rPr>
                <a:t>𝑥_3=0</a:t>
              </a:r>
              <a:endParaRPr lang="zh-CN" altLang="en-US" dirty="0"/>
            </a:p>
          </dgm:t>
        </dgm:pt>
      </mc:Fallback>
    </mc:AlternateContent>
    <dgm:pt modelId="{AC69A5F3-46CC-4592-8EA9-265EAE9C062B}" type="parTrans" cxnId="{AB4DB488-FA81-427D-A520-C2C1562C6A32}">
      <dgm:prSet/>
      <dgm:spPr/>
      <dgm:t>
        <a:bodyPr/>
        <a:lstStyle/>
        <a:p>
          <a:endParaRPr lang="zh-CN" altLang="en-US"/>
        </a:p>
      </dgm:t>
    </dgm:pt>
    <dgm:pt modelId="{888CE131-C306-4E43-93DF-2FDBEAD46A63}" type="sibTrans" cxnId="{AB4DB488-FA81-427D-A520-C2C1562C6A32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20D172F-D1D5-4139-A192-C7B215426999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D20D172F-D1D5-4139-A192-C7B215426999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 panose="02040503050406030204" pitchFamily="18" charset="0"/>
                </a:rPr>
                <a:t>1</a:t>
              </a:r>
              <a:endParaRPr lang="zh-CN" altLang="en-US" dirty="0"/>
            </a:p>
          </dgm:t>
        </dgm:pt>
      </mc:Fallback>
    </mc:AlternateContent>
    <dgm:pt modelId="{56BB90A5-4174-4062-A14B-A6B1D9AEEB91}" type="parTrans" cxnId="{17D87248-ADD7-48B4-BA6B-515751CF48BF}">
      <dgm:prSet/>
      <dgm:spPr/>
      <dgm:t>
        <a:bodyPr/>
        <a:lstStyle/>
        <a:p>
          <a:endParaRPr lang="zh-CN" altLang="en-US"/>
        </a:p>
      </dgm:t>
    </dgm:pt>
    <dgm:pt modelId="{508F605A-F1B2-4364-9C8F-A8CEACAB29D6}" type="sibTrans" cxnId="{17D87248-ADD7-48B4-BA6B-515751CF48BF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3EB2E74-14BA-4A2D-A965-263F88272407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13EB2E74-14BA-4A2D-A965-263F88272407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 panose="02040503050406030204" pitchFamily="18" charset="0"/>
                </a:rPr>
                <a:t>0</a:t>
              </a:r>
              <a:endParaRPr lang="zh-CN" altLang="en-US" dirty="0"/>
            </a:p>
          </dgm:t>
        </dgm:pt>
      </mc:Fallback>
    </mc:AlternateContent>
    <dgm:pt modelId="{DB8FCD31-1C24-47C8-B10A-ECE2645F4773}" type="parTrans" cxnId="{8A99CA9E-388A-4A8B-B0E4-C0928119B38F}">
      <dgm:prSet/>
      <dgm:spPr/>
      <dgm:t>
        <a:bodyPr/>
        <a:lstStyle/>
        <a:p>
          <a:endParaRPr lang="zh-CN" altLang="en-US"/>
        </a:p>
      </dgm:t>
    </dgm:pt>
    <dgm:pt modelId="{E42B1B3F-4421-4C2D-91BF-94E835843A2D}" type="sibTrans" cxnId="{8A99CA9E-388A-4A8B-B0E4-C0928119B38F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75C238C-5D7E-489A-B6E1-F78FC76B9614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C75C238C-5D7E-489A-B6E1-F78FC76B9614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 panose="02040503050406030204" pitchFamily="18" charset="0"/>
                </a:rPr>
                <a:t>1</a:t>
              </a:r>
              <a:endParaRPr lang="zh-CN" altLang="en-US" dirty="0"/>
            </a:p>
          </dgm:t>
        </dgm:pt>
      </mc:Fallback>
    </mc:AlternateContent>
    <dgm:pt modelId="{89823654-FF3F-41A9-A4D1-472E57389242}" type="parTrans" cxnId="{279FD791-0537-4E64-B49A-7E1BEA7AC624}">
      <dgm:prSet/>
      <dgm:spPr/>
      <dgm:t>
        <a:bodyPr/>
        <a:lstStyle/>
        <a:p>
          <a:endParaRPr lang="zh-CN" altLang="en-US"/>
        </a:p>
      </dgm:t>
    </dgm:pt>
    <dgm:pt modelId="{58C1B8D7-F6B5-40B6-8729-B6D3430460F8}" type="sibTrans" cxnId="{279FD791-0537-4E64-B49A-7E1BEA7AC624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529B85C-47E6-49D7-A537-D560C6B7F29C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6529B85C-47E6-49D7-A537-D560C6B7F29C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 panose="02040503050406030204" pitchFamily="18" charset="0"/>
                </a:rPr>
                <a:t>0</a:t>
              </a:r>
              <a:endParaRPr lang="zh-CN" altLang="en-US" dirty="0"/>
            </a:p>
          </dgm:t>
        </dgm:pt>
      </mc:Fallback>
    </mc:AlternateContent>
    <dgm:pt modelId="{B5C16DE6-C606-436B-AFCB-258355A187E5}" type="parTrans" cxnId="{491C7F89-548B-4324-908E-B7AD8833FFF4}">
      <dgm:prSet/>
      <dgm:spPr/>
      <dgm:t>
        <a:bodyPr/>
        <a:lstStyle/>
        <a:p>
          <a:endParaRPr lang="zh-CN" altLang="en-US"/>
        </a:p>
      </dgm:t>
    </dgm:pt>
    <dgm:pt modelId="{2DF4B273-D902-4E0E-835A-05D97D6E0DCC}" type="sibTrans" cxnId="{491C7F89-548B-4324-908E-B7AD8833FFF4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1F1FDE3-F634-41EC-B236-6DD6743B2C75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A1F1FDE3-F634-41EC-B236-6DD6743B2C75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 panose="02040503050406030204" pitchFamily="18" charset="0"/>
                </a:rPr>
                <a:t>𝑥_3=0</a:t>
              </a:r>
              <a:endParaRPr lang="zh-CN" altLang="en-US" dirty="0"/>
            </a:p>
          </dgm:t>
        </dgm:pt>
      </mc:Fallback>
    </mc:AlternateContent>
    <dgm:pt modelId="{B8C43ACE-1411-4864-804B-E78BB1BB362D}" type="parTrans" cxnId="{6C5FF671-97D3-43DA-A875-9C4E3102E821}">
      <dgm:prSet/>
      <dgm:spPr/>
      <dgm:t>
        <a:bodyPr/>
        <a:lstStyle/>
        <a:p>
          <a:endParaRPr lang="zh-CN" altLang="en-US"/>
        </a:p>
      </dgm:t>
    </dgm:pt>
    <dgm:pt modelId="{80677447-F1CA-4565-92C2-A8D7367B78BD}" type="sibTrans" cxnId="{6C5FF671-97D3-43DA-A875-9C4E3102E821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23E0009-27B3-4448-8339-C91944AF5BF7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523E0009-27B3-4448-8339-C91944AF5BF7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 panose="02040503050406030204" pitchFamily="18" charset="0"/>
                </a:rPr>
                <a:t>1</a:t>
              </a:r>
              <a:endParaRPr lang="zh-CN" altLang="en-US" dirty="0"/>
            </a:p>
          </dgm:t>
        </dgm:pt>
      </mc:Fallback>
    </mc:AlternateContent>
    <dgm:pt modelId="{1A76F287-FE6E-400D-9FEF-70DB7C4E9146}" type="parTrans" cxnId="{64C4A686-845A-4AA4-AD19-BBB36BCC59DC}">
      <dgm:prSet/>
      <dgm:spPr/>
      <dgm:t>
        <a:bodyPr/>
        <a:lstStyle/>
        <a:p>
          <a:endParaRPr lang="zh-CN" altLang="en-US"/>
        </a:p>
      </dgm:t>
    </dgm:pt>
    <dgm:pt modelId="{90B05DE2-39D3-4360-9C9F-4FFFB2E3B40C}" type="sibTrans" cxnId="{64C4A686-845A-4AA4-AD19-BBB36BCC59DC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8B0BBF8-0BA5-4D86-AE3A-C3A969448C0F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A8B0BBF8-0BA5-4D86-AE3A-C3A969448C0F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 panose="02040503050406030204" pitchFamily="18" charset="0"/>
                </a:rPr>
                <a:t>0</a:t>
              </a:r>
              <a:endParaRPr lang="zh-CN" altLang="en-US" dirty="0"/>
            </a:p>
          </dgm:t>
        </dgm:pt>
      </mc:Fallback>
    </mc:AlternateContent>
    <dgm:pt modelId="{925EC2B8-99D7-42A3-9864-C7FCEE9D52EB}" type="parTrans" cxnId="{91F87A95-39A4-4C50-9292-06E8E90565EB}">
      <dgm:prSet/>
      <dgm:spPr/>
      <dgm:t>
        <a:bodyPr/>
        <a:lstStyle/>
        <a:p>
          <a:endParaRPr lang="zh-CN" altLang="en-US"/>
        </a:p>
      </dgm:t>
    </dgm:pt>
    <dgm:pt modelId="{842DCA13-3D54-4262-9DE6-03E2E646E332}" type="sibTrans" cxnId="{91F87A95-39A4-4C50-9292-06E8E90565EB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131AD70-3150-43DE-AB59-341F35D9EACB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A131AD70-3150-43DE-AB59-341F35D9EACB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 panose="02040503050406030204" pitchFamily="18" charset="0"/>
                </a:rPr>
                <a:t>𝑥_2=0</a:t>
              </a:r>
              <a:endParaRPr lang="zh-CN" altLang="en-US" dirty="0"/>
            </a:p>
          </dgm:t>
        </dgm:pt>
      </mc:Fallback>
    </mc:AlternateContent>
    <dgm:pt modelId="{C379723A-A852-49CD-94BF-51117A4AD936}" type="parTrans" cxnId="{E6998887-5935-4059-A0E5-5226B97C5BD8}">
      <dgm:prSet/>
      <dgm:spPr/>
      <dgm:t>
        <a:bodyPr/>
        <a:lstStyle/>
        <a:p>
          <a:endParaRPr lang="zh-CN" altLang="en-US"/>
        </a:p>
      </dgm:t>
    </dgm:pt>
    <dgm:pt modelId="{F4EDB7CA-ED2B-4AB3-B4A3-D70663905687}" type="sibTrans" cxnId="{E6998887-5935-4059-A0E5-5226B97C5BD8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D3A3458-C6F3-4CF0-9E0A-8C23680461FA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2D3A3458-C6F3-4CF0-9E0A-8C23680461FA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 panose="02040503050406030204" pitchFamily="18" charset="0"/>
                </a:rPr>
                <a:t>𝑥_3=1</a:t>
              </a:r>
              <a:endParaRPr lang="zh-CN" altLang="en-US" dirty="0"/>
            </a:p>
          </dgm:t>
        </dgm:pt>
      </mc:Fallback>
    </mc:AlternateContent>
    <dgm:pt modelId="{8E808D14-2D70-4EC7-8059-5765E5603A47}" type="parTrans" cxnId="{9A095FAD-415C-40A3-8721-D9FFBE83DAD6}">
      <dgm:prSet/>
      <dgm:spPr/>
      <dgm:t>
        <a:bodyPr/>
        <a:lstStyle/>
        <a:p>
          <a:endParaRPr lang="zh-CN" altLang="en-US"/>
        </a:p>
      </dgm:t>
    </dgm:pt>
    <dgm:pt modelId="{C1052D43-222F-4AE1-8FE5-C9DD6892C9A4}" type="sibTrans" cxnId="{9A095FAD-415C-40A3-8721-D9FFBE83DAD6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D631781-2BFC-4E7C-B548-5244A1DDABB1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FD631781-2BFC-4E7C-B548-5244A1DDABB1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 panose="02040503050406030204" pitchFamily="18" charset="0"/>
                </a:rPr>
                <a:t>𝑥_3=0</a:t>
              </a:r>
              <a:endParaRPr lang="zh-CN" altLang="en-US" dirty="0"/>
            </a:p>
          </dgm:t>
        </dgm:pt>
      </mc:Fallback>
    </mc:AlternateContent>
    <dgm:pt modelId="{7B01AC90-D5CD-4B65-8CAB-3643A1122985}" type="parTrans" cxnId="{FB35ADED-D27D-471B-9A3C-C13C79231788}">
      <dgm:prSet/>
      <dgm:spPr/>
      <dgm:t>
        <a:bodyPr/>
        <a:lstStyle/>
        <a:p>
          <a:endParaRPr lang="zh-CN" altLang="en-US"/>
        </a:p>
      </dgm:t>
    </dgm:pt>
    <dgm:pt modelId="{679DE2BC-F10C-4F82-AF5B-D05D2F657A22}" type="sibTrans" cxnId="{FB35ADED-D27D-471B-9A3C-C13C79231788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836AFCE-AA8C-4695-922A-6EA59A497C11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7836AFCE-AA8C-4695-922A-6EA59A497C11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 panose="02040503050406030204" pitchFamily="18" charset="0"/>
                </a:rPr>
                <a:t>1</a:t>
              </a:r>
              <a:endParaRPr lang="zh-CN" altLang="en-US" dirty="0"/>
            </a:p>
          </dgm:t>
        </dgm:pt>
      </mc:Fallback>
    </mc:AlternateContent>
    <dgm:pt modelId="{22CCA9B5-1505-497C-838E-03E557D5F02B}" type="parTrans" cxnId="{171836E7-E2E4-445B-B453-65DCBC4453DE}">
      <dgm:prSet/>
      <dgm:spPr/>
      <dgm:t>
        <a:bodyPr/>
        <a:lstStyle/>
        <a:p>
          <a:endParaRPr lang="zh-CN" altLang="en-US"/>
        </a:p>
      </dgm:t>
    </dgm:pt>
    <dgm:pt modelId="{A501EC2B-3EA7-4E7F-9976-DE66F67C028F}" type="sibTrans" cxnId="{171836E7-E2E4-445B-B453-65DCBC4453DE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632907C-7591-42BC-A44E-B808248A1A81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4632907C-7591-42BC-A44E-B808248A1A81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 panose="02040503050406030204" pitchFamily="18" charset="0"/>
                </a:rPr>
                <a:t>0</a:t>
              </a:r>
              <a:endParaRPr lang="zh-CN" altLang="en-US" dirty="0"/>
            </a:p>
          </dgm:t>
        </dgm:pt>
      </mc:Fallback>
    </mc:AlternateContent>
    <dgm:pt modelId="{42183560-66D0-48A7-98A9-E7B519F46DA3}" type="parTrans" cxnId="{20FB0082-6E2E-4CBA-A3DD-C115FC570F8A}">
      <dgm:prSet/>
      <dgm:spPr/>
      <dgm:t>
        <a:bodyPr/>
        <a:lstStyle/>
        <a:p>
          <a:endParaRPr lang="zh-CN" altLang="en-US"/>
        </a:p>
      </dgm:t>
    </dgm:pt>
    <dgm:pt modelId="{964358C9-2112-4EB5-962D-9996BFC97451}" type="sibTrans" cxnId="{20FB0082-6E2E-4CBA-A3DD-C115FC570F8A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022C249-8A23-4F7A-98C9-C3E9BB041ADE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0022C249-8A23-4F7A-98C9-C3E9BB041ADE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 panose="02040503050406030204" pitchFamily="18" charset="0"/>
                </a:rPr>
                <a:t>1</a:t>
              </a:r>
              <a:endParaRPr lang="zh-CN" altLang="en-US" dirty="0"/>
            </a:p>
          </dgm:t>
        </dgm:pt>
      </mc:Fallback>
    </mc:AlternateContent>
    <dgm:pt modelId="{E83DA758-E973-4128-A4B1-B72FC2BEEB30}" type="parTrans" cxnId="{E0DF3CF1-A2A4-4C37-A0AF-B79533DA40E3}">
      <dgm:prSet/>
      <dgm:spPr/>
      <dgm:t>
        <a:bodyPr/>
        <a:lstStyle/>
        <a:p>
          <a:endParaRPr lang="zh-CN" altLang="en-US"/>
        </a:p>
      </dgm:t>
    </dgm:pt>
    <dgm:pt modelId="{4FBECCC3-E234-4493-8C1E-3D05D38413CF}" type="sibTrans" cxnId="{E0DF3CF1-A2A4-4C37-A0AF-B79533DA40E3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652F500-3F60-49E1-8EA6-D9AE3A3B69D7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0652F500-3F60-49E1-8EA6-D9AE3A3B69D7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 panose="02040503050406030204" pitchFamily="18" charset="0"/>
                </a:rPr>
                <a:t>0</a:t>
              </a:r>
              <a:endParaRPr lang="zh-CN" altLang="en-US" dirty="0"/>
            </a:p>
          </dgm:t>
        </dgm:pt>
      </mc:Fallback>
    </mc:AlternateContent>
    <dgm:pt modelId="{F079C827-A0A9-4AEC-8456-4B5D276A2C4B}" type="parTrans" cxnId="{26390658-0A9D-4124-9611-87314A058D71}">
      <dgm:prSet/>
      <dgm:spPr/>
      <dgm:t>
        <a:bodyPr/>
        <a:lstStyle/>
        <a:p>
          <a:endParaRPr lang="zh-CN" altLang="en-US"/>
        </a:p>
      </dgm:t>
    </dgm:pt>
    <dgm:pt modelId="{153F0CF3-BADE-46E2-BB73-2F0554F70FED}" type="sibTrans" cxnId="{26390658-0A9D-4124-9611-87314A058D71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DB7AB0E3-975C-4CE2-8E05-7D24ABD6D790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m:oMathPara>
              </a14:m>
              <a:endParaRPr lang="zh-CN" altLang="en-US" dirty="0"/>
            </a:p>
          </dgm:t>
        </dgm:pt>
      </mc:Choice>
      <mc:Fallback>
        <dgm:pt modelId="{DB7AB0E3-975C-4CE2-8E05-7D24ABD6D790}">
          <dgm:prSet phldrT="[文本]"/>
          <dgm:spPr/>
          <dgm:t>
            <a:bodyPr/>
            <a:lstStyle/>
            <a:p>
              <a:pPr/>
              <a:r>
                <a:rPr lang="en-US" altLang="zh-CN" b="0" i="0" smtClean="0">
                  <a:latin typeface="Cambria Math" panose="02040503050406030204" pitchFamily="18" charset="0"/>
                </a:rPr>
                <a:t>𝑥</a:t>
              </a:r>
              <a:r>
                <a:rPr lang="en-US" altLang="zh-CN" b="0" i="0" smtClean="0">
                  <a:latin typeface="Cambria Math" panose="02040503050406030204" pitchFamily="18" charset="0"/>
                </a:rPr>
                <a:t>_</a:t>
              </a:r>
              <a:r>
                <a:rPr lang="en-US" altLang="zh-CN" b="0" i="0" smtClean="0">
                  <a:latin typeface="Cambria Math" panose="02040503050406030204" pitchFamily="18" charset="0"/>
                </a:rPr>
                <a:t>3=</a:t>
              </a:r>
              <a:r>
                <a:rPr lang="en-US" altLang="zh-CN" b="0" i="0" smtClean="0">
                  <a:latin typeface="Cambria Math" panose="02040503050406030204" pitchFamily="18" charset="0"/>
                </a:rPr>
                <a:t>0</a:t>
              </a:r>
              <a:endParaRPr lang="zh-CN" altLang="en-US" dirty="0"/>
            </a:p>
          </dgm:t>
        </dgm:pt>
      </mc:Fallback>
    </mc:AlternateContent>
    <dgm:pt modelId="{E11775FD-137B-4F83-A794-24B605C64D9F}" type="sibTrans" cxnId="{F7A5FE19-4988-41A8-B950-0B48DDD4CDDD}">
      <dgm:prSet/>
      <dgm:spPr/>
      <dgm:t>
        <a:bodyPr/>
        <a:lstStyle/>
        <a:p>
          <a:endParaRPr lang="zh-CN" altLang="en-US"/>
        </a:p>
      </dgm:t>
    </dgm:pt>
    <dgm:pt modelId="{796C00AC-9286-49E6-91C2-E031324CE773}" type="parTrans" cxnId="{F7A5FE19-4988-41A8-B950-0B48DDD4CDDD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9ABA9749-2D0F-4EF0-A638-2418BBEEC384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m:oMathPara>
              </a14:m>
              <a:endParaRPr lang="zh-CN" altLang="en-US" dirty="0"/>
            </a:p>
          </dgm:t>
        </dgm:pt>
      </mc:Choice>
      <mc:Fallback>
        <dgm:pt modelId="{9ABA9749-2D0F-4EF0-A638-2418BBEEC384}">
          <dgm:prSet phldrT="[文本]"/>
          <dgm:spPr/>
          <dgm:t>
            <a:bodyPr/>
            <a:lstStyle/>
            <a:p>
              <a:pPr/>
              <a:r>
                <a:rPr lang="en-US" altLang="zh-CN" b="0" i="0" smtClean="0">
                  <a:latin typeface="Cambria Math" panose="02040503050406030204" pitchFamily="18" charset="0"/>
                </a:rPr>
                <a:t>𝑥_3=1</a:t>
              </a:r>
              <a:endParaRPr lang="zh-CN" altLang="en-US" dirty="0"/>
            </a:p>
          </dgm:t>
        </dgm:pt>
      </mc:Fallback>
    </mc:AlternateContent>
    <dgm:pt modelId="{B558EE95-6FAC-41EB-88C4-BE556DF2AA3B}" type="sibTrans" cxnId="{6F82D5A2-6620-485F-B527-5B3667B51176}">
      <dgm:prSet/>
      <dgm:spPr/>
      <dgm:t>
        <a:bodyPr/>
        <a:lstStyle/>
        <a:p>
          <a:endParaRPr lang="zh-CN" altLang="en-US"/>
        </a:p>
      </dgm:t>
    </dgm:pt>
    <dgm:pt modelId="{E530C181-F0D5-4A48-820F-D8D47FF933BC}" type="parTrans" cxnId="{6F82D5A2-6620-485F-B527-5B3667B51176}">
      <dgm:prSet/>
      <dgm:spPr/>
      <dgm:t>
        <a:bodyPr/>
        <a:lstStyle/>
        <a:p>
          <a:endParaRPr lang="zh-CN" altLang="en-US"/>
        </a:p>
      </dgm:t>
    </dgm:pt>
    <dgm:pt modelId="{C8B2B027-17BE-4605-AF7A-082FD7CDD09F}">
      <dgm:prSet phldrT="[文本]"/>
      <dgm:spPr/>
      <dgm:t>
        <a:bodyPr/>
        <a:lstStyle/>
        <a:p>
          <a:pPr/>
          <a:endParaRPr lang="zh-CN" altLang="en-US" dirty="0"/>
        </a:p>
      </dgm:t>
    </dgm:pt>
    <dgm:pt modelId="{9DE64848-D97C-421E-9FDD-45C05B73B787}" type="parTrans" cxnId="{679345E4-AB8A-4058-BC70-EB6B8790F03F}">
      <dgm:prSet/>
      <dgm:spPr/>
      <dgm:t>
        <a:bodyPr/>
        <a:lstStyle/>
        <a:p>
          <a:endParaRPr lang="zh-CN" altLang="en-US"/>
        </a:p>
      </dgm:t>
    </dgm:pt>
    <dgm:pt modelId="{31D86495-9CE8-40CD-82AC-818AED13A2E0}" type="sibTrans" cxnId="{679345E4-AB8A-4058-BC70-EB6B8790F03F}">
      <dgm:prSet/>
      <dgm:spPr/>
      <dgm:t>
        <a:bodyPr/>
        <a:lstStyle/>
        <a:p>
          <a:endParaRPr lang="zh-CN" altLang="en-US"/>
        </a:p>
      </dgm:t>
    </dgm:pt>
    <dgm:pt modelId="{532A4BF5-0A23-4C1D-8B01-555589701846}" type="pres">
      <dgm:prSet presAssocID="{BC0E9542-65F8-4BDF-882C-64776DDA05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CA3702B-EDE7-4626-A8C9-3EECF35EA5B8}" type="pres">
      <dgm:prSet presAssocID="{B67D883B-02E4-497C-8632-FAC3C5D54779}" presName="hierRoot1" presStyleCnt="0"/>
      <dgm:spPr/>
    </dgm:pt>
    <dgm:pt modelId="{28B241B6-9E35-4633-9AB1-D00C9C4807FD}" type="pres">
      <dgm:prSet presAssocID="{B67D883B-02E4-497C-8632-FAC3C5D54779}" presName="composite" presStyleCnt="0"/>
      <dgm:spPr/>
    </dgm:pt>
    <dgm:pt modelId="{90FE37A2-1E08-4766-B045-FA677C673BBB}" type="pres">
      <dgm:prSet presAssocID="{B67D883B-02E4-497C-8632-FAC3C5D54779}" presName="image" presStyleLbl="node0" presStyleIdx="0" presStyleCnt="1"/>
      <dgm:spPr/>
    </dgm:pt>
    <dgm:pt modelId="{C4D4DEB1-2C1C-432F-995A-7043FA5C4BBE}" type="pres">
      <dgm:prSet presAssocID="{B67D883B-02E4-497C-8632-FAC3C5D54779}" presName="text" presStyleLbl="revTx" presStyleIdx="0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CC5F32-4C52-42ED-B180-8DFDCBFD4B73}" type="pres">
      <dgm:prSet presAssocID="{B67D883B-02E4-497C-8632-FAC3C5D54779}" presName="hierChild2" presStyleCnt="0"/>
      <dgm:spPr/>
    </dgm:pt>
    <dgm:pt modelId="{CD29C4AE-151C-4454-B476-7DEAEEDECFDC}" type="pres">
      <dgm:prSet presAssocID="{49947670-3588-4C31-80E2-810F4A2ED24B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EDA90B72-2D1B-40A9-A27B-2F58382AE9A1}" type="pres">
      <dgm:prSet presAssocID="{2F23CB23-8DC2-4307-9DD2-482FF6DE7955}" presName="hierRoot2" presStyleCnt="0"/>
      <dgm:spPr/>
    </dgm:pt>
    <dgm:pt modelId="{6A3FA80C-2AE9-4E99-88A7-6A4DD51A55AA}" type="pres">
      <dgm:prSet presAssocID="{2F23CB23-8DC2-4307-9DD2-482FF6DE7955}" presName="composite2" presStyleCnt="0"/>
      <dgm:spPr/>
    </dgm:pt>
    <dgm:pt modelId="{37E14541-82C9-4983-B012-3BA09606C106}" type="pres">
      <dgm:prSet presAssocID="{2F23CB23-8DC2-4307-9DD2-482FF6DE7955}" presName="image2" presStyleLbl="node2" presStyleIdx="0" presStyleCnt="2"/>
      <dgm:spPr/>
    </dgm:pt>
    <dgm:pt modelId="{F550CA96-F04C-441D-99D9-C28460C4EF52}" type="pres">
      <dgm:prSet presAssocID="{2F23CB23-8DC2-4307-9DD2-482FF6DE7955}" presName="text2" presStyleLbl="revTx" presStyleIdx="1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3DBF27-7AE0-4D64-A003-093045C97158}" type="pres">
      <dgm:prSet presAssocID="{2F23CB23-8DC2-4307-9DD2-482FF6DE7955}" presName="hierChild3" presStyleCnt="0"/>
      <dgm:spPr/>
    </dgm:pt>
    <dgm:pt modelId="{45F543B3-6B6B-41A5-954D-05EA328398F9}" type="pres">
      <dgm:prSet presAssocID="{468CA350-4030-4E9C-9059-D4056934E511}" presName="Name17" presStyleLbl="parChTrans1D3" presStyleIdx="0" presStyleCnt="4"/>
      <dgm:spPr/>
      <dgm:t>
        <a:bodyPr/>
        <a:lstStyle/>
        <a:p>
          <a:endParaRPr lang="zh-CN" altLang="en-US"/>
        </a:p>
      </dgm:t>
    </dgm:pt>
    <dgm:pt modelId="{A7833A0A-ED21-4CD2-9F14-F1A0F6E6BD1B}" type="pres">
      <dgm:prSet presAssocID="{DB2CD9EA-07F6-464A-8CAC-F305012045DB}" presName="hierRoot3" presStyleCnt="0"/>
      <dgm:spPr/>
    </dgm:pt>
    <dgm:pt modelId="{69D1500A-857E-4E02-A368-B102D7E844C3}" type="pres">
      <dgm:prSet presAssocID="{DB2CD9EA-07F6-464A-8CAC-F305012045DB}" presName="composite3" presStyleCnt="0"/>
      <dgm:spPr/>
    </dgm:pt>
    <dgm:pt modelId="{082ED5A2-5CF5-49C2-96A4-DB4378245B35}" type="pres">
      <dgm:prSet presAssocID="{DB2CD9EA-07F6-464A-8CAC-F305012045DB}" presName="image3" presStyleLbl="node3" presStyleIdx="0" presStyleCnt="4"/>
      <dgm:spPr/>
    </dgm:pt>
    <dgm:pt modelId="{878B0DA1-BE0B-4F1A-9960-8DCF2389D8FA}" type="pres">
      <dgm:prSet presAssocID="{DB2CD9EA-07F6-464A-8CAC-F305012045DB}" presName="text3" presStyleLbl="revTx" presStyleIdx="2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86F120-81A7-47D8-A2F0-4336D6E8FCDA}" type="pres">
      <dgm:prSet presAssocID="{DB2CD9EA-07F6-464A-8CAC-F305012045DB}" presName="hierChild4" presStyleCnt="0"/>
      <dgm:spPr/>
    </dgm:pt>
    <dgm:pt modelId="{F5106581-B82B-47B4-87A5-2E5F9DE39EE9}" type="pres">
      <dgm:prSet presAssocID="{423FC194-D6EC-464D-9984-CDC7AA986323}" presName="Name23" presStyleLbl="parChTrans1D4" presStyleIdx="0" presStyleCnt="22"/>
      <dgm:spPr/>
      <dgm:t>
        <a:bodyPr/>
        <a:lstStyle/>
        <a:p>
          <a:endParaRPr lang="zh-CN" altLang="en-US"/>
        </a:p>
      </dgm:t>
    </dgm:pt>
    <dgm:pt modelId="{DE21D401-D2BD-43D1-947E-4A812C182AF9}" type="pres">
      <dgm:prSet presAssocID="{6D91D72D-DD60-482B-BC47-80C3ABF77535}" presName="hierRoot4" presStyleCnt="0"/>
      <dgm:spPr/>
    </dgm:pt>
    <dgm:pt modelId="{474E99AC-CD82-4910-8D26-A9F64C222ED1}" type="pres">
      <dgm:prSet presAssocID="{6D91D72D-DD60-482B-BC47-80C3ABF77535}" presName="composite4" presStyleCnt="0"/>
      <dgm:spPr/>
    </dgm:pt>
    <dgm:pt modelId="{1B19B7C7-C9D6-4EB2-92A9-982487EA7181}" type="pres">
      <dgm:prSet presAssocID="{6D91D72D-DD60-482B-BC47-80C3ABF77535}" presName="image4" presStyleLbl="node4" presStyleIdx="0" presStyleCnt="22"/>
      <dgm:spPr/>
    </dgm:pt>
    <dgm:pt modelId="{72CD015C-5684-42A3-BEAD-65F32DD33E3F}" type="pres">
      <dgm:prSet presAssocID="{6D91D72D-DD60-482B-BC47-80C3ABF77535}" presName="text4" presStyleLbl="revTx" presStyleIdx="3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A7F4B4-F697-43A2-A6D9-7E2269A8DBC8}" type="pres">
      <dgm:prSet presAssocID="{6D91D72D-DD60-482B-BC47-80C3ABF77535}" presName="hierChild5" presStyleCnt="0"/>
      <dgm:spPr/>
    </dgm:pt>
    <dgm:pt modelId="{257EA997-B5C6-43D6-B527-D77E55952FD8}" type="pres">
      <dgm:prSet presAssocID="{E262B052-4E21-4BFA-8D6B-909C8263D200}" presName="Name23" presStyleLbl="parChTrans1D4" presStyleIdx="1" presStyleCnt="22"/>
      <dgm:spPr/>
      <dgm:t>
        <a:bodyPr/>
        <a:lstStyle/>
        <a:p>
          <a:endParaRPr lang="zh-CN" altLang="en-US"/>
        </a:p>
      </dgm:t>
    </dgm:pt>
    <dgm:pt modelId="{01F8BA7E-0A90-4E3A-B75B-A17A8B66D58F}" type="pres">
      <dgm:prSet presAssocID="{48DAAB74-94F6-4AFA-A55B-FA88C69DF2F8}" presName="hierRoot4" presStyleCnt="0"/>
      <dgm:spPr/>
    </dgm:pt>
    <dgm:pt modelId="{A1F42350-C7B0-4706-98CA-588700B092D3}" type="pres">
      <dgm:prSet presAssocID="{48DAAB74-94F6-4AFA-A55B-FA88C69DF2F8}" presName="composite4" presStyleCnt="0"/>
      <dgm:spPr/>
    </dgm:pt>
    <dgm:pt modelId="{D6B9CCFD-A51F-449B-A4B8-946087E877D3}" type="pres">
      <dgm:prSet presAssocID="{48DAAB74-94F6-4AFA-A55B-FA88C69DF2F8}" presName="image4" presStyleLbl="node4" presStyleIdx="1" presStyleCnt="22"/>
      <dgm:spPr/>
    </dgm:pt>
    <dgm:pt modelId="{BB133327-5CE3-425B-9CEC-9FC0C9234979}" type="pres">
      <dgm:prSet presAssocID="{48DAAB74-94F6-4AFA-A55B-FA88C69DF2F8}" presName="text4" presStyleLbl="revTx" presStyleIdx="4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A339C1-5947-4486-92B4-0AC876E517B3}" type="pres">
      <dgm:prSet presAssocID="{48DAAB74-94F6-4AFA-A55B-FA88C69DF2F8}" presName="hierChild5" presStyleCnt="0"/>
      <dgm:spPr/>
    </dgm:pt>
    <dgm:pt modelId="{C04EC8CA-09C9-48B7-A7FD-E726E7E5A288}" type="pres">
      <dgm:prSet presAssocID="{796C00AC-9286-49E6-91C2-E031324CE773}" presName="Name23" presStyleLbl="parChTrans1D4" presStyleIdx="2" presStyleCnt="22"/>
      <dgm:spPr/>
      <dgm:t>
        <a:bodyPr/>
        <a:lstStyle/>
        <a:p>
          <a:endParaRPr lang="zh-CN" altLang="en-US"/>
        </a:p>
      </dgm:t>
    </dgm:pt>
    <dgm:pt modelId="{B2DA22F6-E452-4169-BDC4-23CC168C50C2}" type="pres">
      <dgm:prSet presAssocID="{DB7AB0E3-975C-4CE2-8E05-7D24ABD6D790}" presName="hierRoot4" presStyleCnt="0"/>
      <dgm:spPr/>
    </dgm:pt>
    <dgm:pt modelId="{0B1AE420-F718-44C4-ABAD-9F56ED29884B}" type="pres">
      <dgm:prSet presAssocID="{DB7AB0E3-975C-4CE2-8E05-7D24ABD6D790}" presName="composite4" presStyleCnt="0"/>
      <dgm:spPr/>
    </dgm:pt>
    <dgm:pt modelId="{10E6B588-3EFF-4B97-85B8-DCD1A7FB8C14}" type="pres">
      <dgm:prSet presAssocID="{DB7AB0E3-975C-4CE2-8E05-7D24ABD6D790}" presName="image4" presStyleLbl="node4" presStyleIdx="2" presStyleCnt="22"/>
      <dgm:spPr/>
    </dgm:pt>
    <dgm:pt modelId="{94B63D63-3465-4C89-81AB-4DC1BAE5D2DD}" type="pres">
      <dgm:prSet presAssocID="{DB7AB0E3-975C-4CE2-8E05-7D24ABD6D790}" presName="text4" presStyleLbl="revTx" presStyleIdx="5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1F6070-48BC-4500-A635-48118D60F6A8}" type="pres">
      <dgm:prSet presAssocID="{DB7AB0E3-975C-4CE2-8E05-7D24ABD6D790}" presName="hierChild5" presStyleCnt="0"/>
      <dgm:spPr/>
    </dgm:pt>
    <dgm:pt modelId="{35CA2B36-9AC2-4BAF-B794-3F03200BF42E}" type="pres">
      <dgm:prSet presAssocID="{9DE64848-D97C-421E-9FDD-45C05B73B787}" presName="Name23" presStyleLbl="parChTrans1D4" presStyleIdx="3" presStyleCnt="22"/>
      <dgm:spPr/>
    </dgm:pt>
    <dgm:pt modelId="{C01A36A4-B315-4580-9F4C-04BD57AAF897}" type="pres">
      <dgm:prSet presAssocID="{C8B2B027-17BE-4605-AF7A-082FD7CDD09F}" presName="hierRoot4" presStyleCnt="0"/>
      <dgm:spPr/>
    </dgm:pt>
    <dgm:pt modelId="{B67985C8-C73B-4212-A352-9BB6439C7DA9}" type="pres">
      <dgm:prSet presAssocID="{C8B2B027-17BE-4605-AF7A-082FD7CDD09F}" presName="composite4" presStyleCnt="0"/>
      <dgm:spPr/>
    </dgm:pt>
    <dgm:pt modelId="{B36DE522-4B03-4A62-BEF4-0B3B1C40DEB7}" type="pres">
      <dgm:prSet presAssocID="{C8B2B027-17BE-4605-AF7A-082FD7CDD09F}" presName="image4" presStyleLbl="node4" presStyleIdx="3" presStyleCnt="22"/>
      <dgm:spPr/>
    </dgm:pt>
    <dgm:pt modelId="{19BF6C4C-DED6-4047-9F28-25D7B0BC04B9}" type="pres">
      <dgm:prSet presAssocID="{C8B2B027-17BE-4605-AF7A-082FD7CDD09F}" presName="text4" presStyleLbl="revTx" presStyleIdx="6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E965E0-A1AE-4254-B5DE-7BF289F37C82}" type="pres">
      <dgm:prSet presAssocID="{C8B2B027-17BE-4605-AF7A-082FD7CDD09F}" presName="hierChild5" presStyleCnt="0"/>
      <dgm:spPr/>
    </dgm:pt>
    <dgm:pt modelId="{23E6264F-1438-4AA0-AF3A-B3A64CC2CBDE}" type="pres">
      <dgm:prSet presAssocID="{7B4C703A-2623-4E60-9893-C7CF62CF4EAA}" presName="Name17" presStyleLbl="parChTrans1D3" presStyleIdx="1" presStyleCnt="4"/>
      <dgm:spPr/>
      <dgm:t>
        <a:bodyPr/>
        <a:lstStyle/>
        <a:p>
          <a:endParaRPr lang="zh-CN" altLang="en-US"/>
        </a:p>
      </dgm:t>
    </dgm:pt>
    <dgm:pt modelId="{475F0CC7-2172-40FC-BE04-5E13D5402DC0}" type="pres">
      <dgm:prSet presAssocID="{1677A2A3-9A4B-4732-ADD6-5B4BC44A93CF}" presName="hierRoot3" presStyleCnt="0"/>
      <dgm:spPr/>
    </dgm:pt>
    <dgm:pt modelId="{BB706680-E651-4970-AF2A-DC02FE694BF0}" type="pres">
      <dgm:prSet presAssocID="{1677A2A3-9A4B-4732-ADD6-5B4BC44A93CF}" presName="composite3" presStyleCnt="0"/>
      <dgm:spPr/>
    </dgm:pt>
    <dgm:pt modelId="{643FBE0E-7045-4D9B-AA0B-B49E5BB91C7E}" type="pres">
      <dgm:prSet presAssocID="{1677A2A3-9A4B-4732-ADD6-5B4BC44A93CF}" presName="image3" presStyleLbl="node3" presStyleIdx="1" presStyleCnt="4"/>
      <dgm:spPr/>
    </dgm:pt>
    <dgm:pt modelId="{5D7B2663-4798-4F70-BCC1-26C44453DB39}" type="pres">
      <dgm:prSet presAssocID="{1677A2A3-9A4B-4732-ADD6-5B4BC44A93CF}" presName="text3" presStyleLbl="revTx" presStyleIdx="7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022973-53EF-4B9E-AAA7-4FCEAC42ECF7}" type="pres">
      <dgm:prSet presAssocID="{1677A2A3-9A4B-4732-ADD6-5B4BC44A93CF}" presName="hierChild4" presStyleCnt="0"/>
      <dgm:spPr/>
    </dgm:pt>
    <dgm:pt modelId="{4EE3FFE9-1E51-4E7A-A010-42171D97BD04}" type="pres">
      <dgm:prSet presAssocID="{E530C181-F0D5-4A48-820F-D8D47FF933BC}" presName="Name23" presStyleLbl="parChTrans1D4" presStyleIdx="4" presStyleCnt="22"/>
      <dgm:spPr/>
      <dgm:t>
        <a:bodyPr/>
        <a:lstStyle/>
        <a:p>
          <a:endParaRPr lang="zh-CN" altLang="en-US"/>
        </a:p>
      </dgm:t>
    </dgm:pt>
    <dgm:pt modelId="{D484A0A1-8B24-48E7-80FF-D045D6267A6F}" type="pres">
      <dgm:prSet presAssocID="{9ABA9749-2D0F-4EF0-A638-2418BBEEC384}" presName="hierRoot4" presStyleCnt="0"/>
      <dgm:spPr/>
    </dgm:pt>
    <dgm:pt modelId="{F6E41ACB-821B-42B1-95CC-9A80700257C9}" type="pres">
      <dgm:prSet presAssocID="{9ABA9749-2D0F-4EF0-A638-2418BBEEC384}" presName="composite4" presStyleCnt="0"/>
      <dgm:spPr/>
    </dgm:pt>
    <dgm:pt modelId="{F64713CC-9F1E-4B05-A222-2A2D06AA4E6F}" type="pres">
      <dgm:prSet presAssocID="{9ABA9749-2D0F-4EF0-A638-2418BBEEC384}" presName="image4" presStyleLbl="node4" presStyleIdx="4" presStyleCnt="22"/>
      <dgm:spPr/>
    </dgm:pt>
    <dgm:pt modelId="{D175FDF1-B1F7-459E-8108-8D817CCC507B}" type="pres">
      <dgm:prSet presAssocID="{9ABA9749-2D0F-4EF0-A638-2418BBEEC384}" presName="text4" presStyleLbl="revTx" presStyleIdx="8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34B4A2-8AE5-4C29-8C2E-7EC474B96BE9}" type="pres">
      <dgm:prSet presAssocID="{9ABA9749-2D0F-4EF0-A638-2418BBEEC384}" presName="hierChild5" presStyleCnt="0"/>
      <dgm:spPr/>
    </dgm:pt>
    <dgm:pt modelId="{452D9F9D-8393-43E0-8DEA-F5E3FA01837B}" type="pres">
      <dgm:prSet presAssocID="{89823654-FF3F-41A9-A4D1-472E57389242}" presName="Name23" presStyleLbl="parChTrans1D4" presStyleIdx="5" presStyleCnt="22"/>
      <dgm:spPr/>
      <dgm:t>
        <a:bodyPr/>
        <a:lstStyle/>
        <a:p>
          <a:endParaRPr lang="zh-CN" altLang="en-US"/>
        </a:p>
      </dgm:t>
    </dgm:pt>
    <dgm:pt modelId="{E54C0DA0-F975-4CF1-BD05-7658D96B4331}" type="pres">
      <dgm:prSet presAssocID="{C75C238C-5D7E-489A-B6E1-F78FC76B9614}" presName="hierRoot4" presStyleCnt="0"/>
      <dgm:spPr/>
    </dgm:pt>
    <dgm:pt modelId="{988EE728-4AA7-4484-8D8A-622FA14BAC70}" type="pres">
      <dgm:prSet presAssocID="{C75C238C-5D7E-489A-B6E1-F78FC76B9614}" presName="composite4" presStyleCnt="0"/>
      <dgm:spPr/>
    </dgm:pt>
    <dgm:pt modelId="{5C188B64-2885-43F8-A5BA-8F4AE645250C}" type="pres">
      <dgm:prSet presAssocID="{C75C238C-5D7E-489A-B6E1-F78FC76B9614}" presName="image4" presStyleLbl="node4" presStyleIdx="5" presStyleCnt="22"/>
      <dgm:spPr/>
    </dgm:pt>
    <dgm:pt modelId="{D8F7D696-2686-4275-8013-C3AABF879D39}" type="pres">
      <dgm:prSet presAssocID="{C75C238C-5D7E-489A-B6E1-F78FC76B9614}" presName="text4" presStyleLbl="revTx" presStyleIdx="9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CC8B72-6489-4B9B-8987-3F921814CF1A}" type="pres">
      <dgm:prSet presAssocID="{C75C238C-5D7E-489A-B6E1-F78FC76B9614}" presName="hierChild5" presStyleCnt="0"/>
      <dgm:spPr/>
    </dgm:pt>
    <dgm:pt modelId="{2DE81719-01FC-4C38-A270-C8181B6352F9}" type="pres">
      <dgm:prSet presAssocID="{B5C16DE6-C606-436B-AFCB-258355A187E5}" presName="Name23" presStyleLbl="parChTrans1D4" presStyleIdx="6" presStyleCnt="22"/>
      <dgm:spPr/>
      <dgm:t>
        <a:bodyPr/>
        <a:lstStyle/>
        <a:p>
          <a:endParaRPr lang="zh-CN" altLang="en-US"/>
        </a:p>
      </dgm:t>
    </dgm:pt>
    <dgm:pt modelId="{B94C569C-8051-4EAF-8CE2-FED1FBD76B23}" type="pres">
      <dgm:prSet presAssocID="{6529B85C-47E6-49D7-A537-D560C6B7F29C}" presName="hierRoot4" presStyleCnt="0"/>
      <dgm:spPr/>
    </dgm:pt>
    <dgm:pt modelId="{75566BBA-D875-45D6-B8FE-098FD866BAA7}" type="pres">
      <dgm:prSet presAssocID="{6529B85C-47E6-49D7-A537-D560C6B7F29C}" presName="composite4" presStyleCnt="0"/>
      <dgm:spPr/>
    </dgm:pt>
    <dgm:pt modelId="{E98842E3-1A10-48BF-818C-A2B14095A0B4}" type="pres">
      <dgm:prSet presAssocID="{6529B85C-47E6-49D7-A537-D560C6B7F29C}" presName="image4" presStyleLbl="node4" presStyleIdx="6" presStyleCnt="22"/>
      <dgm:spPr/>
    </dgm:pt>
    <dgm:pt modelId="{015DDB5F-AB43-4869-A165-38F5F1D8A6D2}" type="pres">
      <dgm:prSet presAssocID="{6529B85C-47E6-49D7-A537-D560C6B7F29C}" presName="text4" presStyleLbl="revTx" presStyleIdx="10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F160BC-73BD-4CD1-B746-954E3E8B5A2C}" type="pres">
      <dgm:prSet presAssocID="{6529B85C-47E6-49D7-A537-D560C6B7F29C}" presName="hierChild5" presStyleCnt="0"/>
      <dgm:spPr/>
    </dgm:pt>
    <dgm:pt modelId="{F18E6BBD-E2ED-4C27-9998-9FEDB484DA3D}" type="pres">
      <dgm:prSet presAssocID="{B8C43ACE-1411-4864-804B-E78BB1BB362D}" presName="Name23" presStyleLbl="parChTrans1D4" presStyleIdx="7" presStyleCnt="22"/>
      <dgm:spPr/>
      <dgm:t>
        <a:bodyPr/>
        <a:lstStyle/>
        <a:p>
          <a:endParaRPr lang="zh-CN" altLang="en-US"/>
        </a:p>
      </dgm:t>
    </dgm:pt>
    <dgm:pt modelId="{70C4EEB1-D442-49CE-9DBC-C3EDBAD36924}" type="pres">
      <dgm:prSet presAssocID="{A1F1FDE3-F634-41EC-B236-6DD6743B2C75}" presName="hierRoot4" presStyleCnt="0"/>
      <dgm:spPr/>
    </dgm:pt>
    <dgm:pt modelId="{FE84D9C6-B1AD-4E5A-8A28-866676F2A23D}" type="pres">
      <dgm:prSet presAssocID="{A1F1FDE3-F634-41EC-B236-6DD6743B2C75}" presName="composite4" presStyleCnt="0"/>
      <dgm:spPr/>
    </dgm:pt>
    <dgm:pt modelId="{7AC85051-B173-403F-B4CF-3CB29EA05191}" type="pres">
      <dgm:prSet presAssocID="{A1F1FDE3-F634-41EC-B236-6DD6743B2C75}" presName="image4" presStyleLbl="node4" presStyleIdx="7" presStyleCnt="22"/>
      <dgm:spPr/>
    </dgm:pt>
    <dgm:pt modelId="{DDE4765B-9F14-4C6D-AB4E-C409A4107E0C}" type="pres">
      <dgm:prSet presAssocID="{A1F1FDE3-F634-41EC-B236-6DD6743B2C75}" presName="text4" presStyleLbl="revTx" presStyleIdx="11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EABE93-100C-4FB6-8C9E-4817C39A0FA1}" type="pres">
      <dgm:prSet presAssocID="{A1F1FDE3-F634-41EC-B236-6DD6743B2C75}" presName="hierChild5" presStyleCnt="0"/>
      <dgm:spPr/>
    </dgm:pt>
    <dgm:pt modelId="{81C089EC-54AF-46AD-A05C-7D6CA21361B6}" type="pres">
      <dgm:prSet presAssocID="{1A76F287-FE6E-400D-9FEF-70DB7C4E9146}" presName="Name23" presStyleLbl="parChTrans1D4" presStyleIdx="8" presStyleCnt="22"/>
      <dgm:spPr/>
      <dgm:t>
        <a:bodyPr/>
        <a:lstStyle/>
        <a:p>
          <a:endParaRPr lang="zh-CN" altLang="en-US"/>
        </a:p>
      </dgm:t>
    </dgm:pt>
    <dgm:pt modelId="{1E364FF0-89E9-45FB-B1AA-297705A061A0}" type="pres">
      <dgm:prSet presAssocID="{523E0009-27B3-4448-8339-C91944AF5BF7}" presName="hierRoot4" presStyleCnt="0"/>
      <dgm:spPr/>
    </dgm:pt>
    <dgm:pt modelId="{6010FFC6-0B67-4788-AB96-41D7C938A458}" type="pres">
      <dgm:prSet presAssocID="{523E0009-27B3-4448-8339-C91944AF5BF7}" presName="composite4" presStyleCnt="0"/>
      <dgm:spPr/>
    </dgm:pt>
    <dgm:pt modelId="{FD7CECD1-B7D4-40A8-B5E8-2300F6CCFDD8}" type="pres">
      <dgm:prSet presAssocID="{523E0009-27B3-4448-8339-C91944AF5BF7}" presName="image4" presStyleLbl="node4" presStyleIdx="8" presStyleCnt="22"/>
      <dgm:spPr/>
    </dgm:pt>
    <dgm:pt modelId="{9C387016-61B0-4F69-A442-9209C2916055}" type="pres">
      <dgm:prSet presAssocID="{523E0009-27B3-4448-8339-C91944AF5BF7}" presName="text4" presStyleLbl="revTx" presStyleIdx="12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9205B1-68CB-4ED0-A618-EF8D8762F948}" type="pres">
      <dgm:prSet presAssocID="{523E0009-27B3-4448-8339-C91944AF5BF7}" presName="hierChild5" presStyleCnt="0"/>
      <dgm:spPr/>
    </dgm:pt>
    <dgm:pt modelId="{F9EF1BEE-6F6D-412E-9122-593C25680A36}" type="pres">
      <dgm:prSet presAssocID="{925EC2B8-99D7-42A3-9864-C7FCEE9D52EB}" presName="Name23" presStyleLbl="parChTrans1D4" presStyleIdx="9" presStyleCnt="22"/>
      <dgm:spPr/>
      <dgm:t>
        <a:bodyPr/>
        <a:lstStyle/>
        <a:p>
          <a:endParaRPr lang="zh-CN" altLang="en-US"/>
        </a:p>
      </dgm:t>
    </dgm:pt>
    <dgm:pt modelId="{D4870691-D391-4FAC-B59A-E060506210AD}" type="pres">
      <dgm:prSet presAssocID="{A8B0BBF8-0BA5-4D86-AE3A-C3A969448C0F}" presName="hierRoot4" presStyleCnt="0"/>
      <dgm:spPr/>
    </dgm:pt>
    <dgm:pt modelId="{8A2B25AE-32A8-44C2-99CB-7B721A5BF495}" type="pres">
      <dgm:prSet presAssocID="{A8B0BBF8-0BA5-4D86-AE3A-C3A969448C0F}" presName="composite4" presStyleCnt="0"/>
      <dgm:spPr/>
    </dgm:pt>
    <dgm:pt modelId="{2C3E44E2-2902-44B1-8B9F-3CA7550B836B}" type="pres">
      <dgm:prSet presAssocID="{A8B0BBF8-0BA5-4D86-AE3A-C3A969448C0F}" presName="image4" presStyleLbl="node4" presStyleIdx="9" presStyleCnt="22"/>
      <dgm:spPr/>
    </dgm:pt>
    <dgm:pt modelId="{32E352B0-0752-4283-A915-B75902286FA1}" type="pres">
      <dgm:prSet presAssocID="{A8B0BBF8-0BA5-4D86-AE3A-C3A969448C0F}" presName="text4" presStyleLbl="revTx" presStyleIdx="13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F5F81A-A9B5-4085-AA79-013728A6D1F8}" type="pres">
      <dgm:prSet presAssocID="{A8B0BBF8-0BA5-4D86-AE3A-C3A969448C0F}" presName="hierChild5" presStyleCnt="0"/>
      <dgm:spPr/>
    </dgm:pt>
    <dgm:pt modelId="{DB845AA0-2B8D-4404-A033-EF83AD72DDD6}" type="pres">
      <dgm:prSet presAssocID="{2F6B9A14-2427-441B-9104-A8D0F83120D3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EAA81107-F5D7-42C9-8935-D06EA0709F49}" type="pres">
      <dgm:prSet presAssocID="{65C4A24D-ABAE-4149-99BA-4849E6FD5640}" presName="hierRoot2" presStyleCnt="0"/>
      <dgm:spPr/>
    </dgm:pt>
    <dgm:pt modelId="{D6E68CE1-19BC-42AF-8CD0-690DFC14DB9E}" type="pres">
      <dgm:prSet presAssocID="{65C4A24D-ABAE-4149-99BA-4849E6FD5640}" presName="composite2" presStyleCnt="0"/>
      <dgm:spPr/>
    </dgm:pt>
    <dgm:pt modelId="{0C2DF0DC-5889-4093-ACE9-81252B91F2E9}" type="pres">
      <dgm:prSet presAssocID="{65C4A24D-ABAE-4149-99BA-4849E6FD5640}" presName="image2" presStyleLbl="node2" presStyleIdx="1" presStyleCnt="2"/>
      <dgm:spPr/>
    </dgm:pt>
    <dgm:pt modelId="{ABC7B243-0F95-4872-B1C6-B4D31C55BA7E}" type="pres">
      <dgm:prSet presAssocID="{65C4A24D-ABAE-4149-99BA-4849E6FD5640}" presName="text2" presStyleLbl="revTx" presStyleIdx="14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07492D-704E-40C1-BDE0-97C241FAD878}" type="pres">
      <dgm:prSet presAssocID="{65C4A24D-ABAE-4149-99BA-4849E6FD5640}" presName="hierChild3" presStyleCnt="0"/>
      <dgm:spPr/>
    </dgm:pt>
    <dgm:pt modelId="{62930DA4-F14B-4DF5-AB3B-92369819568A}" type="pres">
      <dgm:prSet presAssocID="{37E90088-2CB3-4B80-A46E-9B89EE71966E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7C892820-F6D5-49C5-B45B-A9F436A64A07}" type="pres">
      <dgm:prSet presAssocID="{1F8F1528-1512-4A5B-B0D2-D89D6EDD40F0}" presName="hierRoot3" presStyleCnt="0"/>
      <dgm:spPr/>
    </dgm:pt>
    <dgm:pt modelId="{A6C6612F-5C2E-4BBB-BECF-6531281D3929}" type="pres">
      <dgm:prSet presAssocID="{1F8F1528-1512-4A5B-B0D2-D89D6EDD40F0}" presName="composite3" presStyleCnt="0"/>
      <dgm:spPr/>
    </dgm:pt>
    <dgm:pt modelId="{EA5934ED-5198-45BF-A6FF-306D3ADC03E8}" type="pres">
      <dgm:prSet presAssocID="{1F8F1528-1512-4A5B-B0D2-D89D6EDD40F0}" presName="image3" presStyleLbl="node3" presStyleIdx="2" presStyleCnt="4"/>
      <dgm:spPr/>
    </dgm:pt>
    <dgm:pt modelId="{3AD4554C-5C43-4DC1-BAF7-FC9CD3D76C76}" type="pres">
      <dgm:prSet presAssocID="{1F8F1528-1512-4A5B-B0D2-D89D6EDD40F0}" presName="text3" presStyleLbl="revTx" presStyleIdx="15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CF586C-55B4-4C69-ACB4-1ADF20BF5828}" type="pres">
      <dgm:prSet presAssocID="{1F8F1528-1512-4A5B-B0D2-D89D6EDD40F0}" presName="hierChild4" presStyleCnt="0"/>
      <dgm:spPr/>
    </dgm:pt>
    <dgm:pt modelId="{E5A12D0C-551C-4D0B-9B68-27D80023C48F}" type="pres">
      <dgm:prSet presAssocID="{CEB1EAC2-A5DD-4D21-81FA-5FA51D8940D8}" presName="Name23" presStyleLbl="parChTrans1D4" presStyleIdx="10" presStyleCnt="22"/>
      <dgm:spPr/>
      <dgm:t>
        <a:bodyPr/>
        <a:lstStyle/>
        <a:p>
          <a:endParaRPr lang="zh-CN" altLang="en-US"/>
        </a:p>
      </dgm:t>
    </dgm:pt>
    <dgm:pt modelId="{28575E9C-D272-49C9-AB9E-82393390D47C}" type="pres">
      <dgm:prSet presAssocID="{3D0397E7-D6DF-4944-A25E-B014EF2282C2}" presName="hierRoot4" presStyleCnt="0"/>
      <dgm:spPr/>
    </dgm:pt>
    <dgm:pt modelId="{A66C0EC8-73E9-4C93-B25B-1CAF38E770D7}" type="pres">
      <dgm:prSet presAssocID="{3D0397E7-D6DF-4944-A25E-B014EF2282C2}" presName="composite4" presStyleCnt="0"/>
      <dgm:spPr/>
    </dgm:pt>
    <dgm:pt modelId="{CBA56E9F-AEA8-4B6B-BE81-AFF4A48512C4}" type="pres">
      <dgm:prSet presAssocID="{3D0397E7-D6DF-4944-A25E-B014EF2282C2}" presName="image4" presStyleLbl="node4" presStyleIdx="10" presStyleCnt="22"/>
      <dgm:spPr/>
    </dgm:pt>
    <dgm:pt modelId="{99B41DF3-5E60-4F0B-BDC7-A17B45A90050}" type="pres">
      <dgm:prSet presAssocID="{3D0397E7-D6DF-4944-A25E-B014EF2282C2}" presName="text4" presStyleLbl="revTx" presStyleIdx="16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0A0EC6-5F44-4BB6-855C-5631B1050F25}" type="pres">
      <dgm:prSet presAssocID="{3D0397E7-D6DF-4944-A25E-B014EF2282C2}" presName="hierChild5" presStyleCnt="0"/>
      <dgm:spPr/>
    </dgm:pt>
    <dgm:pt modelId="{73B15297-9FA8-4155-9E58-796D65A4191C}" type="pres">
      <dgm:prSet presAssocID="{1AC94A4F-5AA4-47B7-8CF0-10969670F2E4}" presName="Name23" presStyleLbl="parChTrans1D4" presStyleIdx="11" presStyleCnt="22"/>
      <dgm:spPr/>
      <dgm:t>
        <a:bodyPr/>
        <a:lstStyle/>
        <a:p>
          <a:endParaRPr lang="zh-CN" altLang="en-US"/>
        </a:p>
      </dgm:t>
    </dgm:pt>
    <dgm:pt modelId="{0E635FD6-48D7-4740-97D7-62E24DCB770B}" type="pres">
      <dgm:prSet presAssocID="{81384B61-A21D-458D-AB55-263CF0BAF199}" presName="hierRoot4" presStyleCnt="0"/>
      <dgm:spPr/>
    </dgm:pt>
    <dgm:pt modelId="{93463625-FC33-49D9-B289-A8C422B904C2}" type="pres">
      <dgm:prSet presAssocID="{81384B61-A21D-458D-AB55-263CF0BAF199}" presName="composite4" presStyleCnt="0"/>
      <dgm:spPr/>
    </dgm:pt>
    <dgm:pt modelId="{F9CB798E-3CFF-4AFD-A1F2-C669DCA052B9}" type="pres">
      <dgm:prSet presAssocID="{81384B61-A21D-458D-AB55-263CF0BAF199}" presName="image4" presStyleLbl="node4" presStyleIdx="11" presStyleCnt="22"/>
      <dgm:spPr/>
    </dgm:pt>
    <dgm:pt modelId="{5BC517E7-2A4D-4AF6-B4DF-CDF2D351BFCC}" type="pres">
      <dgm:prSet presAssocID="{81384B61-A21D-458D-AB55-263CF0BAF199}" presName="text4" presStyleLbl="revTx" presStyleIdx="17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A83852-5806-4927-B50E-B0D50C25AB73}" type="pres">
      <dgm:prSet presAssocID="{81384B61-A21D-458D-AB55-263CF0BAF199}" presName="hierChild5" presStyleCnt="0"/>
      <dgm:spPr/>
    </dgm:pt>
    <dgm:pt modelId="{0A041648-4623-4A72-93BE-C4916582961A}" type="pres">
      <dgm:prSet presAssocID="{588D98A7-6075-4F88-A6D4-95914DD5C3AD}" presName="Name23" presStyleLbl="parChTrans1D4" presStyleIdx="12" presStyleCnt="22"/>
      <dgm:spPr/>
      <dgm:t>
        <a:bodyPr/>
        <a:lstStyle/>
        <a:p>
          <a:endParaRPr lang="zh-CN" altLang="en-US"/>
        </a:p>
      </dgm:t>
    </dgm:pt>
    <dgm:pt modelId="{98E9C694-D2F5-41B8-AA78-AA8356E523C8}" type="pres">
      <dgm:prSet presAssocID="{3D264DF6-B780-486A-863E-5D09BC30B57D}" presName="hierRoot4" presStyleCnt="0"/>
      <dgm:spPr/>
    </dgm:pt>
    <dgm:pt modelId="{74402874-EB77-4E76-BB24-36AB3D749C74}" type="pres">
      <dgm:prSet presAssocID="{3D264DF6-B780-486A-863E-5D09BC30B57D}" presName="composite4" presStyleCnt="0"/>
      <dgm:spPr/>
    </dgm:pt>
    <dgm:pt modelId="{F6EABB65-B7CB-4720-9381-785E2645D38F}" type="pres">
      <dgm:prSet presAssocID="{3D264DF6-B780-486A-863E-5D09BC30B57D}" presName="image4" presStyleLbl="node4" presStyleIdx="12" presStyleCnt="22"/>
      <dgm:spPr/>
    </dgm:pt>
    <dgm:pt modelId="{F0299ABD-45A8-4871-BFF8-4FF0D521E902}" type="pres">
      <dgm:prSet presAssocID="{3D264DF6-B780-486A-863E-5D09BC30B57D}" presName="text4" presStyleLbl="revTx" presStyleIdx="18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C16C84-21DD-4D20-9EBA-77713DADE800}" type="pres">
      <dgm:prSet presAssocID="{3D264DF6-B780-486A-863E-5D09BC30B57D}" presName="hierChild5" presStyleCnt="0"/>
      <dgm:spPr/>
    </dgm:pt>
    <dgm:pt modelId="{D28D9BD5-1C6B-42B1-A649-4CDAEDF5C218}" type="pres">
      <dgm:prSet presAssocID="{AC69A5F3-46CC-4592-8EA9-265EAE9C062B}" presName="Name23" presStyleLbl="parChTrans1D4" presStyleIdx="13" presStyleCnt="22"/>
      <dgm:spPr/>
      <dgm:t>
        <a:bodyPr/>
        <a:lstStyle/>
        <a:p>
          <a:endParaRPr lang="zh-CN" altLang="en-US"/>
        </a:p>
      </dgm:t>
    </dgm:pt>
    <dgm:pt modelId="{C987A652-A053-4414-8C83-657BCEA8F7BC}" type="pres">
      <dgm:prSet presAssocID="{9E383492-3B88-4D69-B0FB-22A5E058827C}" presName="hierRoot4" presStyleCnt="0"/>
      <dgm:spPr/>
    </dgm:pt>
    <dgm:pt modelId="{233CFAF8-1DF1-4F2E-B661-380A7A319078}" type="pres">
      <dgm:prSet presAssocID="{9E383492-3B88-4D69-B0FB-22A5E058827C}" presName="composite4" presStyleCnt="0"/>
      <dgm:spPr/>
    </dgm:pt>
    <dgm:pt modelId="{20BEB452-AE39-4A2A-A770-C750D6C418CC}" type="pres">
      <dgm:prSet presAssocID="{9E383492-3B88-4D69-B0FB-22A5E058827C}" presName="image4" presStyleLbl="node4" presStyleIdx="13" presStyleCnt="22"/>
      <dgm:spPr/>
    </dgm:pt>
    <dgm:pt modelId="{3E0EFFC6-A177-4746-9AA6-B17D2FD89065}" type="pres">
      <dgm:prSet presAssocID="{9E383492-3B88-4D69-B0FB-22A5E058827C}" presName="text4" presStyleLbl="revTx" presStyleIdx="19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A7471E-2E3A-4C69-814A-A24758FCD343}" type="pres">
      <dgm:prSet presAssocID="{9E383492-3B88-4D69-B0FB-22A5E058827C}" presName="hierChild5" presStyleCnt="0"/>
      <dgm:spPr/>
    </dgm:pt>
    <dgm:pt modelId="{C3B08ED3-763A-4E79-A650-30409A1260E8}" type="pres">
      <dgm:prSet presAssocID="{56BB90A5-4174-4062-A14B-A6B1D9AEEB91}" presName="Name23" presStyleLbl="parChTrans1D4" presStyleIdx="14" presStyleCnt="22"/>
      <dgm:spPr/>
      <dgm:t>
        <a:bodyPr/>
        <a:lstStyle/>
        <a:p>
          <a:endParaRPr lang="zh-CN" altLang="en-US"/>
        </a:p>
      </dgm:t>
    </dgm:pt>
    <dgm:pt modelId="{500B8627-BAE4-469E-A265-E652AE027992}" type="pres">
      <dgm:prSet presAssocID="{D20D172F-D1D5-4139-A192-C7B215426999}" presName="hierRoot4" presStyleCnt="0"/>
      <dgm:spPr/>
    </dgm:pt>
    <dgm:pt modelId="{A8615698-B483-4500-88EB-D8FFA464F6C1}" type="pres">
      <dgm:prSet presAssocID="{D20D172F-D1D5-4139-A192-C7B215426999}" presName="composite4" presStyleCnt="0"/>
      <dgm:spPr/>
    </dgm:pt>
    <dgm:pt modelId="{ECEF66B2-D6EB-477B-9D3A-90B78AB6DD3D}" type="pres">
      <dgm:prSet presAssocID="{D20D172F-D1D5-4139-A192-C7B215426999}" presName="image4" presStyleLbl="node4" presStyleIdx="14" presStyleCnt="22"/>
      <dgm:spPr/>
    </dgm:pt>
    <dgm:pt modelId="{27EDDCEC-F778-4586-875D-3F37C2364613}" type="pres">
      <dgm:prSet presAssocID="{D20D172F-D1D5-4139-A192-C7B215426999}" presName="text4" presStyleLbl="revTx" presStyleIdx="20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5E7E23-5BE1-4F16-A9CF-93B683430997}" type="pres">
      <dgm:prSet presAssocID="{D20D172F-D1D5-4139-A192-C7B215426999}" presName="hierChild5" presStyleCnt="0"/>
      <dgm:spPr/>
    </dgm:pt>
    <dgm:pt modelId="{BF2C497A-02E4-43C4-A2B7-E905214BBEE7}" type="pres">
      <dgm:prSet presAssocID="{DB8FCD31-1C24-47C8-B10A-ECE2645F4773}" presName="Name23" presStyleLbl="parChTrans1D4" presStyleIdx="15" presStyleCnt="22"/>
      <dgm:spPr/>
      <dgm:t>
        <a:bodyPr/>
        <a:lstStyle/>
        <a:p>
          <a:endParaRPr lang="zh-CN" altLang="en-US"/>
        </a:p>
      </dgm:t>
    </dgm:pt>
    <dgm:pt modelId="{A0A56223-051C-44FC-A136-B7B6B91984E1}" type="pres">
      <dgm:prSet presAssocID="{13EB2E74-14BA-4A2D-A965-263F88272407}" presName="hierRoot4" presStyleCnt="0"/>
      <dgm:spPr/>
    </dgm:pt>
    <dgm:pt modelId="{52FE0ADC-2CFD-4573-AF26-E90EC926BD18}" type="pres">
      <dgm:prSet presAssocID="{13EB2E74-14BA-4A2D-A965-263F88272407}" presName="composite4" presStyleCnt="0"/>
      <dgm:spPr/>
    </dgm:pt>
    <dgm:pt modelId="{EFCCA231-0AAA-4849-A27B-B3501E9FDC0B}" type="pres">
      <dgm:prSet presAssocID="{13EB2E74-14BA-4A2D-A965-263F88272407}" presName="image4" presStyleLbl="node4" presStyleIdx="15" presStyleCnt="22"/>
      <dgm:spPr/>
    </dgm:pt>
    <dgm:pt modelId="{614B586D-4016-40C4-84A4-6459BF1F8C1C}" type="pres">
      <dgm:prSet presAssocID="{13EB2E74-14BA-4A2D-A965-263F88272407}" presName="text4" presStyleLbl="revTx" presStyleIdx="21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DFD311-3B40-4D32-94FC-AFB8F8B0FD9E}" type="pres">
      <dgm:prSet presAssocID="{13EB2E74-14BA-4A2D-A965-263F88272407}" presName="hierChild5" presStyleCnt="0"/>
      <dgm:spPr/>
    </dgm:pt>
    <dgm:pt modelId="{D1DB22D0-A192-45EB-9DA5-1C0FCDEF1971}" type="pres">
      <dgm:prSet presAssocID="{C379723A-A852-49CD-94BF-51117A4AD936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053FC049-5B23-414B-AE27-80E3AAFCA292}" type="pres">
      <dgm:prSet presAssocID="{A131AD70-3150-43DE-AB59-341F35D9EACB}" presName="hierRoot3" presStyleCnt="0"/>
      <dgm:spPr/>
    </dgm:pt>
    <dgm:pt modelId="{E509AD0F-395B-4D06-B03C-5782899BB329}" type="pres">
      <dgm:prSet presAssocID="{A131AD70-3150-43DE-AB59-341F35D9EACB}" presName="composite3" presStyleCnt="0"/>
      <dgm:spPr/>
    </dgm:pt>
    <dgm:pt modelId="{94DE3708-7222-4688-85B9-9EFE577D1304}" type="pres">
      <dgm:prSet presAssocID="{A131AD70-3150-43DE-AB59-341F35D9EACB}" presName="image3" presStyleLbl="node3" presStyleIdx="3" presStyleCnt="4"/>
      <dgm:spPr/>
    </dgm:pt>
    <dgm:pt modelId="{CDFA0B5F-AF9E-40E8-9BB8-298FB01109CD}" type="pres">
      <dgm:prSet presAssocID="{A131AD70-3150-43DE-AB59-341F35D9EACB}" presName="text3" presStyleLbl="revTx" presStyleIdx="22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C3DD7F6-4A40-4094-B85D-799A129AB20C}" type="pres">
      <dgm:prSet presAssocID="{A131AD70-3150-43DE-AB59-341F35D9EACB}" presName="hierChild4" presStyleCnt="0"/>
      <dgm:spPr/>
    </dgm:pt>
    <dgm:pt modelId="{43B7F562-5B9E-4172-BB23-194817D0F55E}" type="pres">
      <dgm:prSet presAssocID="{8E808D14-2D70-4EC7-8059-5765E5603A47}" presName="Name23" presStyleLbl="parChTrans1D4" presStyleIdx="16" presStyleCnt="22"/>
      <dgm:spPr/>
      <dgm:t>
        <a:bodyPr/>
        <a:lstStyle/>
        <a:p>
          <a:endParaRPr lang="zh-CN" altLang="en-US"/>
        </a:p>
      </dgm:t>
    </dgm:pt>
    <dgm:pt modelId="{EF6CC9B7-6CDA-45CA-AA24-A92CB49C2CA2}" type="pres">
      <dgm:prSet presAssocID="{2D3A3458-C6F3-4CF0-9E0A-8C23680461FA}" presName="hierRoot4" presStyleCnt="0"/>
      <dgm:spPr/>
    </dgm:pt>
    <dgm:pt modelId="{5C5D44CF-71CC-4AC8-9B18-6C99DC709FCA}" type="pres">
      <dgm:prSet presAssocID="{2D3A3458-C6F3-4CF0-9E0A-8C23680461FA}" presName="composite4" presStyleCnt="0"/>
      <dgm:spPr/>
    </dgm:pt>
    <dgm:pt modelId="{DEE5E1DE-0539-407F-ADCF-3F424071815E}" type="pres">
      <dgm:prSet presAssocID="{2D3A3458-C6F3-4CF0-9E0A-8C23680461FA}" presName="image4" presStyleLbl="node4" presStyleIdx="16" presStyleCnt="22"/>
      <dgm:spPr/>
    </dgm:pt>
    <dgm:pt modelId="{3F41947E-ADC4-42C8-8A92-FE56200696D8}" type="pres">
      <dgm:prSet presAssocID="{2D3A3458-C6F3-4CF0-9E0A-8C23680461FA}" presName="text4" presStyleLbl="revTx" presStyleIdx="23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EB3344-609F-4FED-8159-E3A028381E07}" type="pres">
      <dgm:prSet presAssocID="{2D3A3458-C6F3-4CF0-9E0A-8C23680461FA}" presName="hierChild5" presStyleCnt="0"/>
      <dgm:spPr/>
    </dgm:pt>
    <dgm:pt modelId="{BDCA3ECF-B7E5-48B9-A19B-BB5614FCFC2F}" type="pres">
      <dgm:prSet presAssocID="{22CCA9B5-1505-497C-838E-03E557D5F02B}" presName="Name23" presStyleLbl="parChTrans1D4" presStyleIdx="17" presStyleCnt="22"/>
      <dgm:spPr/>
      <dgm:t>
        <a:bodyPr/>
        <a:lstStyle/>
        <a:p>
          <a:endParaRPr lang="zh-CN" altLang="en-US"/>
        </a:p>
      </dgm:t>
    </dgm:pt>
    <dgm:pt modelId="{A631A944-3D7C-47F8-9AA5-90957A0AFB7D}" type="pres">
      <dgm:prSet presAssocID="{7836AFCE-AA8C-4695-922A-6EA59A497C11}" presName="hierRoot4" presStyleCnt="0"/>
      <dgm:spPr/>
    </dgm:pt>
    <dgm:pt modelId="{F8C8BD6E-D29A-4400-B7AE-3E741FF53239}" type="pres">
      <dgm:prSet presAssocID="{7836AFCE-AA8C-4695-922A-6EA59A497C11}" presName="composite4" presStyleCnt="0"/>
      <dgm:spPr/>
    </dgm:pt>
    <dgm:pt modelId="{CC857C63-5688-4AEE-A16C-D854E4CFEC2B}" type="pres">
      <dgm:prSet presAssocID="{7836AFCE-AA8C-4695-922A-6EA59A497C11}" presName="image4" presStyleLbl="node4" presStyleIdx="17" presStyleCnt="22"/>
      <dgm:spPr/>
    </dgm:pt>
    <dgm:pt modelId="{42F280D0-A079-4072-A2FD-27E399E858EE}" type="pres">
      <dgm:prSet presAssocID="{7836AFCE-AA8C-4695-922A-6EA59A497C11}" presName="text4" presStyleLbl="revTx" presStyleIdx="24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1EDC29-9C25-4819-B697-C67DB99BAFD7}" type="pres">
      <dgm:prSet presAssocID="{7836AFCE-AA8C-4695-922A-6EA59A497C11}" presName="hierChild5" presStyleCnt="0"/>
      <dgm:spPr/>
    </dgm:pt>
    <dgm:pt modelId="{776E2BB5-DE36-4A71-B4C9-7EA7F0A4E5A5}" type="pres">
      <dgm:prSet presAssocID="{42183560-66D0-48A7-98A9-E7B519F46DA3}" presName="Name23" presStyleLbl="parChTrans1D4" presStyleIdx="18" presStyleCnt="22"/>
      <dgm:spPr/>
      <dgm:t>
        <a:bodyPr/>
        <a:lstStyle/>
        <a:p>
          <a:endParaRPr lang="zh-CN" altLang="en-US"/>
        </a:p>
      </dgm:t>
    </dgm:pt>
    <dgm:pt modelId="{451069BD-06B4-407C-9128-EEFDB4BBA5B4}" type="pres">
      <dgm:prSet presAssocID="{4632907C-7591-42BC-A44E-B808248A1A81}" presName="hierRoot4" presStyleCnt="0"/>
      <dgm:spPr/>
    </dgm:pt>
    <dgm:pt modelId="{DE7D6440-B4DD-4FA7-94C6-8900D30EB2EB}" type="pres">
      <dgm:prSet presAssocID="{4632907C-7591-42BC-A44E-B808248A1A81}" presName="composite4" presStyleCnt="0"/>
      <dgm:spPr/>
    </dgm:pt>
    <dgm:pt modelId="{CAEED1E0-AFF3-4B58-AF18-4BC5C2D4FEBE}" type="pres">
      <dgm:prSet presAssocID="{4632907C-7591-42BC-A44E-B808248A1A81}" presName="image4" presStyleLbl="node4" presStyleIdx="18" presStyleCnt="22"/>
      <dgm:spPr/>
    </dgm:pt>
    <dgm:pt modelId="{FD755341-0917-43F8-A399-C6378420CA13}" type="pres">
      <dgm:prSet presAssocID="{4632907C-7591-42BC-A44E-B808248A1A81}" presName="text4" presStyleLbl="revTx" presStyleIdx="25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5B8959-C99D-425C-A417-005EC51A858D}" type="pres">
      <dgm:prSet presAssocID="{4632907C-7591-42BC-A44E-B808248A1A81}" presName="hierChild5" presStyleCnt="0"/>
      <dgm:spPr/>
    </dgm:pt>
    <dgm:pt modelId="{EEFE418A-D4E0-4B5D-9477-13E6D7D1CCA4}" type="pres">
      <dgm:prSet presAssocID="{7B01AC90-D5CD-4B65-8CAB-3643A1122985}" presName="Name23" presStyleLbl="parChTrans1D4" presStyleIdx="19" presStyleCnt="22"/>
      <dgm:spPr/>
      <dgm:t>
        <a:bodyPr/>
        <a:lstStyle/>
        <a:p>
          <a:endParaRPr lang="zh-CN" altLang="en-US"/>
        </a:p>
      </dgm:t>
    </dgm:pt>
    <dgm:pt modelId="{3CF4CB77-CCB1-4E73-9236-4A208357EB5A}" type="pres">
      <dgm:prSet presAssocID="{FD631781-2BFC-4E7C-B548-5244A1DDABB1}" presName="hierRoot4" presStyleCnt="0"/>
      <dgm:spPr/>
    </dgm:pt>
    <dgm:pt modelId="{7F4117D2-14BA-4C26-8557-C7E3DBCCE462}" type="pres">
      <dgm:prSet presAssocID="{FD631781-2BFC-4E7C-B548-5244A1DDABB1}" presName="composite4" presStyleCnt="0"/>
      <dgm:spPr/>
    </dgm:pt>
    <dgm:pt modelId="{97E42B19-BA72-4CAB-97E2-FFF9FE0C7896}" type="pres">
      <dgm:prSet presAssocID="{FD631781-2BFC-4E7C-B548-5244A1DDABB1}" presName="image4" presStyleLbl="node4" presStyleIdx="19" presStyleCnt="22"/>
      <dgm:spPr/>
    </dgm:pt>
    <dgm:pt modelId="{724E523C-B44C-44FA-BD5F-16F96B3DA443}" type="pres">
      <dgm:prSet presAssocID="{FD631781-2BFC-4E7C-B548-5244A1DDABB1}" presName="text4" presStyleLbl="revTx" presStyleIdx="26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91332E-C52D-4B5F-A96F-6222E0076075}" type="pres">
      <dgm:prSet presAssocID="{FD631781-2BFC-4E7C-B548-5244A1DDABB1}" presName="hierChild5" presStyleCnt="0"/>
      <dgm:spPr/>
    </dgm:pt>
    <dgm:pt modelId="{6022047F-F994-4FDB-951A-EB49B8891B8B}" type="pres">
      <dgm:prSet presAssocID="{E83DA758-E973-4128-A4B1-B72FC2BEEB30}" presName="Name23" presStyleLbl="parChTrans1D4" presStyleIdx="20" presStyleCnt="22"/>
      <dgm:spPr/>
      <dgm:t>
        <a:bodyPr/>
        <a:lstStyle/>
        <a:p>
          <a:endParaRPr lang="zh-CN" altLang="en-US"/>
        </a:p>
      </dgm:t>
    </dgm:pt>
    <dgm:pt modelId="{329EFB50-4881-4A7E-8B81-902985E211A8}" type="pres">
      <dgm:prSet presAssocID="{0022C249-8A23-4F7A-98C9-C3E9BB041ADE}" presName="hierRoot4" presStyleCnt="0"/>
      <dgm:spPr/>
    </dgm:pt>
    <dgm:pt modelId="{C6E43DD3-D58C-400A-9A5A-93766EE9AD15}" type="pres">
      <dgm:prSet presAssocID="{0022C249-8A23-4F7A-98C9-C3E9BB041ADE}" presName="composite4" presStyleCnt="0"/>
      <dgm:spPr/>
    </dgm:pt>
    <dgm:pt modelId="{62E6A8B0-3D43-456F-9008-13249A90C940}" type="pres">
      <dgm:prSet presAssocID="{0022C249-8A23-4F7A-98C9-C3E9BB041ADE}" presName="image4" presStyleLbl="node4" presStyleIdx="20" presStyleCnt="22"/>
      <dgm:spPr/>
    </dgm:pt>
    <dgm:pt modelId="{5740CE5E-3D9E-48A2-8656-79719D63A979}" type="pres">
      <dgm:prSet presAssocID="{0022C249-8A23-4F7A-98C9-C3E9BB041ADE}" presName="text4" presStyleLbl="revTx" presStyleIdx="27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29DA64-B516-4B92-9B4A-9AC562E362A7}" type="pres">
      <dgm:prSet presAssocID="{0022C249-8A23-4F7A-98C9-C3E9BB041ADE}" presName="hierChild5" presStyleCnt="0"/>
      <dgm:spPr/>
    </dgm:pt>
    <dgm:pt modelId="{93DD8FB3-B0A5-4DEE-9638-8D1A04DEA8B5}" type="pres">
      <dgm:prSet presAssocID="{F079C827-A0A9-4AEC-8456-4B5D276A2C4B}" presName="Name23" presStyleLbl="parChTrans1D4" presStyleIdx="21" presStyleCnt="22"/>
      <dgm:spPr/>
      <dgm:t>
        <a:bodyPr/>
        <a:lstStyle/>
        <a:p>
          <a:endParaRPr lang="zh-CN" altLang="en-US"/>
        </a:p>
      </dgm:t>
    </dgm:pt>
    <dgm:pt modelId="{45B073A8-7CE8-4049-9626-C4FED8A0B9B5}" type="pres">
      <dgm:prSet presAssocID="{0652F500-3F60-49E1-8EA6-D9AE3A3B69D7}" presName="hierRoot4" presStyleCnt="0"/>
      <dgm:spPr/>
    </dgm:pt>
    <dgm:pt modelId="{D3740A3C-590C-41B5-B11A-2F1DD287D0C2}" type="pres">
      <dgm:prSet presAssocID="{0652F500-3F60-49E1-8EA6-D9AE3A3B69D7}" presName="composite4" presStyleCnt="0"/>
      <dgm:spPr/>
    </dgm:pt>
    <dgm:pt modelId="{E6933D3E-C37F-4D9B-A6F1-720BCB1C02B4}" type="pres">
      <dgm:prSet presAssocID="{0652F500-3F60-49E1-8EA6-D9AE3A3B69D7}" presName="image4" presStyleLbl="node4" presStyleIdx="21" presStyleCnt="22"/>
      <dgm:spPr/>
    </dgm:pt>
    <dgm:pt modelId="{84DC0139-53F8-47B2-AB79-5B33E51143BC}" type="pres">
      <dgm:prSet presAssocID="{0652F500-3F60-49E1-8EA6-D9AE3A3B69D7}" presName="text4" presStyleLbl="revTx" presStyleIdx="28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986917-33B5-46FC-B59B-C7A7D5B1DE8F}" type="pres">
      <dgm:prSet presAssocID="{0652F500-3F60-49E1-8EA6-D9AE3A3B69D7}" presName="hierChild5" presStyleCnt="0"/>
      <dgm:spPr/>
    </dgm:pt>
  </dgm:ptLst>
  <dgm:cxnLst>
    <dgm:cxn modelId="{6F82D5A2-6620-485F-B527-5B3667B51176}" srcId="{1677A2A3-9A4B-4732-ADD6-5B4BC44A93CF}" destId="{9ABA9749-2D0F-4EF0-A638-2418BBEEC384}" srcOrd="0" destOrd="0" parTransId="{E530C181-F0D5-4A48-820F-D8D47FF933BC}" sibTransId="{B558EE95-6FAC-41EB-88C4-BE556DF2AA3B}"/>
    <dgm:cxn modelId="{171836E7-E2E4-445B-B453-65DCBC4453DE}" srcId="{2D3A3458-C6F3-4CF0-9E0A-8C23680461FA}" destId="{7836AFCE-AA8C-4695-922A-6EA59A497C11}" srcOrd="0" destOrd="0" parTransId="{22CCA9B5-1505-497C-838E-03E557D5F02B}" sibTransId="{A501EC2B-3EA7-4E7F-9976-DE66F67C028F}"/>
    <dgm:cxn modelId="{6BC7C12A-051D-4A5C-B5D8-0A56044CDA4D}" type="presOf" srcId="{FD631781-2BFC-4E7C-B548-5244A1DDABB1}" destId="{724E523C-B44C-44FA-BD5F-16F96B3DA443}" srcOrd="0" destOrd="0" presId="urn:microsoft.com/office/officeart/2009/layout/CirclePictureHierarchy"/>
    <dgm:cxn modelId="{64C4A686-845A-4AA4-AD19-BBB36BCC59DC}" srcId="{A1F1FDE3-F634-41EC-B236-6DD6743B2C75}" destId="{523E0009-27B3-4448-8339-C91944AF5BF7}" srcOrd="0" destOrd="0" parTransId="{1A76F287-FE6E-400D-9FEF-70DB7C4E9146}" sibTransId="{90B05DE2-39D3-4360-9C9F-4FFFB2E3B40C}"/>
    <dgm:cxn modelId="{20FB0082-6E2E-4CBA-A3DD-C115FC570F8A}" srcId="{2D3A3458-C6F3-4CF0-9E0A-8C23680461FA}" destId="{4632907C-7591-42BC-A44E-B808248A1A81}" srcOrd="1" destOrd="0" parTransId="{42183560-66D0-48A7-98A9-E7B519F46DA3}" sibTransId="{964358C9-2112-4EB5-962D-9996BFC97451}"/>
    <dgm:cxn modelId="{AB6DBECA-FA0A-440E-B089-8B231AF9C25A}" srcId="{2F23CB23-8DC2-4307-9DD2-482FF6DE7955}" destId="{1677A2A3-9A4B-4732-ADD6-5B4BC44A93CF}" srcOrd="1" destOrd="0" parTransId="{7B4C703A-2623-4E60-9893-C7CF62CF4EAA}" sibTransId="{8A518B30-C69F-421A-B6E8-44EB74639E50}"/>
    <dgm:cxn modelId="{6C5FF671-97D3-43DA-A875-9C4E3102E821}" srcId="{1677A2A3-9A4B-4732-ADD6-5B4BC44A93CF}" destId="{A1F1FDE3-F634-41EC-B236-6DD6743B2C75}" srcOrd="1" destOrd="0" parTransId="{B8C43ACE-1411-4864-804B-E78BB1BB362D}" sibTransId="{80677447-F1CA-4565-92C2-A8D7367B78BD}"/>
    <dgm:cxn modelId="{B43FE38D-7C93-4A50-B0E7-D63A15D4DB0F}" srcId="{1F8F1528-1512-4A5B-B0D2-D89D6EDD40F0}" destId="{3D0397E7-D6DF-4944-A25E-B014EF2282C2}" srcOrd="0" destOrd="0" parTransId="{CEB1EAC2-A5DD-4D21-81FA-5FA51D8940D8}" sibTransId="{A84E6877-52B8-4ED5-B304-FF15A09A2450}"/>
    <dgm:cxn modelId="{E456FA86-AEB2-420D-8C0D-E36729585618}" type="presOf" srcId="{B8C43ACE-1411-4864-804B-E78BB1BB362D}" destId="{F18E6BBD-E2ED-4C27-9998-9FEDB484DA3D}" srcOrd="0" destOrd="0" presId="urn:microsoft.com/office/officeart/2009/layout/CirclePictureHierarchy"/>
    <dgm:cxn modelId="{F7CC10B1-11AF-409D-83DD-CCCAE29D30C4}" type="presOf" srcId="{6529B85C-47E6-49D7-A537-D560C6B7F29C}" destId="{015DDB5F-AB43-4869-A165-38F5F1D8A6D2}" srcOrd="0" destOrd="0" presId="urn:microsoft.com/office/officeart/2009/layout/CirclePictureHierarchy"/>
    <dgm:cxn modelId="{2119E1C8-0D82-4F51-A247-A679283F1951}" type="presOf" srcId="{B67D883B-02E4-497C-8632-FAC3C5D54779}" destId="{C4D4DEB1-2C1C-432F-995A-7043FA5C4BBE}" srcOrd="0" destOrd="0" presId="urn:microsoft.com/office/officeart/2009/layout/CirclePictureHierarchy"/>
    <dgm:cxn modelId="{16137294-FE21-435E-B161-1E0B84E143AA}" type="presOf" srcId="{9DE64848-D97C-421E-9FDD-45C05B73B787}" destId="{35CA2B36-9AC2-4BAF-B794-3F03200BF42E}" srcOrd="0" destOrd="0" presId="urn:microsoft.com/office/officeart/2009/layout/CirclePictureHierarchy"/>
    <dgm:cxn modelId="{AB4DB488-FA81-427D-A520-C2C1562C6A32}" srcId="{1F8F1528-1512-4A5B-B0D2-D89D6EDD40F0}" destId="{9E383492-3B88-4D69-B0FB-22A5E058827C}" srcOrd="1" destOrd="0" parTransId="{AC69A5F3-46CC-4592-8EA9-265EAE9C062B}" sibTransId="{888CE131-C306-4E43-93DF-2FDBEAD46A63}"/>
    <dgm:cxn modelId="{9FEE96A0-6DCA-4389-900F-A4E6E884BBF7}" type="presOf" srcId="{81384B61-A21D-458D-AB55-263CF0BAF199}" destId="{5BC517E7-2A4D-4AF6-B4DF-CDF2D351BFCC}" srcOrd="0" destOrd="0" presId="urn:microsoft.com/office/officeart/2009/layout/CirclePictureHierarchy"/>
    <dgm:cxn modelId="{970A3737-3012-4F61-A761-A1F890656508}" type="presOf" srcId="{6D91D72D-DD60-482B-BC47-80C3ABF77535}" destId="{72CD015C-5684-42A3-BEAD-65F32DD33E3F}" srcOrd="0" destOrd="0" presId="urn:microsoft.com/office/officeart/2009/layout/CirclePictureHierarchy"/>
    <dgm:cxn modelId="{E0DF3CF1-A2A4-4C37-A0AF-B79533DA40E3}" srcId="{FD631781-2BFC-4E7C-B548-5244A1DDABB1}" destId="{0022C249-8A23-4F7A-98C9-C3E9BB041ADE}" srcOrd="0" destOrd="0" parTransId="{E83DA758-E973-4128-A4B1-B72FC2BEEB30}" sibTransId="{4FBECCC3-E234-4493-8C1E-3D05D38413CF}"/>
    <dgm:cxn modelId="{DCAA018C-D3CE-4870-BE01-14D711F09A96}" type="presOf" srcId="{3D0397E7-D6DF-4944-A25E-B014EF2282C2}" destId="{99B41DF3-5E60-4F0B-BDC7-A17B45A90050}" srcOrd="0" destOrd="0" presId="urn:microsoft.com/office/officeart/2009/layout/CirclePictureHierarchy"/>
    <dgm:cxn modelId="{DE0D1DCD-1AFA-423D-AB49-488632B4E4A2}" srcId="{BC0E9542-65F8-4BDF-882C-64776DDA05F7}" destId="{B67D883B-02E4-497C-8632-FAC3C5D54779}" srcOrd="0" destOrd="0" parTransId="{38195F29-F06B-4BF8-BF9A-1090FE2E45D1}" sibTransId="{6B3C3FD7-0E02-41F2-807F-57F6B2CC4BD8}"/>
    <dgm:cxn modelId="{DAAD6891-608A-4B45-A761-CE3AE6FFFD71}" type="presOf" srcId="{49947670-3588-4C31-80E2-810F4A2ED24B}" destId="{CD29C4AE-151C-4454-B476-7DEAEEDECFDC}" srcOrd="0" destOrd="0" presId="urn:microsoft.com/office/officeart/2009/layout/CirclePictureHierarchy"/>
    <dgm:cxn modelId="{17D87248-ADD7-48B4-BA6B-515751CF48BF}" srcId="{9E383492-3B88-4D69-B0FB-22A5E058827C}" destId="{D20D172F-D1D5-4139-A192-C7B215426999}" srcOrd="0" destOrd="0" parTransId="{56BB90A5-4174-4062-A14B-A6B1D9AEEB91}" sibTransId="{508F605A-F1B2-4364-9C8F-A8CEACAB29D6}"/>
    <dgm:cxn modelId="{29909792-1E9C-405C-95EC-056FE708F3C6}" type="presOf" srcId="{4632907C-7591-42BC-A44E-B808248A1A81}" destId="{FD755341-0917-43F8-A399-C6378420CA13}" srcOrd="0" destOrd="0" presId="urn:microsoft.com/office/officeart/2009/layout/CirclePictureHierarchy"/>
    <dgm:cxn modelId="{367919C6-74AE-45F1-863B-66A6F6EA838A}" type="presOf" srcId="{7B4C703A-2623-4E60-9893-C7CF62CF4EAA}" destId="{23E6264F-1438-4AA0-AF3A-B3A64CC2CBDE}" srcOrd="0" destOrd="0" presId="urn:microsoft.com/office/officeart/2009/layout/CirclePictureHierarchy"/>
    <dgm:cxn modelId="{2E463AD0-DCFF-4F91-8672-54E0CA0091A5}" srcId="{B67D883B-02E4-497C-8632-FAC3C5D54779}" destId="{65C4A24D-ABAE-4149-99BA-4849E6FD5640}" srcOrd="1" destOrd="0" parTransId="{2F6B9A14-2427-441B-9104-A8D0F83120D3}" sibTransId="{56BF1809-9CCE-478F-B6D2-BB800FA50AB9}"/>
    <dgm:cxn modelId="{85C67668-0892-4197-8C8B-01C17D3D45DF}" srcId="{2F23CB23-8DC2-4307-9DD2-482FF6DE7955}" destId="{DB2CD9EA-07F6-464A-8CAC-F305012045DB}" srcOrd="0" destOrd="0" parTransId="{468CA350-4030-4E9C-9059-D4056934E511}" sibTransId="{B2E9C4E0-C3E0-454A-9B30-6EFB9245AF62}"/>
    <dgm:cxn modelId="{879FCCAC-5ABE-42BE-B09A-E3B078FC2C02}" type="presOf" srcId="{0652F500-3F60-49E1-8EA6-D9AE3A3B69D7}" destId="{84DC0139-53F8-47B2-AB79-5B33E51143BC}" srcOrd="0" destOrd="0" presId="urn:microsoft.com/office/officeart/2009/layout/CirclePictureHierarchy"/>
    <dgm:cxn modelId="{8BA05D80-F1FD-42B4-81EF-0E6725951A93}" type="presOf" srcId="{C75C238C-5D7E-489A-B6E1-F78FC76B9614}" destId="{D8F7D696-2686-4275-8013-C3AABF879D39}" srcOrd="0" destOrd="0" presId="urn:microsoft.com/office/officeart/2009/layout/CirclePictureHierarchy"/>
    <dgm:cxn modelId="{377091AF-9E9B-43D8-BB22-767101EFCE76}" type="presOf" srcId="{A131AD70-3150-43DE-AB59-341F35D9EACB}" destId="{CDFA0B5F-AF9E-40E8-9BB8-298FB01109CD}" srcOrd="0" destOrd="0" presId="urn:microsoft.com/office/officeart/2009/layout/CirclePictureHierarchy"/>
    <dgm:cxn modelId="{679345E4-AB8A-4058-BC70-EB6B8790F03F}" srcId="{DB7AB0E3-975C-4CE2-8E05-7D24ABD6D790}" destId="{C8B2B027-17BE-4605-AF7A-082FD7CDD09F}" srcOrd="0" destOrd="0" parTransId="{9DE64848-D97C-421E-9FDD-45C05B73B787}" sibTransId="{31D86495-9CE8-40CD-82AC-818AED13A2E0}"/>
    <dgm:cxn modelId="{77376FBF-4C61-44F1-9FA1-023242393F63}" type="presOf" srcId="{0022C249-8A23-4F7A-98C9-C3E9BB041ADE}" destId="{5740CE5E-3D9E-48A2-8656-79719D63A979}" srcOrd="0" destOrd="0" presId="urn:microsoft.com/office/officeart/2009/layout/CirclePictureHierarchy"/>
    <dgm:cxn modelId="{4219010D-C29C-4552-8FFA-F918F2AD747A}" type="presOf" srcId="{423FC194-D6EC-464D-9984-CDC7AA986323}" destId="{F5106581-B82B-47B4-87A5-2E5F9DE39EE9}" srcOrd="0" destOrd="0" presId="urn:microsoft.com/office/officeart/2009/layout/CirclePictureHierarchy"/>
    <dgm:cxn modelId="{BB9AE5A7-7DE7-462E-8CBD-51620CCF1D05}" type="presOf" srcId="{925EC2B8-99D7-42A3-9864-C7FCEE9D52EB}" destId="{F9EF1BEE-6F6D-412E-9122-593C25680A36}" srcOrd="0" destOrd="0" presId="urn:microsoft.com/office/officeart/2009/layout/CirclePictureHierarchy"/>
    <dgm:cxn modelId="{16E3B7FB-B68C-4BAD-BE66-A20156A1315E}" type="presOf" srcId="{7836AFCE-AA8C-4695-922A-6EA59A497C11}" destId="{42F280D0-A079-4072-A2FD-27E399E858EE}" srcOrd="0" destOrd="0" presId="urn:microsoft.com/office/officeart/2009/layout/CirclePictureHierarchy"/>
    <dgm:cxn modelId="{23C6CA9E-8BCD-4CB1-B8EF-B1AE174D4A35}" type="presOf" srcId="{1A76F287-FE6E-400D-9FEF-70DB7C4E9146}" destId="{81C089EC-54AF-46AD-A05C-7D6CA21361B6}" srcOrd="0" destOrd="0" presId="urn:microsoft.com/office/officeart/2009/layout/CirclePictureHierarchy"/>
    <dgm:cxn modelId="{FEEB72D0-F49B-421F-9B91-8A7155F6A515}" srcId="{65C4A24D-ABAE-4149-99BA-4849E6FD5640}" destId="{1F8F1528-1512-4A5B-B0D2-D89D6EDD40F0}" srcOrd="0" destOrd="0" parTransId="{37E90088-2CB3-4B80-A46E-9B89EE71966E}" sibTransId="{E572314C-E0FD-4F8C-BA52-33F33D7BFD35}"/>
    <dgm:cxn modelId="{FB35ADED-D27D-471B-9A3C-C13C79231788}" srcId="{A131AD70-3150-43DE-AB59-341F35D9EACB}" destId="{FD631781-2BFC-4E7C-B548-5244A1DDABB1}" srcOrd="1" destOrd="0" parTransId="{7B01AC90-D5CD-4B65-8CAB-3643A1122985}" sibTransId="{679DE2BC-F10C-4F82-AF5B-D05D2F657A22}"/>
    <dgm:cxn modelId="{E32417EA-B052-4E89-9688-1057823A9042}" type="presOf" srcId="{48DAAB74-94F6-4AFA-A55B-FA88C69DF2F8}" destId="{BB133327-5CE3-425B-9CEC-9FC0C9234979}" srcOrd="0" destOrd="0" presId="urn:microsoft.com/office/officeart/2009/layout/CirclePictureHierarchy"/>
    <dgm:cxn modelId="{1995E00B-8D4C-42E1-A778-099BCD8B4680}" type="presOf" srcId="{796C00AC-9286-49E6-91C2-E031324CE773}" destId="{C04EC8CA-09C9-48B7-A7FD-E726E7E5A288}" srcOrd="0" destOrd="0" presId="urn:microsoft.com/office/officeart/2009/layout/CirclePictureHierarchy"/>
    <dgm:cxn modelId="{9BE70747-E512-4712-A8F0-5EAFC5AD36BA}" type="presOf" srcId="{F079C827-A0A9-4AEC-8456-4B5D276A2C4B}" destId="{93DD8FB3-B0A5-4DEE-9638-8D1A04DEA8B5}" srcOrd="0" destOrd="0" presId="urn:microsoft.com/office/officeart/2009/layout/CirclePictureHierarchy"/>
    <dgm:cxn modelId="{C798DB41-EE48-4E4B-BAA8-0AFA9EBACEB0}" type="presOf" srcId="{9E383492-3B88-4D69-B0FB-22A5E058827C}" destId="{3E0EFFC6-A177-4746-9AA6-B17D2FD89065}" srcOrd="0" destOrd="0" presId="urn:microsoft.com/office/officeart/2009/layout/CirclePictureHierarchy"/>
    <dgm:cxn modelId="{67267235-930E-42CB-865F-69D81171FA7D}" type="presOf" srcId="{1677A2A3-9A4B-4732-ADD6-5B4BC44A93CF}" destId="{5D7B2663-4798-4F70-BCC1-26C44453DB39}" srcOrd="0" destOrd="0" presId="urn:microsoft.com/office/officeart/2009/layout/CirclePictureHierarchy"/>
    <dgm:cxn modelId="{264DC4A1-5A64-4F6C-ABE7-927BADDB94D7}" type="presOf" srcId="{C379723A-A852-49CD-94BF-51117A4AD936}" destId="{D1DB22D0-A192-45EB-9DA5-1C0FCDEF1971}" srcOrd="0" destOrd="0" presId="urn:microsoft.com/office/officeart/2009/layout/CirclePictureHierarchy"/>
    <dgm:cxn modelId="{CD658C2F-8111-41A7-B9CC-8E1FD90A90C6}" srcId="{3D0397E7-D6DF-4944-A25E-B014EF2282C2}" destId="{81384B61-A21D-458D-AB55-263CF0BAF199}" srcOrd="0" destOrd="0" parTransId="{1AC94A4F-5AA4-47B7-8CF0-10969670F2E4}" sibTransId="{775779D1-E515-48F7-BF99-E437E2DCF643}"/>
    <dgm:cxn modelId="{56BBA306-9DE3-4101-A526-0DD7B4A67390}" type="presOf" srcId="{523E0009-27B3-4448-8339-C91944AF5BF7}" destId="{9C387016-61B0-4F69-A442-9209C2916055}" srcOrd="0" destOrd="0" presId="urn:microsoft.com/office/officeart/2009/layout/CirclePictureHierarchy"/>
    <dgm:cxn modelId="{F7A5FE19-4988-41A8-B950-0B48DDD4CDDD}" srcId="{DB2CD9EA-07F6-464A-8CAC-F305012045DB}" destId="{DB7AB0E3-975C-4CE2-8E05-7D24ABD6D790}" srcOrd="1" destOrd="0" parTransId="{796C00AC-9286-49E6-91C2-E031324CE773}" sibTransId="{E11775FD-137B-4F83-A794-24B605C64D9F}"/>
    <dgm:cxn modelId="{B9742CC5-21F6-4A78-BA58-66E24F9D928D}" type="presOf" srcId="{7B01AC90-D5CD-4B65-8CAB-3643A1122985}" destId="{EEFE418A-D4E0-4B5D-9477-13E6D7D1CCA4}" srcOrd="0" destOrd="0" presId="urn:microsoft.com/office/officeart/2009/layout/CirclePictureHierarchy"/>
    <dgm:cxn modelId="{48977F6C-AA06-472F-B549-25DC442537C8}" type="presOf" srcId="{DB8FCD31-1C24-47C8-B10A-ECE2645F4773}" destId="{BF2C497A-02E4-43C4-A2B7-E905214BBEE7}" srcOrd="0" destOrd="0" presId="urn:microsoft.com/office/officeart/2009/layout/CirclePictureHierarchy"/>
    <dgm:cxn modelId="{9A095FAD-415C-40A3-8721-D9FFBE83DAD6}" srcId="{A131AD70-3150-43DE-AB59-341F35D9EACB}" destId="{2D3A3458-C6F3-4CF0-9E0A-8C23680461FA}" srcOrd="0" destOrd="0" parTransId="{8E808D14-2D70-4EC7-8059-5765E5603A47}" sibTransId="{C1052D43-222F-4AE1-8FE5-C9DD6892C9A4}"/>
    <dgm:cxn modelId="{A64017D8-DBCC-4916-9DB4-E9E2AC2DA307}" type="presOf" srcId="{A8B0BBF8-0BA5-4D86-AE3A-C3A969448C0F}" destId="{32E352B0-0752-4283-A915-B75902286FA1}" srcOrd="0" destOrd="0" presId="urn:microsoft.com/office/officeart/2009/layout/CirclePictureHierarchy"/>
    <dgm:cxn modelId="{D52BED9F-9613-46BB-BB4A-A1FD1CCF1ADA}" type="presOf" srcId="{1AC94A4F-5AA4-47B7-8CF0-10969670F2E4}" destId="{73B15297-9FA8-4155-9E58-796D65A4191C}" srcOrd="0" destOrd="0" presId="urn:microsoft.com/office/officeart/2009/layout/CirclePictureHierarchy"/>
    <dgm:cxn modelId="{B1BB580D-7A9B-41C9-B8BA-A8B8826A866A}" type="presOf" srcId="{1F8F1528-1512-4A5B-B0D2-D89D6EDD40F0}" destId="{3AD4554C-5C43-4DC1-BAF7-FC9CD3D76C76}" srcOrd="0" destOrd="0" presId="urn:microsoft.com/office/officeart/2009/layout/CirclePictureHierarchy"/>
    <dgm:cxn modelId="{54940A52-DD1E-4516-A3A0-673D4694BB24}" type="presOf" srcId="{65C4A24D-ABAE-4149-99BA-4849E6FD5640}" destId="{ABC7B243-0F95-4872-B1C6-B4D31C55BA7E}" srcOrd="0" destOrd="0" presId="urn:microsoft.com/office/officeart/2009/layout/CirclePictureHierarchy"/>
    <dgm:cxn modelId="{BB52F774-A342-4622-80C7-4B4517D01C3B}" type="presOf" srcId="{B5C16DE6-C606-436B-AFCB-258355A187E5}" destId="{2DE81719-01FC-4C38-A270-C8181B6352F9}" srcOrd="0" destOrd="0" presId="urn:microsoft.com/office/officeart/2009/layout/CirclePictureHierarchy"/>
    <dgm:cxn modelId="{50B24C54-3BD3-4DFD-A950-C001F2027EAD}" type="presOf" srcId="{2D3A3458-C6F3-4CF0-9E0A-8C23680461FA}" destId="{3F41947E-ADC4-42C8-8A92-FE56200696D8}" srcOrd="0" destOrd="0" presId="urn:microsoft.com/office/officeart/2009/layout/CirclePictureHierarchy"/>
    <dgm:cxn modelId="{02645635-07DB-4F70-82A9-0C6442CB482D}" srcId="{B67D883B-02E4-497C-8632-FAC3C5D54779}" destId="{2F23CB23-8DC2-4307-9DD2-482FF6DE7955}" srcOrd="0" destOrd="0" parTransId="{49947670-3588-4C31-80E2-810F4A2ED24B}" sibTransId="{33DCE6B2-981C-4DAF-B9A1-C30025268500}"/>
    <dgm:cxn modelId="{D4036372-B106-4E1D-89C8-C2DAD1744569}" type="presOf" srcId="{42183560-66D0-48A7-98A9-E7B519F46DA3}" destId="{776E2BB5-DE36-4A71-B4C9-7EA7F0A4E5A5}" srcOrd="0" destOrd="0" presId="urn:microsoft.com/office/officeart/2009/layout/CirclePictureHierarchy"/>
    <dgm:cxn modelId="{E6998887-5935-4059-A0E5-5226B97C5BD8}" srcId="{65C4A24D-ABAE-4149-99BA-4849E6FD5640}" destId="{A131AD70-3150-43DE-AB59-341F35D9EACB}" srcOrd="1" destOrd="0" parTransId="{C379723A-A852-49CD-94BF-51117A4AD936}" sibTransId="{F4EDB7CA-ED2B-4AB3-B4A3-D70663905687}"/>
    <dgm:cxn modelId="{6CE41C1C-FE02-4AF6-87A7-C6843632BFD9}" type="presOf" srcId="{DB7AB0E3-975C-4CE2-8E05-7D24ABD6D790}" destId="{94B63D63-3465-4C89-81AB-4DC1BAE5D2DD}" srcOrd="0" destOrd="0" presId="urn:microsoft.com/office/officeart/2009/layout/CirclePictureHierarchy"/>
    <dgm:cxn modelId="{1C004B57-0982-44A2-95EF-7629801EE6E8}" type="presOf" srcId="{3D264DF6-B780-486A-863E-5D09BC30B57D}" destId="{F0299ABD-45A8-4871-BFF8-4FF0D521E902}" srcOrd="0" destOrd="0" presId="urn:microsoft.com/office/officeart/2009/layout/CirclePictureHierarchy"/>
    <dgm:cxn modelId="{06623E75-3656-4885-8002-5D974BE66C8B}" type="presOf" srcId="{2F6B9A14-2427-441B-9104-A8D0F83120D3}" destId="{DB845AA0-2B8D-4404-A033-EF83AD72DDD6}" srcOrd="0" destOrd="0" presId="urn:microsoft.com/office/officeart/2009/layout/CirclePictureHierarchy"/>
    <dgm:cxn modelId="{B869478D-B496-47B2-873B-573E3CE9E340}" type="presOf" srcId="{468CA350-4030-4E9C-9059-D4056934E511}" destId="{45F543B3-6B6B-41A5-954D-05EA328398F9}" srcOrd="0" destOrd="0" presId="urn:microsoft.com/office/officeart/2009/layout/CirclePictureHierarchy"/>
    <dgm:cxn modelId="{B805B68C-830F-4830-B0BF-ED5C69624667}" type="presOf" srcId="{8E808D14-2D70-4EC7-8059-5765E5603A47}" destId="{43B7F562-5B9E-4172-BB23-194817D0F55E}" srcOrd="0" destOrd="0" presId="urn:microsoft.com/office/officeart/2009/layout/CirclePictureHierarchy"/>
    <dgm:cxn modelId="{7B19A2DE-88E6-48A3-8065-4D0EA9CB7C80}" srcId="{3D0397E7-D6DF-4944-A25E-B014EF2282C2}" destId="{3D264DF6-B780-486A-863E-5D09BC30B57D}" srcOrd="1" destOrd="0" parTransId="{588D98A7-6075-4F88-A6D4-95914DD5C3AD}" sibTransId="{602B7B3C-C654-4B60-9FE8-784645CB750F}"/>
    <dgm:cxn modelId="{6DEEB33E-985F-4A98-9A1B-492A65B26D40}" type="presOf" srcId="{56BB90A5-4174-4062-A14B-A6B1D9AEEB91}" destId="{C3B08ED3-763A-4E79-A650-30409A1260E8}" srcOrd="0" destOrd="0" presId="urn:microsoft.com/office/officeart/2009/layout/CirclePictureHierarchy"/>
    <dgm:cxn modelId="{E9368A27-C20C-494E-8CC0-C53B3345C09A}" type="presOf" srcId="{89823654-FF3F-41A9-A4D1-472E57389242}" destId="{452D9F9D-8393-43E0-8DEA-F5E3FA01837B}" srcOrd="0" destOrd="0" presId="urn:microsoft.com/office/officeart/2009/layout/CirclePictureHierarchy"/>
    <dgm:cxn modelId="{EC99649C-057A-479A-A6F8-3998BC832C7E}" type="presOf" srcId="{A1F1FDE3-F634-41EC-B236-6DD6743B2C75}" destId="{DDE4765B-9F14-4C6D-AB4E-C409A4107E0C}" srcOrd="0" destOrd="0" presId="urn:microsoft.com/office/officeart/2009/layout/CirclePictureHierarchy"/>
    <dgm:cxn modelId="{279FD791-0537-4E64-B49A-7E1BEA7AC624}" srcId="{9ABA9749-2D0F-4EF0-A638-2418BBEEC384}" destId="{C75C238C-5D7E-489A-B6E1-F78FC76B9614}" srcOrd="0" destOrd="0" parTransId="{89823654-FF3F-41A9-A4D1-472E57389242}" sibTransId="{58C1B8D7-F6B5-40B6-8729-B6D3430460F8}"/>
    <dgm:cxn modelId="{3E17F760-F45A-42DB-A655-3A222B33326A}" type="presOf" srcId="{E530C181-F0D5-4A48-820F-D8D47FF933BC}" destId="{4EE3FFE9-1E51-4E7A-A010-42171D97BD04}" srcOrd="0" destOrd="0" presId="urn:microsoft.com/office/officeart/2009/layout/CirclePictureHierarchy"/>
    <dgm:cxn modelId="{26390658-0A9D-4124-9611-87314A058D71}" srcId="{FD631781-2BFC-4E7C-B548-5244A1DDABB1}" destId="{0652F500-3F60-49E1-8EA6-D9AE3A3B69D7}" srcOrd="1" destOrd="0" parTransId="{F079C827-A0A9-4AEC-8456-4B5D276A2C4B}" sibTransId="{153F0CF3-BADE-46E2-BB73-2F0554F70FED}"/>
    <dgm:cxn modelId="{91F87A95-39A4-4C50-9292-06E8E90565EB}" srcId="{A1F1FDE3-F634-41EC-B236-6DD6743B2C75}" destId="{A8B0BBF8-0BA5-4D86-AE3A-C3A969448C0F}" srcOrd="1" destOrd="0" parTransId="{925EC2B8-99D7-42A3-9864-C7FCEE9D52EB}" sibTransId="{842DCA13-3D54-4262-9DE6-03E2E646E332}"/>
    <dgm:cxn modelId="{76C76750-DEC2-4548-867C-494361642D2F}" type="presOf" srcId="{22CCA9B5-1505-497C-838E-03E557D5F02B}" destId="{BDCA3ECF-B7E5-48B9-A19B-BB5614FCFC2F}" srcOrd="0" destOrd="0" presId="urn:microsoft.com/office/officeart/2009/layout/CirclePictureHierarchy"/>
    <dgm:cxn modelId="{EFEED2B0-0284-4FDC-A21D-D4D01866563F}" type="presOf" srcId="{CEB1EAC2-A5DD-4D21-81FA-5FA51D8940D8}" destId="{E5A12D0C-551C-4D0B-9B68-27D80023C48F}" srcOrd="0" destOrd="0" presId="urn:microsoft.com/office/officeart/2009/layout/CirclePictureHierarchy"/>
    <dgm:cxn modelId="{87FB1992-53DC-4E82-AFE4-C61324BD521E}" type="presOf" srcId="{13EB2E74-14BA-4A2D-A965-263F88272407}" destId="{614B586D-4016-40C4-84A4-6459BF1F8C1C}" srcOrd="0" destOrd="0" presId="urn:microsoft.com/office/officeart/2009/layout/CirclePictureHierarchy"/>
    <dgm:cxn modelId="{2F717018-20D4-4958-A7A8-F8373F06D63E}" type="presOf" srcId="{E262B052-4E21-4BFA-8D6B-909C8263D200}" destId="{257EA997-B5C6-43D6-B527-D77E55952FD8}" srcOrd="0" destOrd="0" presId="urn:microsoft.com/office/officeart/2009/layout/CirclePictureHierarchy"/>
    <dgm:cxn modelId="{491C7F89-548B-4324-908E-B7AD8833FFF4}" srcId="{9ABA9749-2D0F-4EF0-A638-2418BBEEC384}" destId="{6529B85C-47E6-49D7-A537-D560C6B7F29C}" srcOrd="1" destOrd="0" parTransId="{B5C16DE6-C606-436B-AFCB-258355A187E5}" sibTransId="{2DF4B273-D902-4E0E-835A-05D97D6E0DCC}"/>
    <dgm:cxn modelId="{354CBEA3-ABB7-457D-BFBA-B6D4240B51B7}" srcId="{6D91D72D-DD60-482B-BC47-80C3ABF77535}" destId="{48DAAB74-94F6-4AFA-A55B-FA88C69DF2F8}" srcOrd="0" destOrd="0" parTransId="{E262B052-4E21-4BFA-8D6B-909C8263D200}" sibTransId="{C5144E29-1A1A-4DCB-BB5F-8A41CA6E3DC1}"/>
    <dgm:cxn modelId="{1DBE45C9-E1B0-4044-8DF4-3D3957EDD493}" type="presOf" srcId="{AC69A5F3-46CC-4592-8EA9-265EAE9C062B}" destId="{D28D9BD5-1C6B-42B1-A649-4CDAEDF5C218}" srcOrd="0" destOrd="0" presId="urn:microsoft.com/office/officeart/2009/layout/CirclePictureHierarchy"/>
    <dgm:cxn modelId="{13382337-DDAC-4D1B-BB2D-F85BCFA6C253}" type="presOf" srcId="{2F23CB23-8DC2-4307-9DD2-482FF6DE7955}" destId="{F550CA96-F04C-441D-99D9-C28460C4EF52}" srcOrd="0" destOrd="0" presId="urn:microsoft.com/office/officeart/2009/layout/CirclePictureHierarchy"/>
    <dgm:cxn modelId="{EB8416B1-1A68-4D4A-B1D8-35A9BA8A6FA8}" type="presOf" srcId="{E83DA758-E973-4128-A4B1-B72FC2BEEB30}" destId="{6022047F-F994-4FDB-951A-EB49B8891B8B}" srcOrd="0" destOrd="0" presId="urn:microsoft.com/office/officeart/2009/layout/CirclePictureHierarchy"/>
    <dgm:cxn modelId="{8A99CA9E-388A-4A8B-B0E4-C0928119B38F}" srcId="{9E383492-3B88-4D69-B0FB-22A5E058827C}" destId="{13EB2E74-14BA-4A2D-A965-263F88272407}" srcOrd="1" destOrd="0" parTransId="{DB8FCD31-1C24-47C8-B10A-ECE2645F4773}" sibTransId="{E42B1B3F-4421-4C2D-91BF-94E835843A2D}"/>
    <dgm:cxn modelId="{D5835D48-4DB5-4C44-A151-E0904011931A}" type="presOf" srcId="{D20D172F-D1D5-4139-A192-C7B215426999}" destId="{27EDDCEC-F778-4586-875D-3F37C2364613}" srcOrd="0" destOrd="0" presId="urn:microsoft.com/office/officeart/2009/layout/CirclePictureHierarchy"/>
    <dgm:cxn modelId="{07F73B95-B5C9-4CEC-8698-EBE876D55EA3}" srcId="{DB2CD9EA-07F6-464A-8CAC-F305012045DB}" destId="{6D91D72D-DD60-482B-BC47-80C3ABF77535}" srcOrd="0" destOrd="0" parTransId="{423FC194-D6EC-464D-9984-CDC7AA986323}" sibTransId="{5B57A003-4A9F-49D7-BC77-4C5F844408BB}"/>
    <dgm:cxn modelId="{451E6914-6BB7-44B0-B34C-D7277FB2B534}" type="presOf" srcId="{BC0E9542-65F8-4BDF-882C-64776DDA05F7}" destId="{532A4BF5-0A23-4C1D-8B01-555589701846}" srcOrd="0" destOrd="0" presId="urn:microsoft.com/office/officeart/2009/layout/CirclePictureHierarchy"/>
    <dgm:cxn modelId="{4194D06B-2878-4357-8526-6D9561965A75}" type="presOf" srcId="{DB2CD9EA-07F6-464A-8CAC-F305012045DB}" destId="{878B0DA1-BE0B-4F1A-9960-8DCF2389D8FA}" srcOrd="0" destOrd="0" presId="urn:microsoft.com/office/officeart/2009/layout/CirclePictureHierarchy"/>
    <dgm:cxn modelId="{E677AC2B-83EC-40EC-B7CF-EED1B74F3991}" type="presOf" srcId="{9ABA9749-2D0F-4EF0-A638-2418BBEEC384}" destId="{D175FDF1-B1F7-459E-8108-8D817CCC507B}" srcOrd="0" destOrd="0" presId="urn:microsoft.com/office/officeart/2009/layout/CirclePictureHierarchy"/>
    <dgm:cxn modelId="{AD39A052-8ABC-4F66-94C6-1E1445EAC179}" type="presOf" srcId="{588D98A7-6075-4F88-A6D4-95914DD5C3AD}" destId="{0A041648-4623-4A72-93BE-C4916582961A}" srcOrd="0" destOrd="0" presId="urn:microsoft.com/office/officeart/2009/layout/CirclePictureHierarchy"/>
    <dgm:cxn modelId="{64EC35F1-3AD0-4738-8424-BF6FC9E524B2}" type="presOf" srcId="{C8B2B027-17BE-4605-AF7A-082FD7CDD09F}" destId="{19BF6C4C-DED6-4047-9F28-25D7B0BC04B9}" srcOrd="0" destOrd="0" presId="urn:microsoft.com/office/officeart/2009/layout/CirclePictureHierarchy"/>
    <dgm:cxn modelId="{0655E6DE-28D3-4D94-898E-47F27AE01F1F}" type="presOf" srcId="{37E90088-2CB3-4B80-A46E-9B89EE71966E}" destId="{62930DA4-F14B-4DF5-AB3B-92369819568A}" srcOrd="0" destOrd="0" presId="urn:microsoft.com/office/officeart/2009/layout/CirclePictureHierarchy"/>
    <dgm:cxn modelId="{A2312D0E-5CE7-4675-B084-D1061E740A9D}" type="presParOf" srcId="{532A4BF5-0A23-4C1D-8B01-555589701846}" destId="{FCA3702B-EDE7-4626-A8C9-3EECF35EA5B8}" srcOrd="0" destOrd="0" presId="urn:microsoft.com/office/officeart/2009/layout/CirclePictureHierarchy"/>
    <dgm:cxn modelId="{68859578-71CF-46A4-BCA5-96377D70C102}" type="presParOf" srcId="{FCA3702B-EDE7-4626-A8C9-3EECF35EA5B8}" destId="{28B241B6-9E35-4633-9AB1-D00C9C4807FD}" srcOrd="0" destOrd="0" presId="urn:microsoft.com/office/officeart/2009/layout/CirclePictureHierarchy"/>
    <dgm:cxn modelId="{2DF2E64D-8827-4C06-A899-E3F5380A20DA}" type="presParOf" srcId="{28B241B6-9E35-4633-9AB1-D00C9C4807FD}" destId="{90FE37A2-1E08-4766-B045-FA677C673BBB}" srcOrd="0" destOrd="0" presId="urn:microsoft.com/office/officeart/2009/layout/CirclePictureHierarchy"/>
    <dgm:cxn modelId="{B178CD53-DF61-4EF0-8FC7-C81FCCFE729F}" type="presParOf" srcId="{28B241B6-9E35-4633-9AB1-D00C9C4807FD}" destId="{C4D4DEB1-2C1C-432F-995A-7043FA5C4BBE}" srcOrd="1" destOrd="0" presId="urn:microsoft.com/office/officeart/2009/layout/CirclePictureHierarchy"/>
    <dgm:cxn modelId="{8BD1F231-5660-4E3B-9DD1-AE9ADE09FAEF}" type="presParOf" srcId="{FCA3702B-EDE7-4626-A8C9-3EECF35EA5B8}" destId="{4FCC5F32-4C52-42ED-B180-8DFDCBFD4B73}" srcOrd="1" destOrd="0" presId="urn:microsoft.com/office/officeart/2009/layout/CirclePictureHierarchy"/>
    <dgm:cxn modelId="{63D0D2D2-5E1F-463D-BB2F-9FF0B0AFD78A}" type="presParOf" srcId="{4FCC5F32-4C52-42ED-B180-8DFDCBFD4B73}" destId="{CD29C4AE-151C-4454-B476-7DEAEEDECFDC}" srcOrd="0" destOrd="0" presId="urn:microsoft.com/office/officeart/2009/layout/CirclePictureHierarchy"/>
    <dgm:cxn modelId="{608AE5C9-1BB2-4C11-B4F5-CA0CAF1C57B0}" type="presParOf" srcId="{4FCC5F32-4C52-42ED-B180-8DFDCBFD4B73}" destId="{EDA90B72-2D1B-40A9-A27B-2F58382AE9A1}" srcOrd="1" destOrd="0" presId="urn:microsoft.com/office/officeart/2009/layout/CirclePictureHierarchy"/>
    <dgm:cxn modelId="{BA2D9540-BFC5-4CDA-A89A-ED5BD9EE05A5}" type="presParOf" srcId="{EDA90B72-2D1B-40A9-A27B-2F58382AE9A1}" destId="{6A3FA80C-2AE9-4E99-88A7-6A4DD51A55AA}" srcOrd="0" destOrd="0" presId="urn:microsoft.com/office/officeart/2009/layout/CirclePictureHierarchy"/>
    <dgm:cxn modelId="{B2387EB9-BAFE-4851-B186-131F342CCEE3}" type="presParOf" srcId="{6A3FA80C-2AE9-4E99-88A7-6A4DD51A55AA}" destId="{37E14541-82C9-4983-B012-3BA09606C106}" srcOrd="0" destOrd="0" presId="urn:microsoft.com/office/officeart/2009/layout/CirclePictureHierarchy"/>
    <dgm:cxn modelId="{350071D8-F3F2-457E-8223-28EA3730F3F1}" type="presParOf" srcId="{6A3FA80C-2AE9-4E99-88A7-6A4DD51A55AA}" destId="{F550CA96-F04C-441D-99D9-C28460C4EF52}" srcOrd="1" destOrd="0" presId="urn:microsoft.com/office/officeart/2009/layout/CirclePictureHierarchy"/>
    <dgm:cxn modelId="{A3B8D1AA-A0E4-4461-965D-03143276CE3F}" type="presParOf" srcId="{EDA90B72-2D1B-40A9-A27B-2F58382AE9A1}" destId="{4C3DBF27-7AE0-4D64-A003-093045C97158}" srcOrd="1" destOrd="0" presId="urn:microsoft.com/office/officeart/2009/layout/CirclePictureHierarchy"/>
    <dgm:cxn modelId="{AF47ADB8-1C2B-4C95-8D4A-50A27445CA60}" type="presParOf" srcId="{4C3DBF27-7AE0-4D64-A003-093045C97158}" destId="{45F543B3-6B6B-41A5-954D-05EA328398F9}" srcOrd="0" destOrd="0" presId="urn:microsoft.com/office/officeart/2009/layout/CirclePictureHierarchy"/>
    <dgm:cxn modelId="{746A77CA-AFC0-4EB3-A4B0-AE1AE720D178}" type="presParOf" srcId="{4C3DBF27-7AE0-4D64-A003-093045C97158}" destId="{A7833A0A-ED21-4CD2-9F14-F1A0F6E6BD1B}" srcOrd="1" destOrd="0" presId="urn:microsoft.com/office/officeart/2009/layout/CirclePictureHierarchy"/>
    <dgm:cxn modelId="{5FC196DF-B2CF-4FFD-9171-4128C9BAF13C}" type="presParOf" srcId="{A7833A0A-ED21-4CD2-9F14-F1A0F6E6BD1B}" destId="{69D1500A-857E-4E02-A368-B102D7E844C3}" srcOrd="0" destOrd="0" presId="urn:microsoft.com/office/officeart/2009/layout/CirclePictureHierarchy"/>
    <dgm:cxn modelId="{DA0F2CD7-85C7-4774-BC28-5004FA00A278}" type="presParOf" srcId="{69D1500A-857E-4E02-A368-B102D7E844C3}" destId="{082ED5A2-5CF5-49C2-96A4-DB4378245B35}" srcOrd="0" destOrd="0" presId="urn:microsoft.com/office/officeart/2009/layout/CirclePictureHierarchy"/>
    <dgm:cxn modelId="{F5A3D2A1-3B52-479B-967C-EACEB0F510C4}" type="presParOf" srcId="{69D1500A-857E-4E02-A368-B102D7E844C3}" destId="{878B0DA1-BE0B-4F1A-9960-8DCF2389D8FA}" srcOrd="1" destOrd="0" presId="urn:microsoft.com/office/officeart/2009/layout/CirclePictureHierarchy"/>
    <dgm:cxn modelId="{3DEAE993-4FCC-414E-ADDF-2B20FCF03FC9}" type="presParOf" srcId="{A7833A0A-ED21-4CD2-9F14-F1A0F6E6BD1B}" destId="{7886F120-81A7-47D8-A2F0-4336D6E8FCDA}" srcOrd="1" destOrd="0" presId="urn:microsoft.com/office/officeart/2009/layout/CirclePictureHierarchy"/>
    <dgm:cxn modelId="{3144EB5E-18C2-40EE-B4D5-08F7246D4653}" type="presParOf" srcId="{7886F120-81A7-47D8-A2F0-4336D6E8FCDA}" destId="{F5106581-B82B-47B4-87A5-2E5F9DE39EE9}" srcOrd="0" destOrd="0" presId="urn:microsoft.com/office/officeart/2009/layout/CirclePictureHierarchy"/>
    <dgm:cxn modelId="{A3011F02-F733-4215-978E-148DD7D65BFD}" type="presParOf" srcId="{7886F120-81A7-47D8-A2F0-4336D6E8FCDA}" destId="{DE21D401-D2BD-43D1-947E-4A812C182AF9}" srcOrd="1" destOrd="0" presId="urn:microsoft.com/office/officeart/2009/layout/CirclePictureHierarchy"/>
    <dgm:cxn modelId="{A59260A6-35E0-45AB-A8D1-4496A12776D9}" type="presParOf" srcId="{DE21D401-D2BD-43D1-947E-4A812C182AF9}" destId="{474E99AC-CD82-4910-8D26-A9F64C222ED1}" srcOrd="0" destOrd="0" presId="urn:microsoft.com/office/officeart/2009/layout/CirclePictureHierarchy"/>
    <dgm:cxn modelId="{23461426-1F5D-48D1-BBFE-5638EEC73E86}" type="presParOf" srcId="{474E99AC-CD82-4910-8D26-A9F64C222ED1}" destId="{1B19B7C7-C9D6-4EB2-92A9-982487EA7181}" srcOrd="0" destOrd="0" presId="urn:microsoft.com/office/officeart/2009/layout/CirclePictureHierarchy"/>
    <dgm:cxn modelId="{5E2BD224-6CE3-4667-BF0E-27AA081F13A2}" type="presParOf" srcId="{474E99AC-CD82-4910-8D26-A9F64C222ED1}" destId="{72CD015C-5684-42A3-BEAD-65F32DD33E3F}" srcOrd="1" destOrd="0" presId="urn:microsoft.com/office/officeart/2009/layout/CirclePictureHierarchy"/>
    <dgm:cxn modelId="{58E8D8BB-9736-40D3-8236-7E0FF0EABB3B}" type="presParOf" srcId="{DE21D401-D2BD-43D1-947E-4A812C182AF9}" destId="{D4A7F4B4-F697-43A2-A6D9-7E2269A8DBC8}" srcOrd="1" destOrd="0" presId="urn:microsoft.com/office/officeart/2009/layout/CirclePictureHierarchy"/>
    <dgm:cxn modelId="{3D668CC4-D85D-4FED-B134-A3F12E38F165}" type="presParOf" srcId="{D4A7F4B4-F697-43A2-A6D9-7E2269A8DBC8}" destId="{257EA997-B5C6-43D6-B527-D77E55952FD8}" srcOrd="0" destOrd="0" presId="urn:microsoft.com/office/officeart/2009/layout/CirclePictureHierarchy"/>
    <dgm:cxn modelId="{AAD6AFC8-5985-464A-BCBD-D8FF2420C998}" type="presParOf" srcId="{D4A7F4B4-F697-43A2-A6D9-7E2269A8DBC8}" destId="{01F8BA7E-0A90-4E3A-B75B-A17A8B66D58F}" srcOrd="1" destOrd="0" presId="urn:microsoft.com/office/officeart/2009/layout/CirclePictureHierarchy"/>
    <dgm:cxn modelId="{E7E1AF97-A6A8-43EA-BEA1-3E2CC42A9529}" type="presParOf" srcId="{01F8BA7E-0A90-4E3A-B75B-A17A8B66D58F}" destId="{A1F42350-C7B0-4706-98CA-588700B092D3}" srcOrd="0" destOrd="0" presId="urn:microsoft.com/office/officeart/2009/layout/CirclePictureHierarchy"/>
    <dgm:cxn modelId="{45252BCA-53EF-49F0-B9B3-9EDC52A75912}" type="presParOf" srcId="{A1F42350-C7B0-4706-98CA-588700B092D3}" destId="{D6B9CCFD-A51F-449B-A4B8-946087E877D3}" srcOrd="0" destOrd="0" presId="urn:microsoft.com/office/officeart/2009/layout/CirclePictureHierarchy"/>
    <dgm:cxn modelId="{37C87D56-D3C0-41C7-81DF-7FEFB9FF785C}" type="presParOf" srcId="{A1F42350-C7B0-4706-98CA-588700B092D3}" destId="{BB133327-5CE3-425B-9CEC-9FC0C9234979}" srcOrd="1" destOrd="0" presId="urn:microsoft.com/office/officeart/2009/layout/CirclePictureHierarchy"/>
    <dgm:cxn modelId="{CB6B95D1-54EE-41D2-A423-99EC2DD4249E}" type="presParOf" srcId="{01F8BA7E-0A90-4E3A-B75B-A17A8B66D58F}" destId="{F5A339C1-5947-4486-92B4-0AC876E517B3}" srcOrd="1" destOrd="0" presId="urn:microsoft.com/office/officeart/2009/layout/CirclePictureHierarchy"/>
    <dgm:cxn modelId="{A91E424E-0C06-4D93-984F-4775DCEDD354}" type="presParOf" srcId="{7886F120-81A7-47D8-A2F0-4336D6E8FCDA}" destId="{C04EC8CA-09C9-48B7-A7FD-E726E7E5A288}" srcOrd="2" destOrd="0" presId="urn:microsoft.com/office/officeart/2009/layout/CirclePictureHierarchy"/>
    <dgm:cxn modelId="{2BC365A7-A814-4FF1-B4EF-2A2784E26A3B}" type="presParOf" srcId="{7886F120-81A7-47D8-A2F0-4336D6E8FCDA}" destId="{B2DA22F6-E452-4169-BDC4-23CC168C50C2}" srcOrd="3" destOrd="0" presId="urn:microsoft.com/office/officeart/2009/layout/CirclePictureHierarchy"/>
    <dgm:cxn modelId="{BDF3FC1A-7403-4132-A32A-5BE6FC17153D}" type="presParOf" srcId="{B2DA22F6-E452-4169-BDC4-23CC168C50C2}" destId="{0B1AE420-F718-44C4-ABAD-9F56ED29884B}" srcOrd="0" destOrd="0" presId="urn:microsoft.com/office/officeart/2009/layout/CirclePictureHierarchy"/>
    <dgm:cxn modelId="{FAE88400-44EF-4A8F-8C4C-686373034AEB}" type="presParOf" srcId="{0B1AE420-F718-44C4-ABAD-9F56ED29884B}" destId="{10E6B588-3EFF-4B97-85B8-DCD1A7FB8C14}" srcOrd="0" destOrd="0" presId="urn:microsoft.com/office/officeart/2009/layout/CirclePictureHierarchy"/>
    <dgm:cxn modelId="{AFCD6904-DAF8-4C32-B60E-5CE57FF2E1AF}" type="presParOf" srcId="{0B1AE420-F718-44C4-ABAD-9F56ED29884B}" destId="{94B63D63-3465-4C89-81AB-4DC1BAE5D2DD}" srcOrd="1" destOrd="0" presId="urn:microsoft.com/office/officeart/2009/layout/CirclePictureHierarchy"/>
    <dgm:cxn modelId="{DBE0A25E-6CC3-4C32-AB15-B60952C68B5D}" type="presParOf" srcId="{B2DA22F6-E452-4169-BDC4-23CC168C50C2}" destId="{201F6070-48BC-4500-A635-48118D60F6A8}" srcOrd="1" destOrd="0" presId="urn:microsoft.com/office/officeart/2009/layout/CirclePictureHierarchy"/>
    <dgm:cxn modelId="{438B6D5F-25EB-40D9-8571-C980571CC331}" type="presParOf" srcId="{201F6070-48BC-4500-A635-48118D60F6A8}" destId="{35CA2B36-9AC2-4BAF-B794-3F03200BF42E}" srcOrd="0" destOrd="0" presId="urn:microsoft.com/office/officeart/2009/layout/CirclePictureHierarchy"/>
    <dgm:cxn modelId="{4B78B6F8-1CD0-4119-A246-A773FF3ED108}" type="presParOf" srcId="{201F6070-48BC-4500-A635-48118D60F6A8}" destId="{C01A36A4-B315-4580-9F4C-04BD57AAF897}" srcOrd="1" destOrd="0" presId="urn:microsoft.com/office/officeart/2009/layout/CirclePictureHierarchy"/>
    <dgm:cxn modelId="{8F19F565-330F-4F25-824B-E92B191B77D0}" type="presParOf" srcId="{C01A36A4-B315-4580-9F4C-04BD57AAF897}" destId="{B67985C8-C73B-4212-A352-9BB6439C7DA9}" srcOrd="0" destOrd="0" presId="urn:microsoft.com/office/officeart/2009/layout/CirclePictureHierarchy"/>
    <dgm:cxn modelId="{66231CFC-0628-4DA9-A110-AD62BD626FCF}" type="presParOf" srcId="{B67985C8-C73B-4212-A352-9BB6439C7DA9}" destId="{B36DE522-4B03-4A62-BEF4-0B3B1C40DEB7}" srcOrd="0" destOrd="0" presId="urn:microsoft.com/office/officeart/2009/layout/CirclePictureHierarchy"/>
    <dgm:cxn modelId="{A64618EC-7F60-405F-8D53-5FAE1621668E}" type="presParOf" srcId="{B67985C8-C73B-4212-A352-9BB6439C7DA9}" destId="{19BF6C4C-DED6-4047-9F28-25D7B0BC04B9}" srcOrd="1" destOrd="0" presId="urn:microsoft.com/office/officeart/2009/layout/CirclePictureHierarchy"/>
    <dgm:cxn modelId="{48C7D957-576C-4844-B38A-2BE06A62FDA1}" type="presParOf" srcId="{C01A36A4-B315-4580-9F4C-04BD57AAF897}" destId="{BCE965E0-A1AE-4254-B5DE-7BF289F37C82}" srcOrd="1" destOrd="0" presId="urn:microsoft.com/office/officeart/2009/layout/CirclePictureHierarchy"/>
    <dgm:cxn modelId="{E268AFDF-3F8E-4DD7-9954-65DC348DCEAD}" type="presParOf" srcId="{4C3DBF27-7AE0-4D64-A003-093045C97158}" destId="{23E6264F-1438-4AA0-AF3A-B3A64CC2CBDE}" srcOrd="2" destOrd="0" presId="urn:microsoft.com/office/officeart/2009/layout/CirclePictureHierarchy"/>
    <dgm:cxn modelId="{68641801-5F42-4A9B-9B04-1E47F83CA2C0}" type="presParOf" srcId="{4C3DBF27-7AE0-4D64-A003-093045C97158}" destId="{475F0CC7-2172-40FC-BE04-5E13D5402DC0}" srcOrd="3" destOrd="0" presId="urn:microsoft.com/office/officeart/2009/layout/CirclePictureHierarchy"/>
    <dgm:cxn modelId="{B926002C-4809-41B8-B93F-9EE24C3A221F}" type="presParOf" srcId="{475F0CC7-2172-40FC-BE04-5E13D5402DC0}" destId="{BB706680-E651-4970-AF2A-DC02FE694BF0}" srcOrd="0" destOrd="0" presId="urn:microsoft.com/office/officeart/2009/layout/CirclePictureHierarchy"/>
    <dgm:cxn modelId="{A2EACE9D-6798-4529-BC8D-C304512EA516}" type="presParOf" srcId="{BB706680-E651-4970-AF2A-DC02FE694BF0}" destId="{643FBE0E-7045-4D9B-AA0B-B49E5BB91C7E}" srcOrd="0" destOrd="0" presId="urn:microsoft.com/office/officeart/2009/layout/CirclePictureHierarchy"/>
    <dgm:cxn modelId="{9229F3A9-E221-42AB-803A-192C8EF69837}" type="presParOf" srcId="{BB706680-E651-4970-AF2A-DC02FE694BF0}" destId="{5D7B2663-4798-4F70-BCC1-26C44453DB39}" srcOrd="1" destOrd="0" presId="urn:microsoft.com/office/officeart/2009/layout/CirclePictureHierarchy"/>
    <dgm:cxn modelId="{663D0F30-F6CD-42BA-939E-346011B8349D}" type="presParOf" srcId="{475F0CC7-2172-40FC-BE04-5E13D5402DC0}" destId="{EE022973-53EF-4B9E-AAA7-4FCEAC42ECF7}" srcOrd="1" destOrd="0" presId="urn:microsoft.com/office/officeart/2009/layout/CirclePictureHierarchy"/>
    <dgm:cxn modelId="{616B903B-CEE9-4E32-910A-74334D087C31}" type="presParOf" srcId="{EE022973-53EF-4B9E-AAA7-4FCEAC42ECF7}" destId="{4EE3FFE9-1E51-4E7A-A010-42171D97BD04}" srcOrd="0" destOrd="0" presId="urn:microsoft.com/office/officeart/2009/layout/CirclePictureHierarchy"/>
    <dgm:cxn modelId="{5DEB0C5E-AB4B-4BC1-9A8B-AA46A6763336}" type="presParOf" srcId="{EE022973-53EF-4B9E-AAA7-4FCEAC42ECF7}" destId="{D484A0A1-8B24-48E7-80FF-D045D6267A6F}" srcOrd="1" destOrd="0" presId="urn:microsoft.com/office/officeart/2009/layout/CirclePictureHierarchy"/>
    <dgm:cxn modelId="{5CADCB84-99ED-47DA-8F6C-4B5EC84FC59F}" type="presParOf" srcId="{D484A0A1-8B24-48E7-80FF-D045D6267A6F}" destId="{F6E41ACB-821B-42B1-95CC-9A80700257C9}" srcOrd="0" destOrd="0" presId="urn:microsoft.com/office/officeart/2009/layout/CirclePictureHierarchy"/>
    <dgm:cxn modelId="{63596B0F-4EEA-49C7-91F3-937398B91D23}" type="presParOf" srcId="{F6E41ACB-821B-42B1-95CC-9A80700257C9}" destId="{F64713CC-9F1E-4B05-A222-2A2D06AA4E6F}" srcOrd="0" destOrd="0" presId="urn:microsoft.com/office/officeart/2009/layout/CirclePictureHierarchy"/>
    <dgm:cxn modelId="{8E70908D-019C-4759-91EE-6D673ACF667E}" type="presParOf" srcId="{F6E41ACB-821B-42B1-95CC-9A80700257C9}" destId="{D175FDF1-B1F7-459E-8108-8D817CCC507B}" srcOrd="1" destOrd="0" presId="urn:microsoft.com/office/officeart/2009/layout/CirclePictureHierarchy"/>
    <dgm:cxn modelId="{18CA6D0C-98BB-43D3-8471-D023681A1B91}" type="presParOf" srcId="{D484A0A1-8B24-48E7-80FF-D045D6267A6F}" destId="{2034B4A2-8AE5-4C29-8C2E-7EC474B96BE9}" srcOrd="1" destOrd="0" presId="urn:microsoft.com/office/officeart/2009/layout/CirclePictureHierarchy"/>
    <dgm:cxn modelId="{55E0F589-2CC2-42B8-8AE5-F29CACE1BA90}" type="presParOf" srcId="{2034B4A2-8AE5-4C29-8C2E-7EC474B96BE9}" destId="{452D9F9D-8393-43E0-8DEA-F5E3FA01837B}" srcOrd="0" destOrd="0" presId="urn:microsoft.com/office/officeart/2009/layout/CirclePictureHierarchy"/>
    <dgm:cxn modelId="{D144A6FC-B2D1-41F2-B8DF-25548702F2F2}" type="presParOf" srcId="{2034B4A2-8AE5-4C29-8C2E-7EC474B96BE9}" destId="{E54C0DA0-F975-4CF1-BD05-7658D96B4331}" srcOrd="1" destOrd="0" presId="urn:microsoft.com/office/officeart/2009/layout/CirclePictureHierarchy"/>
    <dgm:cxn modelId="{C9891DDC-880B-46B2-864A-D2FF29D24BB3}" type="presParOf" srcId="{E54C0DA0-F975-4CF1-BD05-7658D96B4331}" destId="{988EE728-4AA7-4484-8D8A-622FA14BAC70}" srcOrd="0" destOrd="0" presId="urn:microsoft.com/office/officeart/2009/layout/CirclePictureHierarchy"/>
    <dgm:cxn modelId="{75AA9D9D-CEF0-4B06-BFE3-AC299AF8E56B}" type="presParOf" srcId="{988EE728-4AA7-4484-8D8A-622FA14BAC70}" destId="{5C188B64-2885-43F8-A5BA-8F4AE645250C}" srcOrd="0" destOrd="0" presId="urn:microsoft.com/office/officeart/2009/layout/CirclePictureHierarchy"/>
    <dgm:cxn modelId="{55656882-B91E-4858-B241-1380EFFBC0B4}" type="presParOf" srcId="{988EE728-4AA7-4484-8D8A-622FA14BAC70}" destId="{D8F7D696-2686-4275-8013-C3AABF879D39}" srcOrd="1" destOrd="0" presId="urn:microsoft.com/office/officeart/2009/layout/CirclePictureHierarchy"/>
    <dgm:cxn modelId="{E094949E-3ADE-44DF-966D-4D4AA72F61A5}" type="presParOf" srcId="{E54C0DA0-F975-4CF1-BD05-7658D96B4331}" destId="{BFCC8B72-6489-4B9B-8987-3F921814CF1A}" srcOrd="1" destOrd="0" presId="urn:microsoft.com/office/officeart/2009/layout/CirclePictureHierarchy"/>
    <dgm:cxn modelId="{4301A8B2-A323-4E23-A672-164D2A682BF5}" type="presParOf" srcId="{2034B4A2-8AE5-4C29-8C2E-7EC474B96BE9}" destId="{2DE81719-01FC-4C38-A270-C8181B6352F9}" srcOrd="2" destOrd="0" presId="urn:microsoft.com/office/officeart/2009/layout/CirclePictureHierarchy"/>
    <dgm:cxn modelId="{6CBDDF35-72A5-4F51-AA55-73921283D33F}" type="presParOf" srcId="{2034B4A2-8AE5-4C29-8C2E-7EC474B96BE9}" destId="{B94C569C-8051-4EAF-8CE2-FED1FBD76B23}" srcOrd="3" destOrd="0" presId="urn:microsoft.com/office/officeart/2009/layout/CirclePictureHierarchy"/>
    <dgm:cxn modelId="{94B1709B-728E-448C-BB41-4EC39D8E6717}" type="presParOf" srcId="{B94C569C-8051-4EAF-8CE2-FED1FBD76B23}" destId="{75566BBA-D875-45D6-B8FE-098FD866BAA7}" srcOrd="0" destOrd="0" presId="urn:microsoft.com/office/officeart/2009/layout/CirclePictureHierarchy"/>
    <dgm:cxn modelId="{824A60F6-A918-4D78-906E-554508E8CE16}" type="presParOf" srcId="{75566BBA-D875-45D6-B8FE-098FD866BAA7}" destId="{E98842E3-1A10-48BF-818C-A2B14095A0B4}" srcOrd="0" destOrd="0" presId="urn:microsoft.com/office/officeart/2009/layout/CirclePictureHierarchy"/>
    <dgm:cxn modelId="{8CAD145E-EC22-43A5-94BE-658FA7516380}" type="presParOf" srcId="{75566BBA-D875-45D6-B8FE-098FD866BAA7}" destId="{015DDB5F-AB43-4869-A165-38F5F1D8A6D2}" srcOrd="1" destOrd="0" presId="urn:microsoft.com/office/officeart/2009/layout/CirclePictureHierarchy"/>
    <dgm:cxn modelId="{9553CFF6-7267-4E4F-BDBB-9CF1C54ECE22}" type="presParOf" srcId="{B94C569C-8051-4EAF-8CE2-FED1FBD76B23}" destId="{F4F160BC-73BD-4CD1-B746-954E3E8B5A2C}" srcOrd="1" destOrd="0" presId="urn:microsoft.com/office/officeart/2009/layout/CirclePictureHierarchy"/>
    <dgm:cxn modelId="{E5D21C59-3073-4C69-8F44-9815E204BA6A}" type="presParOf" srcId="{EE022973-53EF-4B9E-AAA7-4FCEAC42ECF7}" destId="{F18E6BBD-E2ED-4C27-9998-9FEDB484DA3D}" srcOrd="2" destOrd="0" presId="urn:microsoft.com/office/officeart/2009/layout/CirclePictureHierarchy"/>
    <dgm:cxn modelId="{ECB59C28-8197-4289-99F6-91D56530D4BE}" type="presParOf" srcId="{EE022973-53EF-4B9E-AAA7-4FCEAC42ECF7}" destId="{70C4EEB1-D442-49CE-9DBC-C3EDBAD36924}" srcOrd="3" destOrd="0" presId="urn:microsoft.com/office/officeart/2009/layout/CirclePictureHierarchy"/>
    <dgm:cxn modelId="{91D33313-36E1-4772-86DE-F087714BFCA5}" type="presParOf" srcId="{70C4EEB1-D442-49CE-9DBC-C3EDBAD36924}" destId="{FE84D9C6-B1AD-4E5A-8A28-866676F2A23D}" srcOrd="0" destOrd="0" presId="urn:microsoft.com/office/officeart/2009/layout/CirclePictureHierarchy"/>
    <dgm:cxn modelId="{962B2078-3DDE-4D07-BD84-F5E6CCFA82D6}" type="presParOf" srcId="{FE84D9C6-B1AD-4E5A-8A28-866676F2A23D}" destId="{7AC85051-B173-403F-B4CF-3CB29EA05191}" srcOrd="0" destOrd="0" presId="urn:microsoft.com/office/officeart/2009/layout/CirclePictureHierarchy"/>
    <dgm:cxn modelId="{5E312124-DA57-472F-86D5-35C4F331F788}" type="presParOf" srcId="{FE84D9C6-B1AD-4E5A-8A28-866676F2A23D}" destId="{DDE4765B-9F14-4C6D-AB4E-C409A4107E0C}" srcOrd="1" destOrd="0" presId="urn:microsoft.com/office/officeart/2009/layout/CirclePictureHierarchy"/>
    <dgm:cxn modelId="{54873696-2EF4-4DC5-A57E-6C12E678D46E}" type="presParOf" srcId="{70C4EEB1-D442-49CE-9DBC-C3EDBAD36924}" destId="{A8EABE93-100C-4FB6-8C9E-4817C39A0FA1}" srcOrd="1" destOrd="0" presId="urn:microsoft.com/office/officeart/2009/layout/CirclePictureHierarchy"/>
    <dgm:cxn modelId="{7AE4F043-1B99-41B0-B0CD-3063A2069A29}" type="presParOf" srcId="{A8EABE93-100C-4FB6-8C9E-4817C39A0FA1}" destId="{81C089EC-54AF-46AD-A05C-7D6CA21361B6}" srcOrd="0" destOrd="0" presId="urn:microsoft.com/office/officeart/2009/layout/CirclePictureHierarchy"/>
    <dgm:cxn modelId="{511432E3-4E4B-4D8B-8177-AE8FB38BB125}" type="presParOf" srcId="{A8EABE93-100C-4FB6-8C9E-4817C39A0FA1}" destId="{1E364FF0-89E9-45FB-B1AA-297705A061A0}" srcOrd="1" destOrd="0" presId="urn:microsoft.com/office/officeart/2009/layout/CirclePictureHierarchy"/>
    <dgm:cxn modelId="{CF28B3BF-B9C5-4ECD-9668-FDB3D5BB2B16}" type="presParOf" srcId="{1E364FF0-89E9-45FB-B1AA-297705A061A0}" destId="{6010FFC6-0B67-4788-AB96-41D7C938A458}" srcOrd="0" destOrd="0" presId="urn:microsoft.com/office/officeart/2009/layout/CirclePictureHierarchy"/>
    <dgm:cxn modelId="{03048B3E-6A9D-457B-B8B0-718BE295381D}" type="presParOf" srcId="{6010FFC6-0B67-4788-AB96-41D7C938A458}" destId="{FD7CECD1-B7D4-40A8-B5E8-2300F6CCFDD8}" srcOrd="0" destOrd="0" presId="urn:microsoft.com/office/officeart/2009/layout/CirclePictureHierarchy"/>
    <dgm:cxn modelId="{46E3064C-BE60-4A62-98AE-44476E0A0B97}" type="presParOf" srcId="{6010FFC6-0B67-4788-AB96-41D7C938A458}" destId="{9C387016-61B0-4F69-A442-9209C2916055}" srcOrd="1" destOrd="0" presId="urn:microsoft.com/office/officeart/2009/layout/CirclePictureHierarchy"/>
    <dgm:cxn modelId="{D08A83B1-D80A-4A8B-AE98-DDE5B3DD43A3}" type="presParOf" srcId="{1E364FF0-89E9-45FB-B1AA-297705A061A0}" destId="{959205B1-68CB-4ED0-A618-EF8D8762F948}" srcOrd="1" destOrd="0" presId="urn:microsoft.com/office/officeart/2009/layout/CirclePictureHierarchy"/>
    <dgm:cxn modelId="{2E131E87-102F-4D30-B96A-EB9B0EDC5B7E}" type="presParOf" srcId="{A8EABE93-100C-4FB6-8C9E-4817C39A0FA1}" destId="{F9EF1BEE-6F6D-412E-9122-593C25680A36}" srcOrd="2" destOrd="0" presId="urn:microsoft.com/office/officeart/2009/layout/CirclePictureHierarchy"/>
    <dgm:cxn modelId="{4E086475-0D0E-48F5-834B-165B7A463569}" type="presParOf" srcId="{A8EABE93-100C-4FB6-8C9E-4817C39A0FA1}" destId="{D4870691-D391-4FAC-B59A-E060506210AD}" srcOrd="3" destOrd="0" presId="urn:microsoft.com/office/officeart/2009/layout/CirclePictureHierarchy"/>
    <dgm:cxn modelId="{E7A84BF3-45E9-4D3D-ABDA-3B089F9B52D3}" type="presParOf" srcId="{D4870691-D391-4FAC-B59A-E060506210AD}" destId="{8A2B25AE-32A8-44C2-99CB-7B721A5BF495}" srcOrd="0" destOrd="0" presId="urn:microsoft.com/office/officeart/2009/layout/CirclePictureHierarchy"/>
    <dgm:cxn modelId="{26E7DA1B-F4A0-492E-80B0-6003FF04C19D}" type="presParOf" srcId="{8A2B25AE-32A8-44C2-99CB-7B721A5BF495}" destId="{2C3E44E2-2902-44B1-8B9F-3CA7550B836B}" srcOrd="0" destOrd="0" presId="urn:microsoft.com/office/officeart/2009/layout/CirclePictureHierarchy"/>
    <dgm:cxn modelId="{4BC48C1F-9F03-4369-AE06-4B056A733C96}" type="presParOf" srcId="{8A2B25AE-32A8-44C2-99CB-7B721A5BF495}" destId="{32E352B0-0752-4283-A915-B75902286FA1}" srcOrd="1" destOrd="0" presId="urn:microsoft.com/office/officeart/2009/layout/CirclePictureHierarchy"/>
    <dgm:cxn modelId="{A451A775-DCF7-4256-95DF-0256CC20C3DA}" type="presParOf" srcId="{D4870691-D391-4FAC-B59A-E060506210AD}" destId="{D4F5F81A-A9B5-4085-AA79-013728A6D1F8}" srcOrd="1" destOrd="0" presId="urn:microsoft.com/office/officeart/2009/layout/CirclePictureHierarchy"/>
    <dgm:cxn modelId="{C505C84D-7793-496D-9184-215AB9461063}" type="presParOf" srcId="{4FCC5F32-4C52-42ED-B180-8DFDCBFD4B73}" destId="{DB845AA0-2B8D-4404-A033-EF83AD72DDD6}" srcOrd="2" destOrd="0" presId="urn:microsoft.com/office/officeart/2009/layout/CirclePictureHierarchy"/>
    <dgm:cxn modelId="{81BCA451-69AC-4E36-A60C-BCA5619AE73D}" type="presParOf" srcId="{4FCC5F32-4C52-42ED-B180-8DFDCBFD4B73}" destId="{EAA81107-F5D7-42C9-8935-D06EA0709F49}" srcOrd="3" destOrd="0" presId="urn:microsoft.com/office/officeart/2009/layout/CirclePictureHierarchy"/>
    <dgm:cxn modelId="{332A6CE3-0511-4B5F-BF65-C86DA2FEB8A8}" type="presParOf" srcId="{EAA81107-F5D7-42C9-8935-D06EA0709F49}" destId="{D6E68CE1-19BC-42AF-8CD0-690DFC14DB9E}" srcOrd="0" destOrd="0" presId="urn:microsoft.com/office/officeart/2009/layout/CirclePictureHierarchy"/>
    <dgm:cxn modelId="{CBF2544D-ED88-4B12-813E-766F042BA17D}" type="presParOf" srcId="{D6E68CE1-19BC-42AF-8CD0-690DFC14DB9E}" destId="{0C2DF0DC-5889-4093-ACE9-81252B91F2E9}" srcOrd="0" destOrd="0" presId="urn:microsoft.com/office/officeart/2009/layout/CirclePictureHierarchy"/>
    <dgm:cxn modelId="{EB3CDC2F-E46C-433B-9951-45BBDA6A12A4}" type="presParOf" srcId="{D6E68CE1-19BC-42AF-8CD0-690DFC14DB9E}" destId="{ABC7B243-0F95-4872-B1C6-B4D31C55BA7E}" srcOrd="1" destOrd="0" presId="urn:microsoft.com/office/officeart/2009/layout/CirclePictureHierarchy"/>
    <dgm:cxn modelId="{53C7BBF5-F850-457E-8D9D-6F6DF28A8E71}" type="presParOf" srcId="{EAA81107-F5D7-42C9-8935-D06EA0709F49}" destId="{3607492D-704E-40C1-BDE0-97C241FAD878}" srcOrd="1" destOrd="0" presId="urn:microsoft.com/office/officeart/2009/layout/CirclePictureHierarchy"/>
    <dgm:cxn modelId="{E857C9A6-B2CC-4732-9E9B-BBE060C6D8A8}" type="presParOf" srcId="{3607492D-704E-40C1-BDE0-97C241FAD878}" destId="{62930DA4-F14B-4DF5-AB3B-92369819568A}" srcOrd="0" destOrd="0" presId="urn:microsoft.com/office/officeart/2009/layout/CirclePictureHierarchy"/>
    <dgm:cxn modelId="{31781D70-891D-4FEA-884F-EB68580FD646}" type="presParOf" srcId="{3607492D-704E-40C1-BDE0-97C241FAD878}" destId="{7C892820-F6D5-49C5-B45B-A9F436A64A07}" srcOrd="1" destOrd="0" presId="urn:microsoft.com/office/officeart/2009/layout/CirclePictureHierarchy"/>
    <dgm:cxn modelId="{282C4E00-FE7E-43A5-B324-9A96D60B25CA}" type="presParOf" srcId="{7C892820-F6D5-49C5-B45B-A9F436A64A07}" destId="{A6C6612F-5C2E-4BBB-BECF-6531281D3929}" srcOrd="0" destOrd="0" presId="urn:microsoft.com/office/officeart/2009/layout/CirclePictureHierarchy"/>
    <dgm:cxn modelId="{0E7EED82-4264-4801-A0F4-2A09F38C2CDA}" type="presParOf" srcId="{A6C6612F-5C2E-4BBB-BECF-6531281D3929}" destId="{EA5934ED-5198-45BF-A6FF-306D3ADC03E8}" srcOrd="0" destOrd="0" presId="urn:microsoft.com/office/officeart/2009/layout/CirclePictureHierarchy"/>
    <dgm:cxn modelId="{28F7B229-5DAF-4EF8-9D68-F74264013AC2}" type="presParOf" srcId="{A6C6612F-5C2E-4BBB-BECF-6531281D3929}" destId="{3AD4554C-5C43-4DC1-BAF7-FC9CD3D76C76}" srcOrd="1" destOrd="0" presId="urn:microsoft.com/office/officeart/2009/layout/CirclePictureHierarchy"/>
    <dgm:cxn modelId="{C918CC36-80C8-4ADC-834D-F88C5A203F1A}" type="presParOf" srcId="{7C892820-F6D5-49C5-B45B-A9F436A64A07}" destId="{79CF586C-55B4-4C69-ACB4-1ADF20BF5828}" srcOrd="1" destOrd="0" presId="urn:microsoft.com/office/officeart/2009/layout/CirclePictureHierarchy"/>
    <dgm:cxn modelId="{3CB356E7-C66E-486E-8549-EB93FCCAF5D5}" type="presParOf" srcId="{79CF586C-55B4-4C69-ACB4-1ADF20BF5828}" destId="{E5A12D0C-551C-4D0B-9B68-27D80023C48F}" srcOrd="0" destOrd="0" presId="urn:microsoft.com/office/officeart/2009/layout/CirclePictureHierarchy"/>
    <dgm:cxn modelId="{8E206C5B-3EBE-4F6D-828B-44A017D8318F}" type="presParOf" srcId="{79CF586C-55B4-4C69-ACB4-1ADF20BF5828}" destId="{28575E9C-D272-49C9-AB9E-82393390D47C}" srcOrd="1" destOrd="0" presId="urn:microsoft.com/office/officeart/2009/layout/CirclePictureHierarchy"/>
    <dgm:cxn modelId="{1189A26B-597B-4DD2-936A-B978CAEE9F0A}" type="presParOf" srcId="{28575E9C-D272-49C9-AB9E-82393390D47C}" destId="{A66C0EC8-73E9-4C93-B25B-1CAF38E770D7}" srcOrd="0" destOrd="0" presId="urn:microsoft.com/office/officeart/2009/layout/CirclePictureHierarchy"/>
    <dgm:cxn modelId="{06A4DCB8-FD99-4967-BF7E-3FBCE7245090}" type="presParOf" srcId="{A66C0EC8-73E9-4C93-B25B-1CAF38E770D7}" destId="{CBA56E9F-AEA8-4B6B-BE81-AFF4A48512C4}" srcOrd="0" destOrd="0" presId="urn:microsoft.com/office/officeart/2009/layout/CirclePictureHierarchy"/>
    <dgm:cxn modelId="{745AA68C-F32F-4B87-88B8-C19C975370D7}" type="presParOf" srcId="{A66C0EC8-73E9-4C93-B25B-1CAF38E770D7}" destId="{99B41DF3-5E60-4F0B-BDC7-A17B45A90050}" srcOrd="1" destOrd="0" presId="urn:microsoft.com/office/officeart/2009/layout/CirclePictureHierarchy"/>
    <dgm:cxn modelId="{199BE0C0-18D8-4299-9025-4E6937E8C491}" type="presParOf" srcId="{28575E9C-D272-49C9-AB9E-82393390D47C}" destId="{DF0A0EC6-5F44-4BB6-855C-5631B1050F25}" srcOrd="1" destOrd="0" presId="urn:microsoft.com/office/officeart/2009/layout/CirclePictureHierarchy"/>
    <dgm:cxn modelId="{8C20D0E2-ED1C-4695-8E2D-491E54C3594A}" type="presParOf" srcId="{DF0A0EC6-5F44-4BB6-855C-5631B1050F25}" destId="{73B15297-9FA8-4155-9E58-796D65A4191C}" srcOrd="0" destOrd="0" presId="urn:microsoft.com/office/officeart/2009/layout/CirclePictureHierarchy"/>
    <dgm:cxn modelId="{DE364D7B-7BAD-4838-8441-C33E990A5CFB}" type="presParOf" srcId="{DF0A0EC6-5F44-4BB6-855C-5631B1050F25}" destId="{0E635FD6-48D7-4740-97D7-62E24DCB770B}" srcOrd="1" destOrd="0" presId="urn:microsoft.com/office/officeart/2009/layout/CirclePictureHierarchy"/>
    <dgm:cxn modelId="{DA684F95-E37F-4BE9-8391-2B67109DF362}" type="presParOf" srcId="{0E635FD6-48D7-4740-97D7-62E24DCB770B}" destId="{93463625-FC33-49D9-B289-A8C422B904C2}" srcOrd="0" destOrd="0" presId="urn:microsoft.com/office/officeart/2009/layout/CirclePictureHierarchy"/>
    <dgm:cxn modelId="{5F2F5BE8-4A51-4198-B2A7-F97345B8B352}" type="presParOf" srcId="{93463625-FC33-49D9-B289-A8C422B904C2}" destId="{F9CB798E-3CFF-4AFD-A1F2-C669DCA052B9}" srcOrd="0" destOrd="0" presId="urn:microsoft.com/office/officeart/2009/layout/CirclePictureHierarchy"/>
    <dgm:cxn modelId="{5002737C-7F44-4DA2-91B3-5C42F64AEC29}" type="presParOf" srcId="{93463625-FC33-49D9-B289-A8C422B904C2}" destId="{5BC517E7-2A4D-4AF6-B4DF-CDF2D351BFCC}" srcOrd="1" destOrd="0" presId="urn:microsoft.com/office/officeart/2009/layout/CirclePictureHierarchy"/>
    <dgm:cxn modelId="{613C62D5-C7A4-41F8-B34B-0C71DD205630}" type="presParOf" srcId="{0E635FD6-48D7-4740-97D7-62E24DCB770B}" destId="{6BA83852-5806-4927-B50E-B0D50C25AB73}" srcOrd="1" destOrd="0" presId="urn:microsoft.com/office/officeart/2009/layout/CirclePictureHierarchy"/>
    <dgm:cxn modelId="{A09BCDD9-EDB6-461B-906E-5624DDCF683A}" type="presParOf" srcId="{DF0A0EC6-5F44-4BB6-855C-5631B1050F25}" destId="{0A041648-4623-4A72-93BE-C4916582961A}" srcOrd="2" destOrd="0" presId="urn:microsoft.com/office/officeart/2009/layout/CirclePictureHierarchy"/>
    <dgm:cxn modelId="{4FE358D6-36B3-41BD-A60F-97CCEF969966}" type="presParOf" srcId="{DF0A0EC6-5F44-4BB6-855C-5631B1050F25}" destId="{98E9C694-D2F5-41B8-AA78-AA8356E523C8}" srcOrd="3" destOrd="0" presId="urn:microsoft.com/office/officeart/2009/layout/CirclePictureHierarchy"/>
    <dgm:cxn modelId="{4CB8FF20-272D-476D-9142-523E05AC6FC9}" type="presParOf" srcId="{98E9C694-D2F5-41B8-AA78-AA8356E523C8}" destId="{74402874-EB77-4E76-BB24-36AB3D749C74}" srcOrd="0" destOrd="0" presId="urn:microsoft.com/office/officeart/2009/layout/CirclePictureHierarchy"/>
    <dgm:cxn modelId="{F89CB3EE-2DD3-4469-981D-F8E23DC22025}" type="presParOf" srcId="{74402874-EB77-4E76-BB24-36AB3D749C74}" destId="{F6EABB65-B7CB-4720-9381-785E2645D38F}" srcOrd="0" destOrd="0" presId="urn:microsoft.com/office/officeart/2009/layout/CirclePictureHierarchy"/>
    <dgm:cxn modelId="{879CB969-095E-404E-A683-C3EF1F066C8B}" type="presParOf" srcId="{74402874-EB77-4E76-BB24-36AB3D749C74}" destId="{F0299ABD-45A8-4871-BFF8-4FF0D521E902}" srcOrd="1" destOrd="0" presId="urn:microsoft.com/office/officeart/2009/layout/CirclePictureHierarchy"/>
    <dgm:cxn modelId="{60F1CEFA-956E-40BB-B2F2-EFD22B12B402}" type="presParOf" srcId="{98E9C694-D2F5-41B8-AA78-AA8356E523C8}" destId="{E7C16C84-21DD-4D20-9EBA-77713DADE800}" srcOrd="1" destOrd="0" presId="urn:microsoft.com/office/officeart/2009/layout/CirclePictureHierarchy"/>
    <dgm:cxn modelId="{9C5FD35F-F5DA-437B-B992-E0F701DF0E50}" type="presParOf" srcId="{79CF586C-55B4-4C69-ACB4-1ADF20BF5828}" destId="{D28D9BD5-1C6B-42B1-A649-4CDAEDF5C218}" srcOrd="2" destOrd="0" presId="urn:microsoft.com/office/officeart/2009/layout/CirclePictureHierarchy"/>
    <dgm:cxn modelId="{99FA42CB-7E58-4EB4-A55A-ED6B7AF5C948}" type="presParOf" srcId="{79CF586C-55B4-4C69-ACB4-1ADF20BF5828}" destId="{C987A652-A053-4414-8C83-657BCEA8F7BC}" srcOrd="3" destOrd="0" presId="urn:microsoft.com/office/officeart/2009/layout/CirclePictureHierarchy"/>
    <dgm:cxn modelId="{249AD28A-513C-49AE-A91F-7C921F528774}" type="presParOf" srcId="{C987A652-A053-4414-8C83-657BCEA8F7BC}" destId="{233CFAF8-1DF1-4F2E-B661-380A7A319078}" srcOrd="0" destOrd="0" presId="urn:microsoft.com/office/officeart/2009/layout/CirclePictureHierarchy"/>
    <dgm:cxn modelId="{BB520647-0353-4B1C-93F0-7967B3587BB2}" type="presParOf" srcId="{233CFAF8-1DF1-4F2E-B661-380A7A319078}" destId="{20BEB452-AE39-4A2A-A770-C750D6C418CC}" srcOrd="0" destOrd="0" presId="urn:microsoft.com/office/officeart/2009/layout/CirclePictureHierarchy"/>
    <dgm:cxn modelId="{37550500-ADCE-43D3-9D79-49B371490865}" type="presParOf" srcId="{233CFAF8-1DF1-4F2E-B661-380A7A319078}" destId="{3E0EFFC6-A177-4746-9AA6-B17D2FD89065}" srcOrd="1" destOrd="0" presId="urn:microsoft.com/office/officeart/2009/layout/CirclePictureHierarchy"/>
    <dgm:cxn modelId="{3CC4735F-69D4-4E1B-975E-4E1D12302A10}" type="presParOf" srcId="{C987A652-A053-4414-8C83-657BCEA8F7BC}" destId="{ABA7471E-2E3A-4C69-814A-A24758FCD343}" srcOrd="1" destOrd="0" presId="urn:microsoft.com/office/officeart/2009/layout/CirclePictureHierarchy"/>
    <dgm:cxn modelId="{C243915B-4F56-42FA-8C0F-C5008B9043EC}" type="presParOf" srcId="{ABA7471E-2E3A-4C69-814A-A24758FCD343}" destId="{C3B08ED3-763A-4E79-A650-30409A1260E8}" srcOrd="0" destOrd="0" presId="urn:microsoft.com/office/officeart/2009/layout/CirclePictureHierarchy"/>
    <dgm:cxn modelId="{5E44EC59-7090-4562-8AEB-97552B44127D}" type="presParOf" srcId="{ABA7471E-2E3A-4C69-814A-A24758FCD343}" destId="{500B8627-BAE4-469E-A265-E652AE027992}" srcOrd="1" destOrd="0" presId="urn:microsoft.com/office/officeart/2009/layout/CirclePictureHierarchy"/>
    <dgm:cxn modelId="{E7622F60-3577-4DBD-8C69-DAD246C6EAEA}" type="presParOf" srcId="{500B8627-BAE4-469E-A265-E652AE027992}" destId="{A8615698-B483-4500-88EB-D8FFA464F6C1}" srcOrd="0" destOrd="0" presId="urn:microsoft.com/office/officeart/2009/layout/CirclePictureHierarchy"/>
    <dgm:cxn modelId="{4A25035B-4F58-46F7-9BBC-82DA1D9BEA87}" type="presParOf" srcId="{A8615698-B483-4500-88EB-D8FFA464F6C1}" destId="{ECEF66B2-D6EB-477B-9D3A-90B78AB6DD3D}" srcOrd="0" destOrd="0" presId="urn:microsoft.com/office/officeart/2009/layout/CirclePictureHierarchy"/>
    <dgm:cxn modelId="{62E57D08-44DA-4D36-85CD-8A722CB8CD53}" type="presParOf" srcId="{A8615698-B483-4500-88EB-D8FFA464F6C1}" destId="{27EDDCEC-F778-4586-875D-3F37C2364613}" srcOrd="1" destOrd="0" presId="urn:microsoft.com/office/officeart/2009/layout/CirclePictureHierarchy"/>
    <dgm:cxn modelId="{52BBA890-2BEA-4597-B84A-C6D95EAE51B3}" type="presParOf" srcId="{500B8627-BAE4-469E-A265-E652AE027992}" destId="{625E7E23-5BE1-4F16-A9CF-93B683430997}" srcOrd="1" destOrd="0" presId="urn:microsoft.com/office/officeart/2009/layout/CirclePictureHierarchy"/>
    <dgm:cxn modelId="{245621B7-16BE-4848-9904-79E643F1ABF9}" type="presParOf" srcId="{ABA7471E-2E3A-4C69-814A-A24758FCD343}" destId="{BF2C497A-02E4-43C4-A2B7-E905214BBEE7}" srcOrd="2" destOrd="0" presId="urn:microsoft.com/office/officeart/2009/layout/CirclePictureHierarchy"/>
    <dgm:cxn modelId="{8E77950B-6793-49D2-B355-4C2B3A28E062}" type="presParOf" srcId="{ABA7471E-2E3A-4C69-814A-A24758FCD343}" destId="{A0A56223-051C-44FC-A136-B7B6B91984E1}" srcOrd="3" destOrd="0" presId="urn:microsoft.com/office/officeart/2009/layout/CirclePictureHierarchy"/>
    <dgm:cxn modelId="{A84C084B-34F0-485C-AC83-BFE6CC0E4AD6}" type="presParOf" srcId="{A0A56223-051C-44FC-A136-B7B6B91984E1}" destId="{52FE0ADC-2CFD-4573-AF26-E90EC926BD18}" srcOrd="0" destOrd="0" presId="urn:microsoft.com/office/officeart/2009/layout/CirclePictureHierarchy"/>
    <dgm:cxn modelId="{5BCF257F-A304-4FEC-AF90-8002B0F4C302}" type="presParOf" srcId="{52FE0ADC-2CFD-4573-AF26-E90EC926BD18}" destId="{EFCCA231-0AAA-4849-A27B-B3501E9FDC0B}" srcOrd="0" destOrd="0" presId="urn:microsoft.com/office/officeart/2009/layout/CirclePictureHierarchy"/>
    <dgm:cxn modelId="{B41DE592-C500-4E8A-AA9E-45F53D20FDBF}" type="presParOf" srcId="{52FE0ADC-2CFD-4573-AF26-E90EC926BD18}" destId="{614B586D-4016-40C4-84A4-6459BF1F8C1C}" srcOrd="1" destOrd="0" presId="urn:microsoft.com/office/officeart/2009/layout/CirclePictureHierarchy"/>
    <dgm:cxn modelId="{30554D0D-032A-4935-8844-D14E47A5F351}" type="presParOf" srcId="{A0A56223-051C-44FC-A136-B7B6B91984E1}" destId="{ECDFD311-3B40-4D32-94FC-AFB8F8B0FD9E}" srcOrd="1" destOrd="0" presId="urn:microsoft.com/office/officeart/2009/layout/CirclePictureHierarchy"/>
    <dgm:cxn modelId="{F2FA685B-485E-4F80-9679-6D31C665FD4C}" type="presParOf" srcId="{3607492D-704E-40C1-BDE0-97C241FAD878}" destId="{D1DB22D0-A192-45EB-9DA5-1C0FCDEF1971}" srcOrd="2" destOrd="0" presId="urn:microsoft.com/office/officeart/2009/layout/CirclePictureHierarchy"/>
    <dgm:cxn modelId="{D5D4A3A6-8E08-4B46-BB01-83717F4BE006}" type="presParOf" srcId="{3607492D-704E-40C1-BDE0-97C241FAD878}" destId="{053FC049-5B23-414B-AE27-80E3AAFCA292}" srcOrd="3" destOrd="0" presId="urn:microsoft.com/office/officeart/2009/layout/CirclePictureHierarchy"/>
    <dgm:cxn modelId="{BC6D122F-6C68-47F4-AB47-14BC91EB74D6}" type="presParOf" srcId="{053FC049-5B23-414B-AE27-80E3AAFCA292}" destId="{E509AD0F-395B-4D06-B03C-5782899BB329}" srcOrd="0" destOrd="0" presId="urn:microsoft.com/office/officeart/2009/layout/CirclePictureHierarchy"/>
    <dgm:cxn modelId="{3B3F7595-3288-4622-BBC4-8DB0AA2E17F5}" type="presParOf" srcId="{E509AD0F-395B-4D06-B03C-5782899BB329}" destId="{94DE3708-7222-4688-85B9-9EFE577D1304}" srcOrd="0" destOrd="0" presId="urn:microsoft.com/office/officeart/2009/layout/CirclePictureHierarchy"/>
    <dgm:cxn modelId="{A3FF664B-2AE7-4790-890D-1F2A7A2B6525}" type="presParOf" srcId="{E509AD0F-395B-4D06-B03C-5782899BB329}" destId="{CDFA0B5F-AF9E-40E8-9BB8-298FB01109CD}" srcOrd="1" destOrd="0" presId="urn:microsoft.com/office/officeart/2009/layout/CirclePictureHierarchy"/>
    <dgm:cxn modelId="{0719EF7F-AD57-4188-819C-3D5410DDB089}" type="presParOf" srcId="{053FC049-5B23-414B-AE27-80E3AAFCA292}" destId="{6C3DD7F6-4A40-4094-B85D-799A129AB20C}" srcOrd="1" destOrd="0" presId="urn:microsoft.com/office/officeart/2009/layout/CirclePictureHierarchy"/>
    <dgm:cxn modelId="{ECEA8BFB-75FE-4B18-A073-9DFFCDA9A695}" type="presParOf" srcId="{6C3DD7F6-4A40-4094-B85D-799A129AB20C}" destId="{43B7F562-5B9E-4172-BB23-194817D0F55E}" srcOrd="0" destOrd="0" presId="urn:microsoft.com/office/officeart/2009/layout/CirclePictureHierarchy"/>
    <dgm:cxn modelId="{DBA1196F-540A-41C0-A31B-42BF5F4A8539}" type="presParOf" srcId="{6C3DD7F6-4A40-4094-B85D-799A129AB20C}" destId="{EF6CC9B7-6CDA-45CA-AA24-A92CB49C2CA2}" srcOrd="1" destOrd="0" presId="urn:microsoft.com/office/officeart/2009/layout/CirclePictureHierarchy"/>
    <dgm:cxn modelId="{1963495D-D6CC-4040-A1B4-6E7687A50F38}" type="presParOf" srcId="{EF6CC9B7-6CDA-45CA-AA24-A92CB49C2CA2}" destId="{5C5D44CF-71CC-4AC8-9B18-6C99DC709FCA}" srcOrd="0" destOrd="0" presId="urn:microsoft.com/office/officeart/2009/layout/CirclePictureHierarchy"/>
    <dgm:cxn modelId="{A33EA6FA-0EB5-4037-98E5-1059078D1593}" type="presParOf" srcId="{5C5D44CF-71CC-4AC8-9B18-6C99DC709FCA}" destId="{DEE5E1DE-0539-407F-ADCF-3F424071815E}" srcOrd="0" destOrd="0" presId="urn:microsoft.com/office/officeart/2009/layout/CirclePictureHierarchy"/>
    <dgm:cxn modelId="{AA4C287F-E742-4DF4-8418-B412BCE00977}" type="presParOf" srcId="{5C5D44CF-71CC-4AC8-9B18-6C99DC709FCA}" destId="{3F41947E-ADC4-42C8-8A92-FE56200696D8}" srcOrd="1" destOrd="0" presId="urn:microsoft.com/office/officeart/2009/layout/CirclePictureHierarchy"/>
    <dgm:cxn modelId="{9B74F289-5EF8-4CBF-B63B-9A20DD46B441}" type="presParOf" srcId="{EF6CC9B7-6CDA-45CA-AA24-A92CB49C2CA2}" destId="{CBEB3344-609F-4FED-8159-E3A028381E07}" srcOrd="1" destOrd="0" presId="urn:microsoft.com/office/officeart/2009/layout/CirclePictureHierarchy"/>
    <dgm:cxn modelId="{53F062CA-2726-4554-94F7-2229BF74632D}" type="presParOf" srcId="{CBEB3344-609F-4FED-8159-E3A028381E07}" destId="{BDCA3ECF-B7E5-48B9-A19B-BB5614FCFC2F}" srcOrd="0" destOrd="0" presId="urn:microsoft.com/office/officeart/2009/layout/CirclePictureHierarchy"/>
    <dgm:cxn modelId="{034CEF50-56AA-4E9C-B384-C1D0D86C0AA2}" type="presParOf" srcId="{CBEB3344-609F-4FED-8159-E3A028381E07}" destId="{A631A944-3D7C-47F8-9AA5-90957A0AFB7D}" srcOrd="1" destOrd="0" presId="urn:microsoft.com/office/officeart/2009/layout/CirclePictureHierarchy"/>
    <dgm:cxn modelId="{84AB5578-D22E-4639-B1BC-4D0DAE735C24}" type="presParOf" srcId="{A631A944-3D7C-47F8-9AA5-90957A0AFB7D}" destId="{F8C8BD6E-D29A-4400-B7AE-3E741FF53239}" srcOrd="0" destOrd="0" presId="urn:microsoft.com/office/officeart/2009/layout/CirclePictureHierarchy"/>
    <dgm:cxn modelId="{490CCC8E-9AD2-41A8-9004-7C80DA1F1780}" type="presParOf" srcId="{F8C8BD6E-D29A-4400-B7AE-3E741FF53239}" destId="{CC857C63-5688-4AEE-A16C-D854E4CFEC2B}" srcOrd="0" destOrd="0" presId="urn:microsoft.com/office/officeart/2009/layout/CirclePictureHierarchy"/>
    <dgm:cxn modelId="{828A07D5-76E7-41E9-B6F1-D6459C0A480D}" type="presParOf" srcId="{F8C8BD6E-D29A-4400-B7AE-3E741FF53239}" destId="{42F280D0-A079-4072-A2FD-27E399E858EE}" srcOrd="1" destOrd="0" presId="urn:microsoft.com/office/officeart/2009/layout/CirclePictureHierarchy"/>
    <dgm:cxn modelId="{0D199359-F619-424E-973E-564053FA6686}" type="presParOf" srcId="{A631A944-3D7C-47F8-9AA5-90957A0AFB7D}" destId="{301EDC29-9C25-4819-B697-C67DB99BAFD7}" srcOrd="1" destOrd="0" presId="urn:microsoft.com/office/officeart/2009/layout/CirclePictureHierarchy"/>
    <dgm:cxn modelId="{F89AF211-29CF-42B3-9A76-EDBB4BE245F6}" type="presParOf" srcId="{CBEB3344-609F-4FED-8159-E3A028381E07}" destId="{776E2BB5-DE36-4A71-B4C9-7EA7F0A4E5A5}" srcOrd="2" destOrd="0" presId="urn:microsoft.com/office/officeart/2009/layout/CirclePictureHierarchy"/>
    <dgm:cxn modelId="{37F01909-1D4D-49A0-8030-B3401392701D}" type="presParOf" srcId="{CBEB3344-609F-4FED-8159-E3A028381E07}" destId="{451069BD-06B4-407C-9128-EEFDB4BBA5B4}" srcOrd="3" destOrd="0" presId="urn:microsoft.com/office/officeart/2009/layout/CirclePictureHierarchy"/>
    <dgm:cxn modelId="{1F31F488-03AB-4910-9E69-CEFC79E2EFCA}" type="presParOf" srcId="{451069BD-06B4-407C-9128-EEFDB4BBA5B4}" destId="{DE7D6440-B4DD-4FA7-94C6-8900D30EB2EB}" srcOrd="0" destOrd="0" presId="urn:microsoft.com/office/officeart/2009/layout/CirclePictureHierarchy"/>
    <dgm:cxn modelId="{7DDF6C4D-FED4-478F-8C1D-9F563DDA13DB}" type="presParOf" srcId="{DE7D6440-B4DD-4FA7-94C6-8900D30EB2EB}" destId="{CAEED1E0-AFF3-4B58-AF18-4BC5C2D4FEBE}" srcOrd="0" destOrd="0" presId="urn:microsoft.com/office/officeart/2009/layout/CirclePictureHierarchy"/>
    <dgm:cxn modelId="{F3A7B45B-623E-45FB-97D5-1328F9965934}" type="presParOf" srcId="{DE7D6440-B4DD-4FA7-94C6-8900D30EB2EB}" destId="{FD755341-0917-43F8-A399-C6378420CA13}" srcOrd="1" destOrd="0" presId="urn:microsoft.com/office/officeart/2009/layout/CirclePictureHierarchy"/>
    <dgm:cxn modelId="{FD1D44C8-8D5D-4513-93FA-AAE665EFC3AC}" type="presParOf" srcId="{451069BD-06B4-407C-9128-EEFDB4BBA5B4}" destId="{4A5B8959-C99D-425C-A417-005EC51A858D}" srcOrd="1" destOrd="0" presId="urn:microsoft.com/office/officeart/2009/layout/CirclePictureHierarchy"/>
    <dgm:cxn modelId="{684120EA-7206-410E-B666-0D706F0546FC}" type="presParOf" srcId="{6C3DD7F6-4A40-4094-B85D-799A129AB20C}" destId="{EEFE418A-D4E0-4B5D-9477-13E6D7D1CCA4}" srcOrd="2" destOrd="0" presId="urn:microsoft.com/office/officeart/2009/layout/CirclePictureHierarchy"/>
    <dgm:cxn modelId="{6CB0DF2D-75FD-49CE-9FB3-66E0534BC33E}" type="presParOf" srcId="{6C3DD7F6-4A40-4094-B85D-799A129AB20C}" destId="{3CF4CB77-CCB1-4E73-9236-4A208357EB5A}" srcOrd="3" destOrd="0" presId="urn:microsoft.com/office/officeart/2009/layout/CirclePictureHierarchy"/>
    <dgm:cxn modelId="{CA3B2FA7-2A93-4158-B337-B6B5DFAB9281}" type="presParOf" srcId="{3CF4CB77-CCB1-4E73-9236-4A208357EB5A}" destId="{7F4117D2-14BA-4C26-8557-C7E3DBCCE462}" srcOrd="0" destOrd="0" presId="urn:microsoft.com/office/officeart/2009/layout/CirclePictureHierarchy"/>
    <dgm:cxn modelId="{EDC2F812-4142-479A-AD8A-A72DD86757D3}" type="presParOf" srcId="{7F4117D2-14BA-4C26-8557-C7E3DBCCE462}" destId="{97E42B19-BA72-4CAB-97E2-FFF9FE0C7896}" srcOrd="0" destOrd="0" presId="urn:microsoft.com/office/officeart/2009/layout/CirclePictureHierarchy"/>
    <dgm:cxn modelId="{8B640EEC-1122-44C5-8A32-3B68C9391836}" type="presParOf" srcId="{7F4117D2-14BA-4C26-8557-C7E3DBCCE462}" destId="{724E523C-B44C-44FA-BD5F-16F96B3DA443}" srcOrd="1" destOrd="0" presId="urn:microsoft.com/office/officeart/2009/layout/CirclePictureHierarchy"/>
    <dgm:cxn modelId="{8C10BAF3-6ADF-43ED-84EB-118E5678FC13}" type="presParOf" srcId="{3CF4CB77-CCB1-4E73-9236-4A208357EB5A}" destId="{F191332E-C52D-4B5F-A96F-6222E0076075}" srcOrd="1" destOrd="0" presId="urn:microsoft.com/office/officeart/2009/layout/CirclePictureHierarchy"/>
    <dgm:cxn modelId="{DD617B7A-CB67-4A78-B946-F5E814105BCC}" type="presParOf" srcId="{F191332E-C52D-4B5F-A96F-6222E0076075}" destId="{6022047F-F994-4FDB-951A-EB49B8891B8B}" srcOrd="0" destOrd="0" presId="urn:microsoft.com/office/officeart/2009/layout/CirclePictureHierarchy"/>
    <dgm:cxn modelId="{34FC9316-51B4-4CDA-AE33-309B1F4DA75D}" type="presParOf" srcId="{F191332E-C52D-4B5F-A96F-6222E0076075}" destId="{329EFB50-4881-4A7E-8B81-902985E211A8}" srcOrd="1" destOrd="0" presId="urn:microsoft.com/office/officeart/2009/layout/CirclePictureHierarchy"/>
    <dgm:cxn modelId="{E15A17DB-6A3E-4821-A6BA-F8C8F97E00E3}" type="presParOf" srcId="{329EFB50-4881-4A7E-8B81-902985E211A8}" destId="{C6E43DD3-D58C-400A-9A5A-93766EE9AD15}" srcOrd="0" destOrd="0" presId="urn:microsoft.com/office/officeart/2009/layout/CirclePictureHierarchy"/>
    <dgm:cxn modelId="{DAC73CF4-0AF2-4AA7-8796-41065D47A612}" type="presParOf" srcId="{C6E43DD3-D58C-400A-9A5A-93766EE9AD15}" destId="{62E6A8B0-3D43-456F-9008-13249A90C940}" srcOrd="0" destOrd="0" presId="urn:microsoft.com/office/officeart/2009/layout/CirclePictureHierarchy"/>
    <dgm:cxn modelId="{85BF2DC7-B1A3-45C9-8B59-2D5F123ECF05}" type="presParOf" srcId="{C6E43DD3-D58C-400A-9A5A-93766EE9AD15}" destId="{5740CE5E-3D9E-48A2-8656-79719D63A979}" srcOrd="1" destOrd="0" presId="urn:microsoft.com/office/officeart/2009/layout/CirclePictureHierarchy"/>
    <dgm:cxn modelId="{677398BE-7796-446D-AA98-ADBDFD0C58BB}" type="presParOf" srcId="{329EFB50-4881-4A7E-8B81-902985E211A8}" destId="{8529DA64-B516-4B92-9B4A-9AC562E362A7}" srcOrd="1" destOrd="0" presId="urn:microsoft.com/office/officeart/2009/layout/CirclePictureHierarchy"/>
    <dgm:cxn modelId="{8A0BD349-D7DB-4960-A160-66C7B990FD36}" type="presParOf" srcId="{F191332E-C52D-4B5F-A96F-6222E0076075}" destId="{93DD8FB3-B0A5-4DEE-9638-8D1A04DEA8B5}" srcOrd="2" destOrd="0" presId="urn:microsoft.com/office/officeart/2009/layout/CirclePictureHierarchy"/>
    <dgm:cxn modelId="{87B6054E-F9BA-499A-9598-E2A9A3344D50}" type="presParOf" srcId="{F191332E-C52D-4B5F-A96F-6222E0076075}" destId="{45B073A8-7CE8-4049-9626-C4FED8A0B9B5}" srcOrd="3" destOrd="0" presId="urn:microsoft.com/office/officeart/2009/layout/CirclePictureHierarchy"/>
    <dgm:cxn modelId="{A814E089-28C3-4E67-B889-61A913AEA1D4}" type="presParOf" srcId="{45B073A8-7CE8-4049-9626-C4FED8A0B9B5}" destId="{D3740A3C-590C-41B5-B11A-2F1DD287D0C2}" srcOrd="0" destOrd="0" presId="urn:microsoft.com/office/officeart/2009/layout/CirclePictureHierarchy"/>
    <dgm:cxn modelId="{4020F014-C16B-4B22-86C3-67B3E1463108}" type="presParOf" srcId="{D3740A3C-590C-41B5-B11A-2F1DD287D0C2}" destId="{E6933D3E-C37F-4D9B-A6F1-720BCB1C02B4}" srcOrd="0" destOrd="0" presId="urn:microsoft.com/office/officeart/2009/layout/CirclePictureHierarchy"/>
    <dgm:cxn modelId="{8F9D0709-20FF-4CF2-8555-8E46FF2576C6}" type="presParOf" srcId="{D3740A3C-590C-41B5-B11A-2F1DD287D0C2}" destId="{84DC0139-53F8-47B2-AB79-5B33E51143BC}" srcOrd="1" destOrd="0" presId="urn:microsoft.com/office/officeart/2009/layout/CirclePictureHierarchy"/>
    <dgm:cxn modelId="{048B72A5-08D9-42AF-9E2A-FD44FBF63E2B}" type="presParOf" srcId="{45B073A8-7CE8-4049-9626-C4FED8A0B9B5}" destId="{EE986917-33B5-46FC-B59B-C7A7D5B1DE8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0E9542-65F8-4BDF-882C-64776DDA05F7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67D883B-02E4-497C-8632-FAC3C5D54779}">
      <dgm:prSet phldrT="[文本]" phldr="1"/>
      <dgm:spPr/>
      <dgm:t>
        <a:bodyPr/>
        <a:lstStyle/>
        <a:p>
          <a:endParaRPr lang="zh-CN" altLang="en-US" dirty="0"/>
        </a:p>
      </dgm:t>
    </dgm:pt>
    <dgm:pt modelId="{38195F29-F06B-4BF8-BF9A-1090FE2E45D1}" type="parTrans" cxnId="{DE0D1DCD-1AFA-423D-AB49-488632B4E4A2}">
      <dgm:prSet/>
      <dgm:spPr/>
      <dgm:t>
        <a:bodyPr/>
        <a:lstStyle/>
        <a:p>
          <a:endParaRPr lang="zh-CN" altLang="en-US"/>
        </a:p>
      </dgm:t>
    </dgm:pt>
    <dgm:pt modelId="{6B3C3FD7-0E02-41F2-807F-57F6B2CC4BD8}" type="sibTrans" cxnId="{DE0D1DCD-1AFA-423D-AB49-488632B4E4A2}">
      <dgm:prSet/>
      <dgm:spPr/>
      <dgm:t>
        <a:bodyPr/>
        <a:lstStyle/>
        <a:p>
          <a:endParaRPr lang="zh-CN" altLang="en-US"/>
        </a:p>
      </dgm:t>
    </dgm:pt>
    <dgm:pt modelId="{2F23CB23-8DC2-4307-9DD2-482FF6DE7955}">
      <dgm:prSet phldrT="[文本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9947670-3588-4C31-80E2-810F4A2ED24B}" type="parTrans" cxnId="{02645635-07DB-4F70-82A9-0C6442CB482D}">
      <dgm:prSet/>
      <dgm:spPr/>
      <dgm:t>
        <a:bodyPr/>
        <a:lstStyle/>
        <a:p>
          <a:endParaRPr lang="zh-CN" altLang="en-US"/>
        </a:p>
      </dgm:t>
    </dgm:pt>
    <dgm:pt modelId="{33DCE6B2-981C-4DAF-B9A1-C30025268500}" type="sibTrans" cxnId="{02645635-07DB-4F70-82A9-0C6442CB482D}">
      <dgm:prSet/>
      <dgm:spPr/>
      <dgm:t>
        <a:bodyPr/>
        <a:lstStyle/>
        <a:p>
          <a:endParaRPr lang="zh-CN" altLang="en-US"/>
        </a:p>
      </dgm:t>
    </dgm:pt>
    <dgm:pt modelId="{DB2CD9EA-07F6-464A-8CAC-F305012045DB}">
      <dgm:prSet phldrT="[文本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68CA350-4030-4E9C-9059-D4056934E511}" type="parTrans" cxnId="{85C67668-0892-4197-8C8B-01C17D3D45DF}">
      <dgm:prSet/>
      <dgm:spPr/>
      <dgm:t>
        <a:bodyPr/>
        <a:lstStyle/>
        <a:p>
          <a:endParaRPr lang="zh-CN" altLang="en-US"/>
        </a:p>
      </dgm:t>
    </dgm:pt>
    <dgm:pt modelId="{B2E9C4E0-C3E0-454A-9B30-6EFB9245AF62}" type="sibTrans" cxnId="{85C67668-0892-4197-8C8B-01C17D3D45DF}">
      <dgm:prSet/>
      <dgm:spPr/>
      <dgm:t>
        <a:bodyPr/>
        <a:lstStyle/>
        <a:p>
          <a:endParaRPr lang="zh-CN" altLang="en-US"/>
        </a:p>
      </dgm:t>
    </dgm:pt>
    <dgm:pt modelId="{65C4A24D-ABAE-4149-99BA-4849E6FD5640}">
      <dgm:prSet phldrT="[文本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2F6B9A14-2427-441B-9104-A8D0F83120D3}" type="parTrans" cxnId="{2E463AD0-DCFF-4F91-8672-54E0CA0091A5}">
      <dgm:prSet/>
      <dgm:spPr/>
      <dgm:t>
        <a:bodyPr/>
        <a:lstStyle/>
        <a:p>
          <a:endParaRPr lang="zh-CN" altLang="en-US"/>
        </a:p>
      </dgm:t>
    </dgm:pt>
    <dgm:pt modelId="{56BF1809-9CCE-478F-B6D2-BB800FA50AB9}" type="sibTrans" cxnId="{2E463AD0-DCFF-4F91-8672-54E0CA0091A5}">
      <dgm:prSet/>
      <dgm:spPr/>
      <dgm:t>
        <a:bodyPr/>
        <a:lstStyle/>
        <a:p>
          <a:endParaRPr lang="zh-CN" altLang="en-US"/>
        </a:p>
      </dgm:t>
    </dgm:pt>
    <dgm:pt modelId="{1F8F1528-1512-4A5B-B0D2-D89D6EDD40F0}">
      <dgm:prSet phldrT="[文本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37E90088-2CB3-4B80-A46E-9B89EE71966E}" type="parTrans" cxnId="{FEEB72D0-F49B-421F-9B91-8A7155F6A515}">
      <dgm:prSet/>
      <dgm:spPr/>
      <dgm:t>
        <a:bodyPr/>
        <a:lstStyle/>
        <a:p>
          <a:endParaRPr lang="zh-CN" altLang="en-US"/>
        </a:p>
      </dgm:t>
    </dgm:pt>
    <dgm:pt modelId="{E572314C-E0FD-4F8C-BA52-33F33D7BFD35}" type="sibTrans" cxnId="{FEEB72D0-F49B-421F-9B91-8A7155F6A515}">
      <dgm:prSet/>
      <dgm:spPr/>
      <dgm:t>
        <a:bodyPr/>
        <a:lstStyle/>
        <a:p>
          <a:endParaRPr lang="zh-CN" altLang="en-US"/>
        </a:p>
      </dgm:t>
    </dgm:pt>
    <dgm:pt modelId="{6D91D72D-DD60-482B-BC47-80C3ABF77535}">
      <dgm:prSet phldrT="[文本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23FC194-D6EC-464D-9984-CDC7AA986323}" type="parTrans" cxnId="{07F73B95-B5C9-4CEC-8698-EBE876D55EA3}">
      <dgm:prSet/>
      <dgm:spPr/>
      <dgm:t>
        <a:bodyPr/>
        <a:lstStyle/>
        <a:p>
          <a:endParaRPr lang="zh-CN" altLang="en-US"/>
        </a:p>
      </dgm:t>
    </dgm:pt>
    <dgm:pt modelId="{5B57A003-4A9F-49D7-BC77-4C5F844408BB}" type="sibTrans" cxnId="{07F73B95-B5C9-4CEC-8698-EBE876D55EA3}">
      <dgm:prSet/>
      <dgm:spPr/>
      <dgm:t>
        <a:bodyPr/>
        <a:lstStyle/>
        <a:p>
          <a:endParaRPr lang="zh-CN" altLang="en-US"/>
        </a:p>
      </dgm:t>
    </dgm:pt>
    <dgm:pt modelId="{1677A2A3-9A4B-4732-ADD6-5B4BC44A93CF}">
      <dgm:prSet phldrT="[文本]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7B4C703A-2623-4E60-9893-C7CF62CF4EAA}" type="parTrans" cxnId="{AB6DBECA-FA0A-440E-B089-8B231AF9C25A}">
      <dgm:prSet/>
      <dgm:spPr/>
      <dgm:t>
        <a:bodyPr/>
        <a:lstStyle/>
        <a:p>
          <a:endParaRPr lang="zh-CN" altLang="en-US"/>
        </a:p>
      </dgm:t>
    </dgm:pt>
    <dgm:pt modelId="{8A518B30-C69F-421A-B6E8-44EB74639E50}" type="sibTrans" cxnId="{AB6DBECA-FA0A-440E-B089-8B231AF9C25A}">
      <dgm:prSet/>
      <dgm:spPr/>
      <dgm:t>
        <a:bodyPr/>
        <a:lstStyle/>
        <a:p>
          <a:endParaRPr lang="zh-CN" altLang="en-US"/>
        </a:p>
      </dgm:t>
    </dgm:pt>
    <dgm:pt modelId="{48DAAB74-94F6-4AFA-A55B-FA88C69DF2F8}">
      <dgm:prSet phldrT="[文本]"/>
      <dgm:spPr>
        <a:blipFill>
          <a:blip xmlns:r="http://schemas.openxmlformats.org/officeDocument/2006/relationships" r:embed="rId6"/>
          <a:stretch>
            <a:fillRect r="-2740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E262B052-4E21-4BFA-8D6B-909C8263D200}" type="parTrans" cxnId="{354CBEA3-ABB7-457D-BFBA-B6D4240B51B7}">
      <dgm:prSet/>
      <dgm:spPr/>
      <dgm:t>
        <a:bodyPr/>
        <a:lstStyle/>
        <a:p>
          <a:endParaRPr lang="zh-CN" altLang="en-US"/>
        </a:p>
      </dgm:t>
    </dgm:pt>
    <dgm:pt modelId="{C5144E29-1A1A-4DCB-BB5F-8A41CA6E3DC1}" type="sibTrans" cxnId="{354CBEA3-ABB7-457D-BFBA-B6D4240B51B7}">
      <dgm:prSet/>
      <dgm:spPr/>
      <dgm:t>
        <a:bodyPr/>
        <a:lstStyle/>
        <a:p>
          <a:endParaRPr lang="zh-CN" altLang="en-US"/>
        </a:p>
      </dgm:t>
    </dgm:pt>
    <dgm:pt modelId="{3D0397E7-D6DF-4944-A25E-B014EF2282C2}">
      <dgm:prSet phldrT="[文本]"/>
      <dgm:spPr>
        <a:blipFill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CEB1EAC2-A5DD-4D21-81FA-5FA51D8940D8}" type="parTrans" cxnId="{B43FE38D-7C93-4A50-B0E7-D63A15D4DB0F}">
      <dgm:prSet/>
      <dgm:spPr/>
      <dgm:t>
        <a:bodyPr/>
        <a:lstStyle/>
        <a:p>
          <a:endParaRPr lang="zh-CN" altLang="en-US"/>
        </a:p>
      </dgm:t>
    </dgm:pt>
    <dgm:pt modelId="{A84E6877-52B8-4ED5-B304-FF15A09A2450}" type="sibTrans" cxnId="{B43FE38D-7C93-4A50-B0E7-D63A15D4DB0F}">
      <dgm:prSet/>
      <dgm:spPr/>
      <dgm:t>
        <a:bodyPr/>
        <a:lstStyle/>
        <a:p>
          <a:endParaRPr lang="zh-CN" altLang="en-US"/>
        </a:p>
      </dgm:t>
    </dgm:pt>
    <dgm:pt modelId="{81384B61-A21D-458D-AB55-263CF0BAF199}">
      <dgm:prSet phldrT="[文本]"/>
      <dgm:spPr>
        <a:blipFill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AC94A4F-5AA4-47B7-8CF0-10969670F2E4}" type="parTrans" cxnId="{CD658C2F-8111-41A7-B9CC-8E1FD90A90C6}">
      <dgm:prSet/>
      <dgm:spPr/>
      <dgm:t>
        <a:bodyPr/>
        <a:lstStyle/>
        <a:p>
          <a:endParaRPr lang="zh-CN" altLang="en-US"/>
        </a:p>
      </dgm:t>
    </dgm:pt>
    <dgm:pt modelId="{775779D1-E515-48F7-BF99-E437E2DCF643}" type="sibTrans" cxnId="{CD658C2F-8111-41A7-B9CC-8E1FD90A90C6}">
      <dgm:prSet/>
      <dgm:spPr/>
      <dgm:t>
        <a:bodyPr/>
        <a:lstStyle/>
        <a:p>
          <a:endParaRPr lang="zh-CN" altLang="en-US"/>
        </a:p>
      </dgm:t>
    </dgm:pt>
    <dgm:pt modelId="{3D264DF6-B780-486A-863E-5D09BC30B57D}">
      <dgm:prSet phldrT="[文本]"/>
      <dgm:spPr>
        <a:blipFill>
          <a:blip xmlns:r="http://schemas.openxmlformats.org/officeDocument/2006/relationships" r:embed="rId9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588D98A7-6075-4F88-A6D4-95914DD5C3AD}" type="parTrans" cxnId="{7B19A2DE-88E6-48A3-8065-4D0EA9CB7C80}">
      <dgm:prSet/>
      <dgm:spPr/>
      <dgm:t>
        <a:bodyPr/>
        <a:lstStyle/>
        <a:p>
          <a:endParaRPr lang="zh-CN" altLang="en-US"/>
        </a:p>
      </dgm:t>
    </dgm:pt>
    <dgm:pt modelId="{602B7B3C-C654-4B60-9FE8-784645CB750F}" type="sibTrans" cxnId="{7B19A2DE-88E6-48A3-8065-4D0EA9CB7C80}">
      <dgm:prSet/>
      <dgm:spPr/>
      <dgm:t>
        <a:bodyPr/>
        <a:lstStyle/>
        <a:p>
          <a:endParaRPr lang="zh-CN" altLang="en-US"/>
        </a:p>
      </dgm:t>
    </dgm:pt>
    <dgm:pt modelId="{9E383492-3B88-4D69-B0FB-22A5E058827C}">
      <dgm:prSet phldrT="[文本]"/>
      <dgm:spPr>
        <a:blipFill>
          <a:blip xmlns:r="http://schemas.openxmlformats.org/officeDocument/2006/relationships" r:embed="rId10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AC69A5F3-46CC-4592-8EA9-265EAE9C062B}" type="parTrans" cxnId="{AB4DB488-FA81-427D-A520-C2C1562C6A32}">
      <dgm:prSet/>
      <dgm:spPr/>
      <dgm:t>
        <a:bodyPr/>
        <a:lstStyle/>
        <a:p>
          <a:endParaRPr lang="zh-CN" altLang="en-US"/>
        </a:p>
      </dgm:t>
    </dgm:pt>
    <dgm:pt modelId="{888CE131-C306-4E43-93DF-2FDBEAD46A63}" type="sibTrans" cxnId="{AB4DB488-FA81-427D-A520-C2C1562C6A32}">
      <dgm:prSet/>
      <dgm:spPr/>
      <dgm:t>
        <a:bodyPr/>
        <a:lstStyle/>
        <a:p>
          <a:endParaRPr lang="zh-CN" altLang="en-US"/>
        </a:p>
      </dgm:t>
    </dgm:pt>
    <dgm:pt modelId="{D20D172F-D1D5-4139-A192-C7B215426999}">
      <dgm:prSet phldrT="[文本]"/>
      <dgm:spPr>
        <a:blipFill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56BB90A5-4174-4062-A14B-A6B1D9AEEB91}" type="parTrans" cxnId="{17D87248-ADD7-48B4-BA6B-515751CF48BF}">
      <dgm:prSet/>
      <dgm:spPr/>
      <dgm:t>
        <a:bodyPr/>
        <a:lstStyle/>
        <a:p>
          <a:endParaRPr lang="zh-CN" altLang="en-US"/>
        </a:p>
      </dgm:t>
    </dgm:pt>
    <dgm:pt modelId="{508F605A-F1B2-4364-9C8F-A8CEACAB29D6}" type="sibTrans" cxnId="{17D87248-ADD7-48B4-BA6B-515751CF48BF}">
      <dgm:prSet/>
      <dgm:spPr/>
      <dgm:t>
        <a:bodyPr/>
        <a:lstStyle/>
        <a:p>
          <a:endParaRPr lang="zh-CN" altLang="en-US"/>
        </a:p>
      </dgm:t>
    </dgm:pt>
    <dgm:pt modelId="{13EB2E74-14BA-4A2D-A965-263F88272407}">
      <dgm:prSet phldrT="[文本]"/>
      <dgm:spPr>
        <a:blipFill>
          <a:blip xmlns:r="http://schemas.openxmlformats.org/officeDocument/2006/relationships" r:embed="rId1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DB8FCD31-1C24-47C8-B10A-ECE2645F4773}" type="parTrans" cxnId="{8A99CA9E-388A-4A8B-B0E4-C0928119B38F}">
      <dgm:prSet/>
      <dgm:spPr/>
      <dgm:t>
        <a:bodyPr/>
        <a:lstStyle/>
        <a:p>
          <a:endParaRPr lang="zh-CN" altLang="en-US"/>
        </a:p>
      </dgm:t>
    </dgm:pt>
    <dgm:pt modelId="{E42B1B3F-4421-4C2D-91BF-94E835843A2D}" type="sibTrans" cxnId="{8A99CA9E-388A-4A8B-B0E4-C0928119B38F}">
      <dgm:prSet/>
      <dgm:spPr/>
      <dgm:t>
        <a:bodyPr/>
        <a:lstStyle/>
        <a:p>
          <a:endParaRPr lang="zh-CN" altLang="en-US"/>
        </a:p>
      </dgm:t>
    </dgm:pt>
    <dgm:pt modelId="{C75C238C-5D7E-489A-B6E1-F78FC76B9614}">
      <dgm:prSet phldrT="[文本]"/>
      <dgm:spPr>
        <a:blipFill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89823654-FF3F-41A9-A4D1-472E57389242}" type="parTrans" cxnId="{279FD791-0537-4E64-B49A-7E1BEA7AC624}">
      <dgm:prSet/>
      <dgm:spPr/>
      <dgm:t>
        <a:bodyPr/>
        <a:lstStyle/>
        <a:p>
          <a:endParaRPr lang="zh-CN" altLang="en-US"/>
        </a:p>
      </dgm:t>
    </dgm:pt>
    <dgm:pt modelId="{58C1B8D7-F6B5-40B6-8729-B6D3430460F8}" type="sibTrans" cxnId="{279FD791-0537-4E64-B49A-7E1BEA7AC624}">
      <dgm:prSet/>
      <dgm:spPr/>
      <dgm:t>
        <a:bodyPr/>
        <a:lstStyle/>
        <a:p>
          <a:endParaRPr lang="zh-CN" altLang="en-US"/>
        </a:p>
      </dgm:t>
    </dgm:pt>
    <dgm:pt modelId="{6529B85C-47E6-49D7-A537-D560C6B7F29C}">
      <dgm:prSet phldrT="[文本]"/>
      <dgm:spPr>
        <a:blipFill>
          <a:blip xmlns:r="http://schemas.openxmlformats.org/officeDocument/2006/relationships" r:embed="rId1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B5C16DE6-C606-436B-AFCB-258355A187E5}" type="parTrans" cxnId="{491C7F89-548B-4324-908E-B7AD8833FFF4}">
      <dgm:prSet/>
      <dgm:spPr/>
      <dgm:t>
        <a:bodyPr/>
        <a:lstStyle/>
        <a:p>
          <a:endParaRPr lang="zh-CN" altLang="en-US"/>
        </a:p>
      </dgm:t>
    </dgm:pt>
    <dgm:pt modelId="{2DF4B273-D902-4E0E-835A-05D97D6E0DCC}" type="sibTrans" cxnId="{491C7F89-548B-4324-908E-B7AD8833FFF4}">
      <dgm:prSet/>
      <dgm:spPr/>
      <dgm:t>
        <a:bodyPr/>
        <a:lstStyle/>
        <a:p>
          <a:endParaRPr lang="zh-CN" altLang="en-US"/>
        </a:p>
      </dgm:t>
    </dgm:pt>
    <dgm:pt modelId="{A1F1FDE3-F634-41EC-B236-6DD6743B2C75}">
      <dgm:prSet phldrT="[文本]"/>
      <dgm:spPr>
        <a:blipFill>
          <a:blip xmlns:r="http://schemas.openxmlformats.org/officeDocument/2006/relationships" r:embed="rId13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B8C43ACE-1411-4864-804B-E78BB1BB362D}" type="parTrans" cxnId="{6C5FF671-97D3-43DA-A875-9C4E3102E821}">
      <dgm:prSet/>
      <dgm:spPr/>
      <dgm:t>
        <a:bodyPr/>
        <a:lstStyle/>
        <a:p>
          <a:endParaRPr lang="zh-CN" altLang="en-US"/>
        </a:p>
      </dgm:t>
    </dgm:pt>
    <dgm:pt modelId="{80677447-F1CA-4565-92C2-A8D7367B78BD}" type="sibTrans" cxnId="{6C5FF671-97D3-43DA-A875-9C4E3102E821}">
      <dgm:prSet/>
      <dgm:spPr/>
      <dgm:t>
        <a:bodyPr/>
        <a:lstStyle/>
        <a:p>
          <a:endParaRPr lang="zh-CN" altLang="en-US"/>
        </a:p>
      </dgm:t>
    </dgm:pt>
    <dgm:pt modelId="{523E0009-27B3-4448-8339-C91944AF5BF7}">
      <dgm:prSet phldrT="[文本]"/>
      <dgm:spPr>
        <a:blipFill>
          <a:blip xmlns:r="http://schemas.openxmlformats.org/officeDocument/2006/relationships" r:embed="rId14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A76F287-FE6E-400D-9FEF-70DB7C4E9146}" type="parTrans" cxnId="{64C4A686-845A-4AA4-AD19-BBB36BCC59DC}">
      <dgm:prSet/>
      <dgm:spPr/>
      <dgm:t>
        <a:bodyPr/>
        <a:lstStyle/>
        <a:p>
          <a:endParaRPr lang="zh-CN" altLang="en-US"/>
        </a:p>
      </dgm:t>
    </dgm:pt>
    <dgm:pt modelId="{90B05DE2-39D3-4360-9C9F-4FFFB2E3B40C}" type="sibTrans" cxnId="{64C4A686-845A-4AA4-AD19-BBB36BCC59DC}">
      <dgm:prSet/>
      <dgm:spPr/>
      <dgm:t>
        <a:bodyPr/>
        <a:lstStyle/>
        <a:p>
          <a:endParaRPr lang="zh-CN" altLang="en-US"/>
        </a:p>
      </dgm:t>
    </dgm:pt>
    <dgm:pt modelId="{A8B0BBF8-0BA5-4D86-AE3A-C3A969448C0F}">
      <dgm:prSet phldrT="[文本]"/>
      <dgm:spPr>
        <a:blipFill>
          <a:blip xmlns:r="http://schemas.openxmlformats.org/officeDocument/2006/relationships" r:embed="rId1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925EC2B8-99D7-42A3-9864-C7FCEE9D52EB}" type="parTrans" cxnId="{91F87A95-39A4-4C50-9292-06E8E90565EB}">
      <dgm:prSet/>
      <dgm:spPr/>
      <dgm:t>
        <a:bodyPr/>
        <a:lstStyle/>
        <a:p>
          <a:endParaRPr lang="zh-CN" altLang="en-US"/>
        </a:p>
      </dgm:t>
    </dgm:pt>
    <dgm:pt modelId="{842DCA13-3D54-4262-9DE6-03E2E646E332}" type="sibTrans" cxnId="{91F87A95-39A4-4C50-9292-06E8E90565EB}">
      <dgm:prSet/>
      <dgm:spPr/>
      <dgm:t>
        <a:bodyPr/>
        <a:lstStyle/>
        <a:p>
          <a:endParaRPr lang="zh-CN" altLang="en-US"/>
        </a:p>
      </dgm:t>
    </dgm:pt>
    <dgm:pt modelId="{A131AD70-3150-43DE-AB59-341F35D9EACB}">
      <dgm:prSet phldrT="[文本]"/>
      <dgm:spPr>
        <a:blipFill>
          <a:blip xmlns:r="http://schemas.openxmlformats.org/officeDocument/2006/relationships" r:embed="rId15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C379723A-A852-49CD-94BF-51117A4AD936}" type="parTrans" cxnId="{E6998887-5935-4059-A0E5-5226B97C5BD8}">
      <dgm:prSet/>
      <dgm:spPr/>
      <dgm:t>
        <a:bodyPr/>
        <a:lstStyle/>
        <a:p>
          <a:endParaRPr lang="zh-CN" altLang="en-US"/>
        </a:p>
      </dgm:t>
    </dgm:pt>
    <dgm:pt modelId="{F4EDB7CA-ED2B-4AB3-B4A3-D70663905687}" type="sibTrans" cxnId="{E6998887-5935-4059-A0E5-5226B97C5BD8}">
      <dgm:prSet/>
      <dgm:spPr/>
      <dgm:t>
        <a:bodyPr/>
        <a:lstStyle/>
        <a:p>
          <a:endParaRPr lang="zh-CN" altLang="en-US"/>
        </a:p>
      </dgm:t>
    </dgm:pt>
    <dgm:pt modelId="{2D3A3458-C6F3-4CF0-9E0A-8C23680461FA}">
      <dgm:prSet phldrT="[文本]"/>
      <dgm:spPr>
        <a:blipFill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8E808D14-2D70-4EC7-8059-5765E5603A47}" type="parTrans" cxnId="{9A095FAD-415C-40A3-8721-D9FFBE83DAD6}">
      <dgm:prSet/>
      <dgm:spPr/>
      <dgm:t>
        <a:bodyPr/>
        <a:lstStyle/>
        <a:p>
          <a:endParaRPr lang="zh-CN" altLang="en-US"/>
        </a:p>
      </dgm:t>
    </dgm:pt>
    <dgm:pt modelId="{C1052D43-222F-4AE1-8FE5-C9DD6892C9A4}" type="sibTrans" cxnId="{9A095FAD-415C-40A3-8721-D9FFBE83DAD6}">
      <dgm:prSet/>
      <dgm:spPr/>
      <dgm:t>
        <a:bodyPr/>
        <a:lstStyle/>
        <a:p>
          <a:endParaRPr lang="zh-CN" altLang="en-US"/>
        </a:p>
      </dgm:t>
    </dgm:pt>
    <dgm:pt modelId="{FD631781-2BFC-4E7C-B548-5244A1DDABB1}">
      <dgm:prSet phldrT="[文本]"/>
      <dgm:spPr>
        <a:blipFill>
          <a:blip xmlns:r="http://schemas.openxmlformats.org/officeDocument/2006/relationships" r:embed="rId10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7B01AC90-D5CD-4B65-8CAB-3643A1122985}" type="parTrans" cxnId="{FB35ADED-D27D-471B-9A3C-C13C79231788}">
      <dgm:prSet/>
      <dgm:spPr/>
      <dgm:t>
        <a:bodyPr/>
        <a:lstStyle/>
        <a:p>
          <a:endParaRPr lang="zh-CN" altLang="en-US"/>
        </a:p>
      </dgm:t>
    </dgm:pt>
    <dgm:pt modelId="{679DE2BC-F10C-4F82-AF5B-D05D2F657A22}" type="sibTrans" cxnId="{FB35ADED-D27D-471B-9A3C-C13C79231788}">
      <dgm:prSet/>
      <dgm:spPr/>
      <dgm:t>
        <a:bodyPr/>
        <a:lstStyle/>
        <a:p>
          <a:endParaRPr lang="zh-CN" altLang="en-US"/>
        </a:p>
      </dgm:t>
    </dgm:pt>
    <dgm:pt modelId="{7836AFCE-AA8C-4695-922A-6EA59A497C11}">
      <dgm:prSet phldrT="[文本]"/>
      <dgm:spPr>
        <a:blipFill>
          <a:blip xmlns:r="http://schemas.openxmlformats.org/officeDocument/2006/relationships" r:embed="rId16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22CCA9B5-1505-497C-838E-03E557D5F02B}" type="parTrans" cxnId="{171836E7-E2E4-445B-B453-65DCBC4453DE}">
      <dgm:prSet/>
      <dgm:spPr/>
      <dgm:t>
        <a:bodyPr/>
        <a:lstStyle/>
        <a:p>
          <a:endParaRPr lang="zh-CN" altLang="en-US"/>
        </a:p>
      </dgm:t>
    </dgm:pt>
    <dgm:pt modelId="{A501EC2B-3EA7-4E7F-9976-DE66F67C028F}" type="sibTrans" cxnId="{171836E7-E2E4-445B-B453-65DCBC4453DE}">
      <dgm:prSet/>
      <dgm:spPr/>
      <dgm:t>
        <a:bodyPr/>
        <a:lstStyle/>
        <a:p>
          <a:endParaRPr lang="zh-CN" altLang="en-US"/>
        </a:p>
      </dgm:t>
    </dgm:pt>
    <dgm:pt modelId="{4632907C-7591-42BC-A44E-B808248A1A81}">
      <dgm:prSet phldrT="[文本]"/>
      <dgm:spPr>
        <a:blipFill>
          <a:blip xmlns:r="http://schemas.openxmlformats.org/officeDocument/2006/relationships" r:embed="rId9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2183560-66D0-48A7-98A9-E7B519F46DA3}" type="parTrans" cxnId="{20FB0082-6E2E-4CBA-A3DD-C115FC570F8A}">
      <dgm:prSet/>
      <dgm:spPr/>
      <dgm:t>
        <a:bodyPr/>
        <a:lstStyle/>
        <a:p>
          <a:endParaRPr lang="zh-CN" altLang="en-US"/>
        </a:p>
      </dgm:t>
    </dgm:pt>
    <dgm:pt modelId="{964358C9-2112-4EB5-962D-9996BFC97451}" type="sibTrans" cxnId="{20FB0082-6E2E-4CBA-A3DD-C115FC570F8A}">
      <dgm:prSet/>
      <dgm:spPr/>
      <dgm:t>
        <a:bodyPr/>
        <a:lstStyle/>
        <a:p>
          <a:endParaRPr lang="zh-CN" altLang="en-US"/>
        </a:p>
      </dgm:t>
    </dgm:pt>
    <dgm:pt modelId="{0022C249-8A23-4F7A-98C9-C3E9BB041ADE}">
      <dgm:prSet phldrT="[文本]"/>
      <dgm:spPr>
        <a:blipFill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E83DA758-E973-4128-A4B1-B72FC2BEEB30}" type="parTrans" cxnId="{E0DF3CF1-A2A4-4C37-A0AF-B79533DA40E3}">
      <dgm:prSet/>
      <dgm:spPr/>
      <dgm:t>
        <a:bodyPr/>
        <a:lstStyle/>
        <a:p>
          <a:endParaRPr lang="zh-CN" altLang="en-US"/>
        </a:p>
      </dgm:t>
    </dgm:pt>
    <dgm:pt modelId="{4FBECCC3-E234-4493-8C1E-3D05D38413CF}" type="sibTrans" cxnId="{E0DF3CF1-A2A4-4C37-A0AF-B79533DA40E3}">
      <dgm:prSet/>
      <dgm:spPr/>
      <dgm:t>
        <a:bodyPr/>
        <a:lstStyle/>
        <a:p>
          <a:endParaRPr lang="zh-CN" altLang="en-US"/>
        </a:p>
      </dgm:t>
    </dgm:pt>
    <dgm:pt modelId="{0652F500-3F60-49E1-8EA6-D9AE3A3B69D7}">
      <dgm:prSet phldrT="[文本]"/>
      <dgm:spPr>
        <a:blipFill>
          <a:blip xmlns:r="http://schemas.openxmlformats.org/officeDocument/2006/relationships" r:embed="rId1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F079C827-A0A9-4AEC-8456-4B5D276A2C4B}" type="parTrans" cxnId="{26390658-0A9D-4124-9611-87314A058D71}">
      <dgm:prSet/>
      <dgm:spPr/>
      <dgm:t>
        <a:bodyPr/>
        <a:lstStyle/>
        <a:p>
          <a:endParaRPr lang="zh-CN" altLang="en-US"/>
        </a:p>
      </dgm:t>
    </dgm:pt>
    <dgm:pt modelId="{153F0CF3-BADE-46E2-BB73-2F0554F70FED}" type="sibTrans" cxnId="{26390658-0A9D-4124-9611-87314A058D71}">
      <dgm:prSet/>
      <dgm:spPr/>
      <dgm:t>
        <a:bodyPr/>
        <a:lstStyle/>
        <a:p>
          <a:endParaRPr lang="zh-CN" altLang="en-US"/>
        </a:p>
      </dgm:t>
    </dgm:pt>
    <dgm:pt modelId="{DB7AB0E3-975C-4CE2-8E05-7D24ABD6D790}">
      <dgm:prSet phldrT="[文本]"/>
      <dgm:spPr>
        <a:blipFill>
          <a:blip xmlns:r="http://schemas.openxmlformats.org/officeDocument/2006/relationships" r:embed="rId10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E11775FD-137B-4F83-A794-24B605C64D9F}" type="sibTrans" cxnId="{F7A5FE19-4988-41A8-B950-0B48DDD4CDDD}">
      <dgm:prSet/>
      <dgm:spPr/>
      <dgm:t>
        <a:bodyPr/>
        <a:lstStyle/>
        <a:p>
          <a:endParaRPr lang="zh-CN" altLang="en-US"/>
        </a:p>
      </dgm:t>
    </dgm:pt>
    <dgm:pt modelId="{796C00AC-9286-49E6-91C2-E031324CE773}" type="parTrans" cxnId="{F7A5FE19-4988-41A8-B950-0B48DDD4CDDD}">
      <dgm:prSet/>
      <dgm:spPr/>
      <dgm:t>
        <a:bodyPr/>
        <a:lstStyle/>
        <a:p>
          <a:endParaRPr lang="zh-CN" altLang="en-US"/>
        </a:p>
      </dgm:t>
    </dgm:pt>
    <dgm:pt modelId="{9ABA9749-2D0F-4EF0-A638-2418BBEEC384}">
      <dgm:prSet phldrT="[文本]"/>
      <dgm:spPr>
        <a:blipFill>
          <a:blip xmlns:r="http://schemas.openxmlformats.org/officeDocument/2006/relationships" r:embed="rId17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B558EE95-6FAC-41EB-88C4-BE556DF2AA3B}" type="sibTrans" cxnId="{6F82D5A2-6620-485F-B527-5B3667B51176}">
      <dgm:prSet/>
      <dgm:spPr/>
      <dgm:t>
        <a:bodyPr/>
        <a:lstStyle/>
        <a:p>
          <a:endParaRPr lang="zh-CN" altLang="en-US"/>
        </a:p>
      </dgm:t>
    </dgm:pt>
    <dgm:pt modelId="{E530C181-F0D5-4A48-820F-D8D47FF933BC}" type="parTrans" cxnId="{6F82D5A2-6620-485F-B527-5B3667B51176}">
      <dgm:prSet/>
      <dgm:spPr/>
      <dgm:t>
        <a:bodyPr/>
        <a:lstStyle/>
        <a:p>
          <a:endParaRPr lang="zh-CN" altLang="en-US"/>
        </a:p>
      </dgm:t>
    </dgm:pt>
    <dgm:pt modelId="{C8B2B027-17BE-4605-AF7A-082FD7CDD09F}">
      <dgm:prSet phldrT="[文本]"/>
      <dgm:spPr/>
      <dgm:t>
        <a:bodyPr/>
        <a:lstStyle/>
        <a:p>
          <a:pPr/>
          <a:endParaRPr lang="zh-CN" altLang="en-US" dirty="0"/>
        </a:p>
      </dgm:t>
    </dgm:pt>
    <dgm:pt modelId="{9DE64848-D97C-421E-9FDD-45C05B73B787}" type="parTrans" cxnId="{679345E4-AB8A-4058-BC70-EB6B8790F03F}">
      <dgm:prSet/>
      <dgm:spPr/>
      <dgm:t>
        <a:bodyPr/>
        <a:lstStyle/>
        <a:p>
          <a:endParaRPr lang="zh-CN" altLang="en-US"/>
        </a:p>
      </dgm:t>
    </dgm:pt>
    <dgm:pt modelId="{31D86495-9CE8-40CD-82AC-818AED13A2E0}" type="sibTrans" cxnId="{679345E4-AB8A-4058-BC70-EB6B8790F03F}">
      <dgm:prSet/>
      <dgm:spPr/>
      <dgm:t>
        <a:bodyPr/>
        <a:lstStyle/>
        <a:p>
          <a:endParaRPr lang="zh-CN" altLang="en-US"/>
        </a:p>
      </dgm:t>
    </dgm:pt>
    <dgm:pt modelId="{532A4BF5-0A23-4C1D-8B01-555589701846}" type="pres">
      <dgm:prSet presAssocID="{BC0E9542-65F8-4BDF-882C-64776DDA05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CA3702B-EDE7-4626-A8C9-3EECF35EA5B8}" type="pres">
      <dgm:prSet presAssocID="{B67D883B-02E4-497C-8632-FAC3C5D54779}" presName="hierRoot1" presStyleCnt="0"/>
      <dgm:spPr/>
    </dgm:pt>
    <dgm:pt modelId="{28B241B6-9E35-4633-9AB1-D00C9C4807FD}" type="pres">
      <dgm:prSet presAssocID="{B67D883B-02E4-497C-8632-FAC3C5D54779}" presName="composite" presStyleCnt="0"/>
      <dgm:spPr/>
    </dgm:pt>
    <dgm:pt modelId="{90FE37A2-1E08-4766-B045-FA677C673BBB}" type="pres">
      <dgm:prSet presAssocID="{B67D883B-02E4-497C-8632-FAC3C5D54779}" presName="image" presStyleLbl="node0" presStyleIdx="0" presStyleCnt="1"/>
      <dgm:spPr/>
    </dgm:pt>
    <dgm:pt modelId="{C4D4DEB1-2C1C-432F-995A-7043FA5C4BBE}" type="pres">
      <dgm:prSet presAssocID="{B67D883B-02E4-497C-8632-FAC3C5D54779}" presName="text" presStyleLbl="revTx" presStyleIdx="0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CC5F32-4C52-42ED-B180-8DFDCBFD4B73}" type="pres">
      <dgm:prSet presAssocID="{B67D883B-02E4-497C-8632-FAC3C5D54779}" presName="hierChild2" presStyleCnt="0"/>
      <dgm:spPr/>
    </dgm:pt>
    <dgm:pt modelId="{CD29C4AE-151C-4454-B476-7DEAEEDECFDC}" type="pres">
      <dgm:prSet presAssocID="{49947670-3588-4C31-80E2-810F4A2ED24B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EDA90B72-2D1B-40A9-A27B-2F58382AE9A1}" type="pres">
      <dgm:prSet presAssocID="{2F23CB23-8DC2-4307-9DD2-482FF6DE7955}" presName="hierRoot2" presStyleCnt="0"/>
      <dgm:spPr/>
    </dgm:pt>
    <dgm:pt modelId="{6A3FA80C-2AE9-4E99-88A7-6A4DD51A55AA}" type="pres">
      <dgm:prSet presAssocID="{2F23CB23-8DC2-4307-9DD2-482FF6DE7955}" presName="composite2" presStyleCnt="0"/>
      <dgm:spPr/>
    </dgm:pt>
    <dgm:pt modelId="{37E14541-82C9-4983-B012-3BA09606C106}" type="pres">
      <dgm:prSet presAssocID="{2F23CB23-8DC2-4307-9DD2-482FF6DE7955}" presName="image2" presStyleLbl="node2" presStyleIdx="0" presStyleCnt="2"/>
      <dgm:spPr/>
    </dgm:pt>
    <dgm:pt modelId="{F550CA96-F04C-441D-99D9-C28460C4EF52}" type="pres">
      <dgm:prSet presAssocID="{2F23CB23-8DC2-4307-9DD2-482FF6DE7955}" presName="text2" presStyleLbl="revTx" presStyleIdx="1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3DBF27-7AE0-4D64-A003-093045C97158}" type="pres">
      <dgm:prSet presAssocID="{2F23CB23-8DC2-4307-9DD2-482FF6DE7955}" presName="hierChild3" presStyleCnt="0"/>
      <dgm:spPr/>
    </dgm:pt>
    <dgm:pt modelId="{45F543B3-6B6B-41A5-954D-05EA328398F9}" type="pres">
      <dgm:prSet presAssocID="{468CA350-4030-4E9C-9059-D4056934E511}" presName="Name17" presStyleLbl="parChTrans1D3" presStyleIdx="0" presStyleCnt="4"/>
      <dgm:spPr/>
      <dgm:t>
        <a:bodyPr/>
        <a:lstStyle/>
        <a:p>
          <a:endParaRPr lang="zh-CN" altLang="en-US"/>
        </a:p>
      </dgm:t>
    </dgm:pt>
    <dgm:pt modelId="{A7833A0A-ED21-4CD2-9F14-F1A0F6E6BD1B}" type="pres">
      <dgm:prSet presAssocID="{DB2CD9EA-07F6-464A-8CAC-F305012045DB}" presName="hierRoot3" presStyleCnt="0"/>
      <dgm:spPr/>
    </dgm:pt>
    <dgm:pt modelId="{69D1500A-857E-4E02-A368-B102D7E844C3}" type="pres">
      <dgm:prSet presAssocID="{DB2CD9EA-07F6-464A-8CAC-F305012045DB}" presName="composite3" presStyleCnt="0"/>
      <dgm:spPr/>
    </dgm:pt>
    <dgm:pt modelId="{082ED5A2-5CF5-49C2-96A4-DB4378245B35}" type="pres">
      <dgm:prSet presAssocID="{DB2CD9EA-07F6-464A-8CAC-F305012045DB}" presName="image3" presStyleLbl="node3" presStyleIdx="0" presStyleCnt="4"/>
      <dgm:spPr/>
    </dgm:pt>
    <dgm:pt modelId="{878B0DA1-BE0B-4F1A-9960-8DCF2389D8FA}" type="pres">
      <dgm:prSet presAssocID="{DB2CD9EA-07F6-464A-8CAC-F305012045DB}" presName="text3" presStyleLbl="revTx" presStyleIdx="2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86F120-81A7-47D8-A2F0-4336D6E8FCDA}" type="pres">
      <dgm:prSet presAssocID="{DB2CD9EA-07F6-464A-8CAC-F305012045DB}" presName="hierChild4" presStyleCnt="0"/>
      <dgm:spPr/>
    </dgm:pt>
    <dgm:pt modelId="{F5106581-B82B-47B4-87A5-2E5F9DE39EE9}" type="pres">
      <dgm:prSet presAssocID="{423FC194-D6EC-464D-9984-CDC7AA986323}" presName="Name23" presStyleLbl="parChTrans1D4" presStyleIdx="0" presStyleCnt="22"/>
      <dgm:spPr/>
      <dgm:t>
        <a:bodyPr/>
        <a:lstStyle/>
        <a:p>
          <a:endParaRPr lang="zh-CN" altLang="en-US"/>
        </a:p>
      </dgm:t>
    </dgm:pt>
    <dgm:pt modelId="{DE21D401-D2BD-43D1-947E-4A812C182AF9}" type="pres">
      <dgm:prSet presAssocID="{6D91D72D-DD60-482B-BC47-80C3ABF77535}" presName="hierRoot4" presStyleCnt="0"/>
      <dgm:spPr/>
    </dgm:pt>
    <dgm:pt modelId="{474E99AC-CD82-4910-8D26-A9F64C222ED1}" type="pres">
      <dgm:prSet presAssocID="{6D91D72D-DD60-482B-BC47-80C3ABF77535}" presName="composite4" presStyleCnt="0"/>
      <dgm:spPr/>
    </dgm:pt>
    <dgm:pt modelId="{1B19B7C7-C9D6-4EB2-92A9-982487EA7181}" type="pres">
      <dgm:prSet presAssocID="{6D91D72D-DD60-482B-BC47-80C3ABF77535}" presName="image4" presStyleLbl="node4" presStyleIdx="0" presStyleCnt="22"/>
      <dgm:spPr/>
    </dgm:pt>
    <dgm:pt modelId="{72CD015C-5684-42A3-BEAD-65F32DD33E3F}" type="pres">
      <dgm:prSet presAssocID="{6D91D72D-DD60-482B-BC47-80C3ABF77535}" presName="text4" presStyleLbl="revTx" presStyleIdx="3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A7F4B4-F697-43A2-A6D9-7E2269A8DBC8}" type="pres">
      <dgm:prSet presAssocID="{6D91D72D-DD60-482B-BC47-80C3ABF77535}" presName="hierChild5" presStyleCnt="0"/>
      <dgm:spPr/>
    </dgm:pt>
    <dgm:pt modelId="{257EA997-B5C6-43D6-B527-D77E55952FD8}" type="pres">
      <dgm:prSet presAssocID="{E262B052-4E21-4BFA-8D6B-909C8263D200}" presName="Name23" presStyleLbl="parChTrans1D4" presStyleIdx="1" presStyleCnt="22"/>
      <dgm:spPr/>
      <dgm:t>
        <a:bodyPr/>
        <a:lstStyle/>
        <a:p>
          <a:endParaRPr lang="zh-CN" altLang="en-US"/>
        </a:p>
      </dgm:t>
    </dgm:pt>
    <dgm:pt modelId="{01F8BA7E-0A90-4E3A-B75B-A17A8B66D58F}" type="pres">
      <dgm:prSet presAssocID="{48DAAB74-94F6-4AFA-A55B-FA88C69DF2F8}" presName="hierRoot4" presStyleCnt="0"/>
      <dgm:spPr/>
    </dgm:pt>
    <dgm:pt modelId="{A1F42350-C7B0-4706-98CA-588700B092D3}" type="pres">
      <dgm:prSet presAssocID="{48DAAB74-94F6-4AFA-A55B-FA88C69DF2F8}" presName="composite4" presStyleCnt="0"/>
      <dgm:spPr/>
    </dgm:pt>
    <dgm:pt modelId="{D6B9CCFD-A51F-449B-A4B8-946087E877D3}" type="pres">
      <dgm:prSet presAssocID="{48DAAB74-94F6-4AFA-A55B-FA88C69DF2F8}" presName="image4" presStyleLbl="node4" presStyleIdx="1" presStyleCnt="22"/>
      <dgm:spPr/>
    </dgm:pt>
    <dgm:pt modelId="{BB133327-5CE3-425B-9CEC-9FC0C9234979}" type="pres">
      <dgm:prSet presAssocID="{48DAAB74-94F6-4AFA-A55B-FA88C69DF2F8}" presName="text4" presStyleLbl="revTx" presStyleIdx="4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A339C1-5947-4486-92B4-0AC876E517B3}" type="pres">
      <dgm:prSet presAssocID="{48DAAB74-94F6-4AFA-A55B-FA88C69DF2F8}" presName="hierChild5" presStyleCnt="0"/>
      <dgm:spPr/>
    </dgm:pt>
    <dgm:pt modelId="{C04EC8CA-09C9-48B7-A7FD-E726E7E5A288}" type="pres">
      <dgm:prSet presAssocID="{796C00AC-9286-49E6-91C2-E031324CE773}" presName="Name23" presStyleLbl="parChTrans1D4" presStyleIdx="2" presStyleCnt="22"/>
      <dgm:spPr/>
      <dgm:t>
        <a:bodyPr/>
        <a:lstStyle/>
        <a:p>
          <a:endParaRPr lang="zh-CN" altLang="en-US"/>
        </a:p>
      </dgm:t>
    </dgm:pt>
    <dgm:pt modelId="{B2DA22F6-E452-4169-BDC4-23CC168C50C2}" type="pres">
      <dgm:prSet presAssocID="{DB7AB0E3-975C-4CE2-8E05-7D24ABD6D790}" presName="hierRoot4" presStyleCnt="0"/>
      <dgm:spPr/>
    </dgm:pt>
    <dgm:pt modelId="{0B1AE420-F718-44C4-ABAD-9F56ED29884B}" type="pres">
      <dgm:prSet presAssocID="{DB7AB0E3-975C-4CE2-8E05-7D24ABD6D790}" presName="composite4" presStyleCnt="0"/>
      <dgm:spPr/>
    </dgm:pt>
    <dgm:pt modelId="{10E6B588-3EFF-4B97-85B8-DCD1A7FB8C14}" type="pres">
      <dgm:prSet presAssocID="{DB7AB0E3-975C-4CE2-8E05-7D24ABD6D790}" presName="image4" presStyleLbl="node4" presStyleIdx="2" presStyleCnt="22"/>
      <dgm:spPr/>
    </dgm:pt>
    <dgm:pt modelId="{94B63D63-3465-4C89-81AB-4DC1BAE5D2DD}" type="pres">
      <dgm:prSet presAssocID="{DB7AB0E3-975C-4CE2-8E05-7D24ABD6D790}" presName="text4" presStyleLbl="revTx" presStyleIdx="5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1F6070-48BC-4500-A635-48118D60F6A8}" type="pres">
      <dgm:prSet presAssocID="{DB7AB0E3-975C-4CE2-8E05-7D24ABD6D790}" presName="hierChild5" presStyleCnt="0"/>
      <dgm:spPr/>
    </dgm:pt>
    <dgm:pt modelId="{35CA2B36-9AC2-4BAF-B794-3F03200BF42E}" type="pres">
      <dgm:prSet presAssocID="{9DE64848-D97C-421E-9FDD-45C05B73B787}" presName="Name23" presStyleLbl="parChTrans1D4" presStyleIdx="3" presStyleCnt="22"/>
      <dgm:spPr/>
    </dgm:pt>
    <dgm:pt modelId="{C01A36A4-B315-4580-9F4C-04BD57AAF897}" type="pres">
      <dgm:prSet presAssocID="{C8B2B027-17BE-4605-AF7A-082FD7CDD09F}" presName="hierRoot4" presStyleCnt="0"/>
      <dgm:spPr/>
    </dgm:pt>
    <dgm:pt modelId="{B67985C8-C73B-4212-A352-9BB6439C7DA9}" type="pres">
      <dgm:prSet presAssocID="{C8B2B027-17BE-4605-AF7A-082FD7CDD09F}" presName="composite4" presStyleCnt="0"/>
      <dgm:spPr/>
    </dgm:pt>
    <dgm:pt modelId="{B36DE522-4B03-4A62-BEF4-0B3B1C40DEB7}" type="pres">
      <dgm:prSet presAssocID="{C8B2B027-17BE-4605-AF7A-082FD7CDD09F}" presName="image4" presStyleLbl="node4" presStyleIdx="3" presStyleCnt="22"/>
      <dgm:spPr/>
    </dgm:pt>
    <dgm:pt modelId="{19BF6C4C-DED6-4047-9F28-25D7B0BC04B9}" type="pres">
      <dgm:prSet presAssocID="{C8B2B027-17BE-4605-AF7A-082FD7CDD09F}" presName="text4" presStyleLbl="revTx" presStyleIdx="6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E965E0-A1AE-4254-B5DE-7BF289F37C82}" type="pres">
      <dgm:prSet presAssocID="{C8B2B027-17BE-4605-AF7A-082FD7CDD09F}" presName="hierChild5" presStyleCnt="0"/>
      <dgm:spPr/>
    </dgm:pt>
    <dgm:pt modelId="{23E6264F-1438-4AA0-AF3A-B3A64CC2CBDE}" type="pres">
      <dgm:prSet presAssocID="{7B4C703A-2623-4E60-9893-C7CF62CF4EAA}" presName="Name17" presStyleLbl="parChTrans1D3" presStyleIdx="1" presStyleCnt="4"/>
      <dgm:spPr/>
      <dgm:t>
        <a:bodyPr/>
        <a:lstStyle/>
        <a:p>
          <a:endParaRPr lang="zh-CN" altLang="en-US"/>
        </a:p>
      </dgm:t>
    </dgm:pt>
    <dgm:pt modelId="{475F0CC7-2172-40FC-BE04-5E13D5402DC0}" type="pres">
      <dgm:prSet presAssocID="{1677A2A3-9A4B-4732-ADD6-5B4BC44A93CF}" presName="hierRoot3" presStyleCnt="0"/>
      <dgm:spPr/>
    </dgm:pt>
    <dgm:pt modelId="{BB706680-E651-4970-AF2A-DC02FE694BF0}" type="pres">
      <dgm:prSet presAssocID="{1677A2A3-9A4B-4732-ADD6-5B4BC44A93CF}" presName="composite3" presStyleCnt="0"/>
      <dgm:spPr/>
    </dgm:pt>
    <dgm:pt modelId="{643FBE0E-7045-4D9B-AA0B-B49E5BB91C7E}" type="pres">
      <dgm:prSet presAssocID="{1677A2A3-9A4B-4732-ADD6-5B4BC44A93CF}" presName="image3" presStyleLbl="node3" presStyleIdx="1" presStyleCnt="4"/>
      <dgm:spPr/>
    </dgm:pt>
    <dgm:pt modelId="{5D7B2663-4798-4F70-BCC1-26C44453DB39}" type="pres">
      <dgm:prSet presAssocID="{1677A2A3-9A4B-4732-ADD6-5B4BC44A93CF}" presName="text3" presStyleLbl="revTx" presStyleIdx="7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022973-53EF-4B9E-AAA7-4FCEAC42ECF7}" type="pres">
      <dgm:prSet presAssocID="{1677A2A3-9A4B-4732-ADD6-5B4BC44A93CF}" presName="hierChild4" presStyleCnt="0"/>
      <dgm:spPr/>
    </dgm:pt>
    <dgm:pt modelId="{4EE3FFE9-1E51-4E7A-A010-42171D97BD04}" type="pres">
      <dgm:prSet presAssocID="{E530C181-F0D5-4A48-820F-D8D47FF933BC}" presName="Name23" presStyleLbl="parChTrans1D4" presStyleIdx="4" presStyleCnt="22"/>
      <dgm:spPr/>
      <dgm:t>
        <a:bodyPr/>
        <a:lstStyle/>
        <a:p>
          <a:endParaRPr lang="zh-CN" altLang="en-US"/>
        </a:p>
      </dgm:t>
    </dgm:pt>
    <dgm:pt modelId="{D484A0A1-8B24-48E7-80FF-D045D6267A6F}" type="pres">
      <dgm:prSet presAssocID="{9ABA9749-2D0F-4EF0-A638-2418BBEEC384}" presName="hierRoot4" presStyleCnt="0"/>
      <dgm:spPr/>
    </dgm:pt>
    <dgm:pt modelId="{F6E41ACB-821B-42B1-95CC-9A80700257C9}" type="pres">
      <dgm:prSet presAssocID="{9ABA9749-2D0F-4EF0-A638-2418BBEEC384}" presName="composite4" presStyleCnt="0"/>
      <dgm:spPr/>
    </dgm:pt>
    <dgm:pt modelId="{F64713CC-9F1E-4B05-A222-2A2D06AA4E6F}" type="pres">
      <dgm:prSet presAssocID="{9ABA9749-2D0F-4EF0-A638-2418BBEEC384}" presName="image4" presStyleLbl="node4" presStyleIdx="4" presStyleCnt="22"/>
      <dgm:spPr/>
    </dgm:pt>
    <dgm:pt modelId="{D175FDF1-B1F7-459E-8108-8D817CCC507B}" type="pres">
      <dgm:prSet presAssocID="{9ABA9749-2D0F-4EF0-A638-2418BBEEC384}" presName="text4" presStyleLbl="revTx" presStyleIdx="8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34B4A2-8AE5-4C29-8C2E-7EC474B96BE9}" type="pres">
      <dgm:prSet presAssocID="{9ABA9749-2D0F-4EF0-A638-2418BBEEC384}" presName="hierChild5" presStyleCnt="0"/>
      <dgm:spPr/>
    </dgm:pt>
    <dgm:pt modelId="{452D9F9D-8393-43E0-8DEA-F5E3FA01837B}" type="pres">
      <dgm:prSet presAssocID="{89823654-FF3F-41A9-A4D1-472E57389242}" presName="Name23" presStyleLbl="parChTrans1D4" presStyleIdx="5" presStyleCnt="22"/>
      <dgm:spPr/>
      <dgm:t>
        <a:bodyPr/>
        <a:lstStyle/>
        <a:p>
          <a:endParaRPr lang="zh-CN" altLang="en-US"/>
        </a:p>
      </dgm:t>
    </dgm:pt>
    <dgm:pt modelId="{E54C0DA0-F975-4CF1-BD05-7658D96B4331}" type="pres">
      <dgm:prSet presAssocID="{C75C238C-5D7E-489A-B6E1-F78FC76B9614}" presName="hierRoot4" presStyleCnt="0"/>
      <dgm:spPr/>
    </dgm:pt>
    <dgm:pt modelId="{988EE728-4AA7-4484-8D8A-622FA14BAC70}" type="pres">
      <dgm:prSet presAssocID="{C75C238C-5D7E-489A-B6E1-F78FC76B9614}" presName="composite4" presStyleCnt="0"/>
      <dgm:spPr/>
    </dgm:pt>
    <dgm:pt modelId="{5C188B64-2885-43F8-A5BA-8F4AE645250C}" type="pres">
      <dgm:prSet presAssocID="{C75C238C-5D7E-489A-B6E1-F78FC76B9614}" presName="image4" presStyleLbl="node4" presStyleIdx="5" presStyleCnt="22"/>
      <dgm:spPr/>
    </dgm:pt>
    <dgm:pt modelId="{D8F7D696-2686-4275-8013-C3AABF879D39}" type="pres">
      <dgm:prSet presAssocID="{C75C238C-5D7E-489A-B6E1-F78FC76B9614}" presName="text4" presStyleLbl="revTx" presStyleIdx="9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CC8B72-6489-4B9B-8987-3F921814CF1A}" type="pres">
      <dgm:prSet presAssocID="{C75C238C-5D7E-489A-B6E1-F78FC76B9614}" presName="hierChild5" presStyleCnt="0"/>
      <dgm:spPr/>
    </dgm:pt>
    <dgm:pt modelId="{2DE81719-01FC-4C38-A270-C8181B6352F9}" type="pres">
      <dgm:prSet presAssocID="{B5C16DE6-C606-436B-AFCB-258355A187E5}" presName="Name23" presStyleLbl="parChTrans1D4" presStyleIdx="6" presStyleCnt="22"/>
      <dgm:spPr/>
      <dgm:t>
        <a:bodyPr/>
        <a:lstStyle/>
        <a:p>
          <a:endParaRPr lang="zh-CN" altLang="en-US"/>
        </a:p>
      </dgm:t>
    </dgm:pt>
    <dgm:pt modelId="{B94C569C-8051-4EAF-8CE2-FED1FBD76B23}" type="pres">
      <dgm:prSet presAssocID="{6529B85C-47E6-49D7-A537-D560C6B7F29C}" presName="hierRoot4" presStyleCnt="0"/>
      <dgm:spPr/>
    </dgm:pt>
    <dgm:pt modelId="{75566BBA-D875-45D6-B8FE-098FD866BAA7}" type="pres">
      <dgm:prSet presAssocID="{6529B85C-47E6-49D7-A537-D560C6B7F29C}" presName="composite4" presStyleCnt="0"/>
      <dgm:spPr/>
    </dgm:pt>
    <dgm:pt modelId="{E98842E3-1A10-48BF-818C-A2B14095A0B4}" type="pres">
      <dgm:prSet presAssocID="{6529B85C-47E6-49D7-A537-D560C6B7F29C}" presName="image4" presStyleLbl="node4" presStyleIdx="6" presStyleCnt="22"/>
      <dgm:spPr/>
    </dgm:pt>
    <dgm:pt modelId="{015DDB5F-AB43-4869-A165-38F5F1D8A6D2}" type="pres">
      <dgm:prSet presAssocID="{6529B85C-47E6-49D7-A537-D560C6B7F29C}" presName="text4" presStyleLbl="revTx" presStyleIdx="10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F160BC-73BD-4CD1-B746-954E3E8B5A2C}" type="pres">
      <dgm:prSet presAssocID="{6529B85C-47E6-49D7-A537-D560C6B7F29C}" presName="hierChild5" presStyleCnt="0"/>
      <dgm:spPr/>
    </dgm:pt>
    <dgm:pt modelId="{F18E6BBD-E2ED-4C27-9998-9FEDB484DA3D}" type="pres">
      <dgm:prSet presAssocID="{B8C43ACE-1411-4864-804B-E78BB1BB362D}" presName="Name23" presStyleLbl="parChTrans1D4" presStyleIdx="7" presStyleCnt="22"/>
      <dgm:spPr/>
      <dgm:t>
        <a:bodyPr/>
        <a:lstStyle/>
        <a:p>
          <a:endParaRPr lang="zh-CN" altLang="en-US"/>
        </a:p>
      </dgm:t>
    </dgm:pt>
    <dgm:pt modelId="{70C4EEB1-D442-49CE-9DBC-C3EDBAD36924}" type="pres">
      <dgm:prSet presAssocID="{A1F1FDE3-F634-41EC-B236-6DD6743B2C75}" presName="hierRoot4" presStyleCnt="0"/>
      <dgm:spPr/>
    </dgm:pt>
    <dgm:pt modelId="{FE84D9C6-B1AD-4E5A-8A28-866676F2A23D}" type="pres">
      <dgm:prSet presAssocID="{A1F1FDE3-F634-41EC-B236-6DD6743B2C75}" presName="composite4" presStyleCnt="0"/>
      <dgm:spPr/>
    </dgm:pt>
    <dgm:pt modelId="{7AC85051-B173-403F-B4CF-3CB29EA05191}" type="pres">
      <dgm:prSet presAssocID="{A1F1FDE3-F634-41EC-B236-6DD6743B2C75}" presName="image4" presStyleLbl="node4" presStyleIdx="7" presStyleCnt="22"/>
      <dgm:spPr/>
    </dgm:pt>
    <dgm:pt modelId="{DDE4765B-9F14-4C6D-AB4E-C409A4107E0C}" type="pres">
      <dgm:prSet presAssocID="{A1F1FDE3-F634-41EC-B236-6DD6743B2C75}" presName="text4" presStyleLbl="revTx" presStyleIdx="11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EABE93-100C-4FB6-8C9E-4817C39A0FA1}" type="pres">
      <dgm:prSet presAssocID="{A1F1FDE3-F634-41EC-B236-6DD6743B2C75}" presName="hierChild5" presStyleCnt="0"/>
      <dgm:spPr/>
    </dgm:pt>
    <dgm:pt modelId="{81C089EC-54AF-46AD-A05C-7D6CA21361B6}" type="pres">
      <dgm:prSet presAssocID="{1A76F287-FE6E-400D-9FEF-70DB7C4E9146}" presName="Name23" presStyleLbl="parChTrans1D4" presStyleIdx="8" presStyleCnt="22"/>
      <dgm:spPr/>
      <dgm:t>
        <a:bodyPr/>
        <a:lstStyle/>
        <a:p>
          <a:endParaRPr lang="zh-CN" altLang="en-US"/>
        </a:p>
      </dgm:t>
    </dgm:pt>
    <dgm:pt modelId="{1E364FF0-89E9-45FB-B1AA-297705A061A0}" type="pres">
      <dgm:prSet presAssocID="{523E0009-27B3-4448-8339-C91944AF5BF7}" presName="hierRoot4" presStyleCnt="0"/>
      <dgm:spPr/>
    </dgm:pt>
    <dgm:pt modelId="{6010FFC6-0B67-4788-AB96-41D7C938A458}" type="pres">
      <dgm:prSet presAssocID="{523E0009-27B3-4448-8339-C91944AF5BF7}" presName="composite4" presStyleCnt="0"/>
      <dgm:spPr/>
    </dgm:pt>
    <dgm:pt modelId="{FD7CECD1-B7D4-40A8-B5E8-2300F6CCFDD8}" type="pres">
      <dgm:prSet presAssocID="{523E0009-27B3-4448-8339-C91944AF5BF7}" presName="image4" presStyleLbl="node4" presStyleIdx="8" presStyleCnt="22"/>
      <dgm:spPr/>
    </dgm:pt>
    <dgm:pt modelId="{9C387016-61B0-4F69-A442-9209C2916055}" type="pres">
      <dgm:prSet presAssocID="{523E0009-27B3-4448-8339-C91944AF5BF7}" presName="text4" presStyleLbl="revTx" presStyleIdx="12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9205B1-68CB-4ED0-A618-EF8D8762F948}" type="pres">
      <dgm:prSet presAssocID="{523E0009-27B3-4448-8339-C91944AF5BF7}" presName="hierChild5" presStyleCnt="0"/>
      <dgm:spPr/>
    </dgm:pt>
    <dgm:pt modelId="{F9EF1BEE-6F6D-412E-9122-593C25680A36}" type="pres">
      <dgm:prSet presAssocID="{925EC2B8-99D7-42A3-9864-C7FCEE9D52EB}" presName="Name23" presStyleLbl="parChTrans1D4" presStyleIdx="9" presStyleCnt="22"/>
      <dgm:spPr/>
      <dgm:t>
        <a:bodyPr/>
        <a:lstStyle/>
        <a:p>
          <a:endParaRPr lang="zh-CN" altLang="en-US"/>
        </a:p>
      </dgm:t>
    </dgm:pt>
    <dgm:pt modelId="{D4870691-D391-4FAC-B59A-E060506210AD}" type="pres">
      <dgm:prSet presAssocID="{A8B0BBF8-0BA5-4D86-AE3A-C3A969448C0F}" presName="hierRoot4" presStyleCnt="0"/>
      <dgm:spPr/>
    </dgm:pt>
    <dgm:pt modelId="{8A2B25AE-32A8-44C2-99CB-7B721A5BF495}" type="pres">
      <dgm:prSet presAssocID="{A8B0BBF8-0BA5-4D86-AE3A-C3A969448C0F}" presName="composite4" presStyleCnt="0"/>
      <dgm:spPr/>
    </dgm:pt>
    <dgm:pt modelId="{2C3E44E2-2902-44B1-8B9F-3CA7550B836B}" type="pres">
      <dgm:prSet presAssocID="{A8B0BBF8-0BA5-4D86-AE3A-C3A969448C0F}" presName="image4" presStyleLbl="node4" presStyleIdx="9" presStyleCnt="22"/>
      <dgm:spPr/>
    </dgm:pt>
    <dgm:pt modelId="{32E352B0-0752-4283-A915-B75902286FA1}" type="pres">
      <dgm:prSet presAssocID="{A8B0BBF8-0BA5-4D86-AE3A-C3A969448C0F}" presName="text4" presStyleLbl="revTx" presStyleIdx="13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F5F81A-A9B5-4085-AA79-013728A6D1F8}" type="pres">
      <dgm:prSet presAssocID="{A8B0BBF8-0BA5-4D86-AE3A-C3A969448C0F}" presName="hierChild5" presStyleCnt="0"/>
      <dgm:spPr/>
    </dgm:pt>
    <dgm:pt modelId="{DB845AA0-2B8D-4404-A033-EF83AD72DDD6}" type="pres">
      <dgm:prSet presAssocID="{2F6B9A14-2427-441B-9104-A8D0F83120D3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EAA81107-F5D7-42C9-8935-D06EA0709F49}" type="pres">
      <dgm:prSet presAssocID="{65C4A24D-ABAE-4149-99BA-4849E6FD5640}" presName="hierRoot2" presStyleCnt="0"/>
      <dgm:spPr/>
    </dgm:pt>
    <dgm:pt modelId="{D6E68CE1-19BC-42AF-8CD0-690DFC14DB9E}" type="pres">
      <dgm:prSet presAssocID="{65C4A24D-ABAE-4149-99BA-4849E6FD5640}" presName="composite2" presStyleCnt="0"/>
      <dgm:spPr/>
    </dgm:pt>
    <dgm:pt modelId="{0C2DF0DC-5889-4093-ACE9-81252B91F2E9}" type="pres">
      <dgm:prSet presAssocID="{65C4A24D-ABAE-4149-99BA-4849E6FD5640}" presName="image2" presStyleLbl="node2" presStyleIdx="1" presStyleCnt="2"/>
      <dgm:spPr/>
    </dgm:pt>
    <dgm:pt modelId="{ABC7B243-0F95-4872-B1C6-B4D31C55BA7E}" type="pres">
      <dgm:prSet presAssocID="{65C4A24D-ABAE-4149-99BA-4849E6FD5640}" presName="text2" presStyleLbl="revTx" presStyleIdx="14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07492D-704E-40C1-BDE0-97C241FAD878}" type="pres">
      <dgm:prSet presAssocID="{65C4A24D-ABAE-4149-99BA-4849E6FD5640}" presName="hierChild3" presStyleCnt="0"/>
      <dgm:spPr/>
    </dgm:pt>
    <dgm:pt modelId="{62930DA4-F14B-4DF5-AB3B-92369819568A}" type="pres">
      <dgm:prSet presAssocID="{37E90088-2CB3-4B80-A46E-9B89EE71966E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7C892820-F6D5-49C5-B45B-A9F436A64A07}" type="pres">
      <dgm:prSet presAssocID="{1F8F1528-1512-4A5B-B0D2-D89D6EDD40F0}" presName="hierRoot3" presStyleCnt="0"/>
      <dgm:spPr/>
    </dgm:pt>
    <dgm:pt modelId="{A6C6612F-5C2E-4BBB-BECF-6531281D3929}" type="pres">
      <dgm:prSet presAssocID="{1F8F1528-1512-4A5B-B0D2-D89D6EDD40F0}" presName="composite3" presStyleCnt="0"/>
      <dgm:spPr/>
    </dgm:pt>
    <dgm:pt modelId="{EA5934ED-5198-45BF-A6FF-306D3ADC03E8}" type="pres">
      <dgm:prSet presAssocID="{1F8F1528-1512-4A5B-B0D2-D89D6EDD40F0}" presName="image3" presStyleLbl="node3" presStyleIdx="2" presStyleCnt="4"/>
      <dgm:spPr/>
    </dgm:pt>
    <dgm:pt modelId="{3AD4554C-5C43-4DC1-BAF7-FC9CD3D76C76}" type="pres">
      <dgm:prSet presAssocID="{1F8F1528-1512-4A5B-B0D2-D89D6EDD40F0}" presName="text3" presStyleLbl="revTx" presStyleIdx="15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CF586C-55B4-4C69-ACB4-1ADF20BF5828}" type="pres">
      <dgm:prSet presAssocID="{1F8F1528-1512-4A5B-B0D2-D89D6EDD40F0}" presName="hierChild4" presStyleCnt="0"/>
      <dgm:spPr/>
    </dgm:pt>
    <dgm:pt modelId="{E5A12D0C-551C-4D0B-9B68-27D80023C48F}" type="pres">
      <dgm:prSet presAssocID="{CEB1EAC2-A5DD-4D21-81FA-5FA51D8940D8}" presName="Name23" presStyleLbl="parChTrans1D4" presStyleIdx="10" presStyleCnt="22"/>
      <dgm:spPr/>
      <dgm:t>
        <a:bodyPr/>
        <a:lstStyle/>
        <a:p>
          <a:endParaRPr lang="zh-CN" altLang="en-US"/>
        </a:p>
      </dgm:t>
    </dgm:pt>
    <dgm:pt modelId="{28575E9C-D272-49C9-AB9E-82393390D47C}" type="pres">
      <dgm:prSet presAssocID="{3D0397E7-D6DF-4944-A25E-B014EF2282C2}" presName="hierRoot4" presStyleCnt="0"/>
      <dgm:spPr/>
    </dgm:pt>
    <dgm:pt modelId="{A66C0EC8-73E9-4C93-B25B-1CAF38E770D7}" type="pres">
      <dgm:prSet presAssocID="{3D0397E7-D6DF-4944-A25E-B014EF2282C2}" presName="composite4" presStyleCnt="0"/>
      <dgm:spPr/>
    </dgm:pt>
    <dgm:pt modelId="{CBA56E9F-AEA8-4B6B-BE81-AFF4A48512C4}" type="pres">
      <dgm:prSet presAssocID="{3D0397E7-D6DF-4944-A25E-B014EF2282C2}" presName="image4" presStyleLbl="node4" presStyleIdx="10" presStyleCnt="22"/>
      <dgm:spPr/>
    </dgm:pt>
    <dgm:pt modelId="{99B41DF3-5E60-4F0B-BDC7-A17B45A90050}" type="pres">
      <dgm:prSet presAssocID="{3D0397E7-D6DF-4944-A25E-B014EF2282C2}" presName="text4" presStyleLbl="revTx" presStyleIdx="16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0A0EC6-5F44-4BB6-855C-5631B1050F25}" type="pres">
      <dgm:prSet presAssocID="{3D0397E7-D6DF-4944-A25E-B014EF2282C2}" presName="hierChild5" presStyleCnt="0"/>
      <dgm:spPr/>
    </dgm:pt>
    <dgm:pt modelId="{73B15297-9FA8-4155-9E58-796D65A4191C}" type="pres">
      <dgm:prSet presAssocID="{1AC94A4F-5AA4-47B7-8CF0-10969670F2E4}" presName="Name23" presStyleLbl="parChTrans1D4" presStyleIdx="11" presStyleCnt="22"/>
      <dgm:spPr/>
      <dgm:t>
        <a:bodyPr/>
        <a:lstStyle/>
        <a:p>
          <a:endParaRPr lang="zh-CN" altLang="en-US"/>
        </a:p>
      </dgm:t>
    </dgm:pt>
    <dgm:pt modelId="{0E635FD6-48D7-4740-97D7-62E24DCB770B}" type="pres">
      <dgm:prSet presAssocID="{81384B61-A21D-458D-AB55-263CF0BAF199}" presName="hierRoot4" presStyleCnt="0"/>
      <dgm:spPr/>
    </dgm:pt>
    <dgm:pt modelId="{93463625-FC33-49D9-B289-A8C422B904C2}" type="pres">
      <dgm:prSet presAssocID="{81384B61-A21D-458D-AB55-263CF0BAF199}" presName="composite4" presStyleCnt="0"/>
      <dgm:spPr/>
    </dgm:pt>
    <dgm:pt modelId="{F9CB798E-3CFF-4AFD-A1F2-C669DCA052B9}" type="pres">
      <dgm:prSet presAssocID="{81384B61-A21D-458D-AB55-263CF0BAF199}" presName="image4" presStyleLbl="node4" presStyleIdx="11" presStyleCnt="22"/>
      <dgm:spPr/>
    </dgm:pt>
    <dgm:pt modelId="{5BC517E7-2A4D-4AF6-B4DF-CDF2D351BFCC}" type="pres">
      <dgm:prSet presAssocID="{81384B61-A21D-458D-AB55-263CF0BAF199}" presName="text4" presStyleLbl="revTx" presStyleIdx="17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A83852-5806-4927-B50E-B0D50C25AB73}" type="pres">
      <dgm:prSet presAssocID="{81384B61-A21D-458D-AB55-263CF0BAF199}" presName="hierChild5" presStyleCnt="0"/>
      <dgm:spPr/>
    </dgm:pt>
    <dgm:pt modelId="{0A041648-4623-4A72-93BE-C4916582961A}" type="pres">
      <dgm:prSet presAssocID="{588D98A7-6075-4F88-A6D4-95914DD5C3AD}" presName="Name23" presStyleLbl="parChTrans1D4" presStyleIdx="12" presStyleCnt="22"/>
      <dgm:spPr/>
      <dgm:t>
        <a:bodyPr/>
        <a:lstStyle/>
        <a:p>
          <a:endParaRPr lang="zh-CN" altLang="en-US"/>
        </a:p>
      </dgm:t>
    </dgm:pt>
    <dgm:pt modelId="{98E9C694-D2F5-41B8-AA78-AA8356E523C8}" type="pres">
      <dgm:prSet presAssocID="{3D264DF6-B780-486A-863E-5D09BC30B57D}" presName="hierRoot4" presStyleCnt="0"/>
      <dgm:spPr/>
    </dgm:pt>
    <dgm:pt modelId="{74402874-EB77-4E76-BB24-36AB3D749C74}" type="pres">
      <dgm:prSet presAssocID="{3D264DF6-B780-486A-863E-5D09BC30B57D}" presName="composite4" presStyleCnt="0"/>
      <dgm:spPr/>
    </dgm:pt>
    <dgm:pt modelId="{F6EABB65-B7CB-4720-9381-785E2645D38F}" type="pres">
      <dgm:prSet presAssocID="{3D264DF6-B780-486A-863E-5D09BC30B57D}" presName="image4" presStyleLbl="node4" presStyleIdx="12" presStyleCnt="22"/>
      <dgm:spPr/>
    </dgm:pt>
    <dgm:pt modelId="{F0299ABD-45A8-4871-BFF8-4FF0D521E902}" type="pres">
      <dgm:prSet presAssocID="{3D264DF6-B780-486A-863E-5D09BC30B57D}" presName="text4" presStyleLbl="revTx" presStyleIdx="18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C16C84-21DD-4D20-9EBA-77713DADE800}" type="pres">
      <dgm:prSet presAssocID="{3D264DF6-B780-486A-863E-5D09BC30B57D}" presName="hierChild5" presStyleCnt="0"/>
      <dgm:spPr/>
    </dgm:pt>
    <dgm:pt modelId="{D28D9BD5-1C6B-42B1-A649-4CDAEDF5C218}" type="pres">
      <dgm:prSet presAssocID="{AC69A5F3-46CC-4592-8EA9-265EAE9C062B}" presName="Name23" presStyleLbl="parChTrans1D4" presStyleIdx="13" presStyleCnt="22"/>
      <dgm:spPr/>
      <dgm:t>
        <a:bodyPr/>
        <a:lstStyle/>
        <a:p>
          <a:endParaRPr lang="zh-CN" altLang="en-US"/>
        </a:p>
      </dgm:t>
    </dgm:pt>
    <dgm:pt modelId="{C987A652-A053-4414-8C83-657BCEA8F7BC}" type="pres">
      <dgm:prSet presAssocID="{9E383492-3B88-4D69-B0FB-22A5E058827C}" presName="hierRoot4" presStyleCnt="0"/>
      <dgm:spPr/>
    </dgm:pt>
    <dgm:pt modelId="{233CFAF8-1DF1-4F2E-B661-380A7A319078}" type="pres">
      <dgm:prSet presAssocID="{9E383492-3B88-4D69-B0FB-22A5E058827C}" presName="composite4" presStyleCnt="0"/>
      <dgm:spPr/>
    </dgm:pt>
    <dgm:pt modelId="{20BEB452-AE39-4A2A-A770-C750D6C418CC}" type="pres">
      <dgm:prSet presAssocID="{9E383492-3B88-4D69-B0FB-22A5E058827C}" presName="image4" presStyleLbl="node4" presStyleIdx="13" presStyleCnt="22"/>
      <dgm:spPr/>
    </dgm:pt>
    <dgm:pt modelId="{3E0EFFC6-A177-4746-9AA6-B17D2FD89065}" type="pres">
      <dgm:prSet presAssocID="{9E383492-3B88-4D69-B0FB-22A5E058827C}" presName="text4" presStyleLbl="revTx" presStyleIdx="19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A7471E-2E3A-4C69-814A-A24758FCD343}" type="pres">
      <dgm:prSet presAssocID="{9E383492-3B88-4D69-B0FB-22A5E058827C}" presName="hierChild5" presStyleCnt="0"/>
      <dgm:spPr/>
    </dgm:pt>
    <dgm:pt modelId="{C3B08ED3-763A-4E79-A650-30409A1260E8}" type="pres">
      <dgm:prSet presAssocID="{56BB90A5-4174-4062-A14B-A6B1D9AEEB91}" presName="Name23" presStyleLbl="parChTrans1D4" presStyleIdx="14" presStyleCnt="22"/>
      <dgm:spPr/>
      <dgm:t>
        <a:bodyPr/>
        <a:lstStyle/>
        <a:p>
          <a:endParaRPr lang="zh-CN" altLang="en-US"/>
        </a:p>
      </dgm:t>
    </dgm:pt>
    <dgm:pt modelId="{500B8627-BAE4-469E-A265-E652AE027992}" type="pres">
      <dgm:prSet presAssocID="{D20D172F-D1D5-4139-A192-C7B215426999}" presName="hierRoot4" presStyleCnt="0"/>
      <dgm:spPr/>
    </dgm:pt>
    <dgm:pt modelId="{A8615698-B483-4500-88EB-D8FFA464F6C1}" type="pres">
      <dgm:prSet presAssocID="{D20D172F-D1D5-4139-A192-C7B215426999}" presName="composite4" presStyleCnt="0"/>
      <dgm:spPr/>
    </dgm:pt>
    <dgm:pt modelId="{ECEF66B2-D6EB-477B-9D3A-90B78AB6DD3D}" type="pres">
      <dgm:prSet presAssocID="{D20D172F-D1D5-4139-A192-C7B215426999}" presName="image4" presStyleLbl="node4" presStyleIdx="14" presStyleCnt="22"/>
      <dgm:spPr/>
    </dgm:pt>
    <dgm:pt modelId="{27EDDCEC-F778-4586-875D-3F37C2364613}" type="pres">
      <dgm:prSet presAssocID="{D20D172F-D1D5-4139-A192-C7B215426999}" presName="text4" presStyleLbl="revTx" presStyleIdx="20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5E7E23-5BE1-4F16-A9CF-93B683430997}" type="pres">
      <dgm:prSet presAssocID="{D20D172F-D1D5-4139-A192-C7B215426999}" presName="hierChild5" presStyleCnt="0"/>
      <dgm:spPr/>
    </dgm:pt>
    <dgm:pt modelId="{BF2C497A-02E4-43C4-A2B7-E905214BBEE7}" type="pres">
      <dgm:prSet presAssocID="{DB8FCD31-1C24-47C8-B10A-ECE2645F4773}" presName="Name23" presStyleLbl="parChTrans1D4" presStyleIdx="15" presStyleCnt="22"/>
      <dgm:spPr/>
      <dgm:t>
        <a:bodyPr/>
        <a:lstStyle/>
        <a:p>
          <a:endParaRPr lang="zh-CN" altLang="en-US"/>
        </a:p>
      </dgm:t>
    </dgm:pt>
    <dgm:pt modelId="{A0A56223-051C-44FC-A136-B7B6B91984E1}" type="pres">
      <dgm:prSet presAssocID="{13EB2E74-14BA-4A2D-A965-263F88272407}" presName="hierRoot4" presStyleCnt="0"/>
      <dgm:spPr/>
    </dgm:pt>
    <dgm:pt modelId="{52FE0ADC-2CFD-4573-AF26-E90EC926BD18}" type="pres">
      <dgm:prSet presAssocID="{13EB2E74-14BA-4A2D-A965-263F88272407}" presName="composite4" presStyleCnt="0"/>
      <dgm:spPr/>
    </dgm:pt>
    <dgm:pt modelId="{EFCCA231-0AAA-4849-A27B-B3501E9FDC0B}" type="pres">
      <dgm:prSet presAssocID="{13EB2E74-14BA-4A2D-A965-263F88272407}" presName="image4" presStyleLbl="node4" presStyleIdx="15" presStyleCnt="22"/>
      <dgm:spPr/>
    </dgm:pt>
    <dgm:pt modelId="{614B586D-4016-40C4-84A4-6459BF1F8C1C}" type="pres">
      <dgm:prSet presAssocID="{13EB2E74-14BA-4A2D-A965-263F88272407}" presName="text4" presStyleLbl="revTx" presStyleIdx="21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DFD311-3B40-4D32-94FC-AFB8F8B0FD9E}" type="pres">
      <dgm:prSet presAssocID="{13EB2E74-14BA-4A2D-A965-263F88272407}" presName="hierChild5" presStyleCnt="0"/>
      <dgm:spPr/>
    </dgm:pt>
    <dgm:pt modelId="{D1DB22D0-A192-45EB-9DA5-1C0FCDEF1971}" type="pres">
      <dgm:prSet presAssocID="{C379723A-A852-49CD-94BF-51117A4AD936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053FC049-5B23-414B-AE27-80E3AAFCA292}" type="pres">
      <dgm:prSet presAssocID="{A131AD70-3150-43DE-AB59-341F35D9EACB}" presName="hierRoot3" presStyleCnt="0"/>
      <dgm:spPr/>
    </dgm:pt>
    <dgm:pt modelId="{E509AD0F-395B-4D06-B03C-5782899BB329}" type="pres">
      <dgm:prSet presAssocID="{A131AD70-3150-43DE-AB59-341F35D9EACB}" presName="composite3" presStyleCnt="0"/>
      <dgm:spPr/>
    </dgm:pt>
    <dgm:pt modelId="{94DE3708-7222-4688-85B9-9EFE577D1304}" type="pres">
      <dgm:prSet presAssocID="{A131AD70-3150-43DE-AB59-341F35D9EACB}" presName="image3" presStyleLbl="node3" presStyleIdx="3" presStyleCnt="4"/>
      <dgm:spPr/>
    </dgm:pt>
    <dgm:pt modelId="{CDFA0B5F-AF9E-40E8-9BB8-298FB01109CD}" type="pres">
      <dgm:prSet presAssocID="{A131AD70-3150-43DE-AB59-341F35D9EACB}" presName="text3" presStyleLbl="revTx" presStyleIdx="22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C3DD7F6-4A40-4094-B85D-799A129AB20C}" type="pres">
      <dgm:prSet presAssocID="{A131AD70-3150-43DE-AB59-341F35D9EACB}" presName="hierChild4" presStyleCnt="0"/>
      <dgm:spPr/>
    </dgm:pt>
    <dgm:pt modelId="{43B7F562-5B9E-4172-BB23-194817D0F55E}" type="pres">
      <dgm:prSet presAssocID="{8E808D14-2D70-4EC7-8059-5765E5603A47}" presName="Name23" presStyleLbl="parChTrans1D4" presStyleIdx="16" presStyleCnt="22"/>
      <dgm:spPr/>
      <dgm:t>
        <a:bodyPr/>
        <a:lstStyle/>
        <a:p>
          <a:endParaRPr lang="zh-CN" altLang="en-US"/>
        </a:p>
      </dgm:t>
    </dgm:pt>
    <dgm:pt modelId="{EF6CC9B7-6CDA-45CA-AA24-A92CB49C2CA2}" type="pres">
      <dgm:prSet presAssocID="{2D3A3458-C6F3-4CF0-9E0A-8C23680461FA}" presName="hierRoot4" presStyleCnt="0"/>
      <dgm:spPr/>
    </dgm:pt>
    <dgm:pt modelId="{5C5D44CF-71CC-4AC8-9B18-6C99DC709FCA}" type="pres">
      <dgm:prSet presAssocID="{2D3A3458-C6F3-4CF0-9E0A-8C23680461FA}" presName="composite4" presStyleCnt="0"/>
      <dgm:spPr/>
    </dgm:pt>
    <dgm:pt modelId="{DEE5E1DE-0539-407F-ADCF-3F424071815E}" type="pres">
      <dgm:prSet presAssocID="{2D3A3458-C6F3-4CF0-9E0A-8C23680461FA}" presName="image4" presStyleLbl="node4" presStyleIdx="16" presStyleCnt="22"/>
      <dgm:spPr/>
    </dgm:pt>
    <dgm:pt modelId="{3F41947E-ADC4-42C8-8A92-FE56200696D8}" type="pres">
      <dgm:prSet presAssocID="{2D3A3458-C6F3-4CF0-9E0A-8C23680461FA}" presName="text4" presStyleLbl="revTx" presStyleIdx="23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EB3344-609F-4FED-8159-E3A028381E07}" type="pres">
      <dgm:prSet presAssocID="{2D3A3458-C6F3-4CF0-9E0A-8C23680461FA}" presName="hierChild5" presStyleCnt="0"/>
      <dgm:spPr/>
    </dgm:pt>
    <dgm:pt modelId="{BDCA3ECF-B7E5-48B9-A19B-BB5614FCFC2F}" type="pres">
      <dgm:prSet presAssocID="{22CCA9B5-1505-497C-838E-03E557D5F02B}" presName="Name23" presStyleLbl="parChTrans1D4" presStyleIdx="17" presStyleCnt="22"/>
      <dgm:spPr/>
      <dgm:t>
        <a:bodyPr/>
        <a:lstStyle/>
        <a:p>
          <a:endParaRPr lang="zh-CN" altLang="en-US"/>
        </a:p>
      </dgm:t>
    </dgm:pt>
    <dgm:pt modelId="{A631A944-3D7C-47F8-9AA5-90957A0AFB7D}" type="pres">
      <dgm:prSet presAssocID="{7836AFCE-AA8C-4695-922A-6EA59A497C11}" presName="hierRoot4" presStyleCnt="0"/>
      <dgm:spPr/>
    </dgm:pt>
    <dgm:pt modelId="{F8C8BD6E-D29A-4400-B7AE-3E741FF53239}" type="pres">
      <dgm:prSet presAssocID="{7836AFCE-AA8C-4695-922A-6EA59A497C11}" presName="composite4" presStyleCnt="0"/>
      <dgm:spPr/>
    </dgm:pt>
    <dgm:pt modelId="{CC857C63-5688-4AEE-A16C-D854E4CFEC2B}" type="pres">
      <dgm:prSet presAssocID="{7836AFCE-AA8C-4695-922A-6EA59A497C11}" presName="image4" presStyleLbl="node4" presStyleIdx="17" presStyleCnt="22"/>
      <dgm:spPr/>
    </dgm:pt>
    <dgm:pt modelId="{42F280D0-A079-4072-A2FD-27E399E858EE}" type="pres">
      <dgm:prSet presAssocID="{7836AFCE-AA8C-4695-922A-6EA59A497C11}" presName="text4" presStyleLbl="revTx" presStyleIdx="24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1EDC29-9C25-4819-B697-C67DB99BAFD7}" type="pres">
      <dgm:prSet presAssocID="{7836AFCE-AA8C-4695-922A-6EA59A497C11}" presName="hierChild5" presStyleCnt="0"/>
      <dgm:spPr/>
    </dgm:pt>
    <dgm:pt modelId="{776E2BB5-DE36-4A71-B4C9-7EA7F0A4E5A5}" type="pres">
      <dgm:prSet presAssocID="{42183560-66D0-48A7-98A9-E7B519F46DA3}" presName="Name23" presStyleLbl="parChTrans1D4" presStyleIdx="18" presStyleCnt="22"/>
      <dgm:spPr/>
      <dgm:t>
        <a:bodyPr/>
        <a:lstStyle/>
        <a:p>
          <a:endParaRPr lang="zh-CN" altLang="en-US"/>
        </a:p>
      </dgm:t>
    </dgm:pt>
    <dgm:pt modelId="{451069BD-06B4-407C-9128-EEFDB4BBA5B4}" type="pres">
      <dgm:prSet presAssocID="{4632907C-7591-42BC-A44E-B808248A1A81}" presName="hierRoot4" presStyleCnt="0"/>
      <dgm:spPr/>
    </dgm:pt>
    <dgm:pt modelId="{DE7D6440-B4DD-4FA7-94C6-8900D30EB2EB}" type="pres">
      <dgm:prSet presAssocID="{4632907C-7591-42BC-A44E-B808248A1A81}" presName="composite4" presStyleCnt="0"/>
      <dgm:spPr/>
    </dgm:pt>
    <dgm:pt modelId="{CAEED1E0-AFF3-4B58-AF18-4BC5C2D4FEBE}" type="pres">
      <dgm:prSet presAssocID="{4632907C-7591-42BC-A44E-B808248A1A81}" presName="image4" presStyleLbl="node4" presStyleIdx="18" presStyleCnt="22"/>
      <dgm:spPr/>
    </dgm:pt>
    <dgm:pt modelId="{FD755341-0917-43F8-A399-C6378420CA13}" type="pres">
      <dgm:prSet presAssocID="{4632907C-7591-42BC-A44E-B808248A1A81}" presName="text4" presStyleLbl="revTx" presStyleIdx="25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5B8959-C99D-425C-A417-005EC51A858D}" type="pres">
      <dgm:prSet presAssocID="{4632907C-7591-42BC-A44E-B808248A1A81}" presName="hierChild5" presStyleCnt="0"/>
      <dgm:spPr/>
    </dgm:pt>
    <dgm:pt modelId="{EEFE418A-D4E0-4B5D-9477-13E6D7D1CCA4}" type="pres">
      <dgm:prSet presAssocID="{7B01AC90-D5CD-4B65-8CAB-3643A1122985}" presName="Name23" presStyleLbl="parChTrans1D4" presStyleIdx="19" presStyleCnt="22"/>
      <dgm:spPr/>
      <dgm:t>
        <a:bodyPr/>
        <a:lstStyle/>
        <a:p>
          <a:endParaRPr lang="zh-CN" altLang="en-US"/>
        </a:p>
      </dgm:t>
    </dgm:pt>
    <dgm:pt modelId="{3CF4CB77-CCB1-4E73-9236-4A208357EB5A}" type="pres">
      <dgm:prSet presAssocID="{FD631781-2BFC-4E7C-B548-5244A1DDABB1}" presName="hierRoot4" presStyleCnt="0"/>
      <dgm:spPr/>
    </dgm:pt>
    <dgm:pt modelId="{7F4117D2-14BA-4C26-8557-C7E3DBCCE462}" type="pres">
      <dgm:prSet presAssocID="{FD631781-2BFC-4E7C-B548-5244A1DDABB1}" presName="composite4" presStyleCnt="0"/>
      <dgm:spPr/>
    </dgm:pt>
    <dgm:pt modelId="{97E42B19-BA72-4CAB-97E2-FFF9FE0C7896}" type="pres">
      <dgm:prSet presAssocID="{FD631781-2BFC-4E7C-B548-5244A1DDABB1}" presName="image4" presStyleLbl="node4" presStyleIdx="19" presStyleCnt="22"/>
      <dgm:spPr/>
    </dgm:pt>
    <dgm:pt modelId="{724E523C-B44C-44FA-BD5F-16F96B3DA443}" type="pres">
      <dgm:prSet presAssocID="{FD631781-2BFC-4E7C-B548-5244A1DDABB1}" presName="text4" presStyleLbl="revTx" presStyleIdx="26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91332E-C52D-4B5F-A96F-6222E0076075}" type="pres">
      <dgm:prSet presAssocID="{FD631781-2BFC-4E7C-B548-5244A1DDABB1}" presName="hierChild5" presStyleCnt="0"/>
      <dgm:spPr/>
    </dgm:pt>
    <dgm:pt modelId="{6022047F-F994-4FDB-951A-EB49B8891B8B}" type="pres">
      <dgm:prSet presAssocID="{E83DA758-E973-4128-A4B1-B72FC2BEEB30}" presName="Name23" presStyleLbl="parChTrans1D4" presStyleIdx="20" presStyleCnt="22"/>
      <dgm:spPr/>
      <dgm:t>
        <a:bodyPr/>
        <a:lstStyle/>
        <a:p>
          <a:endParaRPr lang="zh-CN" altLang="en-US"/>
        </a:p>
      </dgm:t>
    </dgm:pt>
    <dgm:pt modelId="{329EFB50-4881-4A7E-8B81-902985E211A8}" type="pres">
      <dgm:prSet presAssocID="{0022C249-8A23-4F7A-98C9-C3E9BB041ADE}" presName="hierRoot4" presStyleCnt="0"/>
      <dgm:spPr/>
    </dgm:pt>
    <dgm:pt modelId="{C6E43DD3-D58C-400A-9A5A-93766EE9AD15}" type="pres">
      <dgm:prSet presAssocID="{0022C249-8A23-4F7A-98C9-C3E9BB041ADE}" presName="composite4" presStyleCnt="0"/>
      <dgm:spPr/>
    </dgm:pt>
    <dgm:pt modelId="{62E6A8B0-3D43-456F-9008-13249A90C940}" type="pres">
      <dgm:prSet presAssocID="{0022C249-8A23-4F7A-98C9-C3E9BB041ADE}" presName="image4" presStyleLbl="node4" presStyleIdx="20" presStyleCnt="22"/>
      <dgm:spPr/>
    </dgm:pt>
    <dgm:pt modelId="{5740CE5E-3D9E-48A2-8656-79719D63A979}" type="pres">
      <dgm:prSet presAssocID="{0022C249-8A23-4F7A-98C9-C3E9BB041ADE}" presName="text4" presStyleLbl="revTx" presStyleIdx="27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29DA64-B516-4B92-9B4A-9AC562E362A7}" type="pres">
      <dgm:prSet presAssocID="{0022C249-8A23-4F7A-98C9-C3E9BB041ADE}" presName="hierChild5" presStyleCnt="0"/>
      <dgm:spPr/>
    </dgm:pt>
    <dgm:pt modelId="{93DD8FB3-B0A5-4DEE-9638-8D1A04DEA8B5}" type="pres">
      <dgm:prSet presAssocID="{F079C827-A0A9-4AEC-8456-4B5D276A2C4B}" presName="Name23" presStyleLbl="parChTrans1D4" presStyleIdx="21" presStyleCnt="22"/>
      <dgm:spPr/>
      <dgm:t>
        <a:bodyPr/>
        <a:lstStyle/>
        <a:p>
          <a:endParaRPr lang="zh-CN" altLang="en-US"/>
        </a:p>
      </dgm:t>
    </dgm:pt>
    <dgm:pt modelId="{45B073A8-7CE8-4049-9626-C4FED8A0B9B5}" type="pres">
      <dgm:prSet presAssocID="{0652F500-3F60-49E1-8EA6-D9AE3A3B69D7}" presName="hierRoot4" presStyleCnt="0"/>
      <dgm:spPr/>
    </dgm:pt>
    <dgm:pt modelId="{D3740A3C-590C-41B5-B11A-2F1DD287D0C2}" type="pres">
      <dgm:prSet presAssocID="{0652F500-3F60-49E1-8EA6-D9AE3A3B69D7}" presName="composite4" presStyleCnt="0"/>
      <dgm:spPr/>
    </dgm:pt>
    <dgm:pt modelId="{E6933D3E-C37F-4D9B-A6F1-720BCB1C02B4}" type="pres">
      <dgm:prSet presAssocID="{0652F500-3F60-49E1-8EA6-D9AE3A3B69D7}" presName="image4" presStyleLbl="node4" presStyleIdx="21" presStyleCnt="22"/>
      <dgm:spPr/>
    </dgm:pt>
    <dgm:pt modelId="{84DC0139-53F8-47B2-AB79-5B33E51143BC}" type="pres">
      <dgm:prSet presAssocID="{0652F500-3F60-49E1-8EA6-D9AE3A3B69D7}" presName="text4" presStyleLbl="revTx" presStyleIdx="28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986917-33B5-46FC-B59B-C7A7D5B1DE8F}" type="pres">
      <dgm:prSet presAssocID="{0652F500-3F60-49E1-8EA6-D9AE3A3B69D7}" presName="hierChild5" presStyleCnt="0"/>
      <dgm:spPr/>
    </dgm:pt>
  </dgm:ptLst>
  <dgm:cxnLst>
    <dgm:cxn modelId="{6F82D5A2-6620-485F-B527-5B3667B51176}" srcId="{1677A2A3-9A4B-4732-ADD6-5B4BC44A93CF}" destId="{9ABA9749-2D0F-4EF0-A638-2418BBEEC384}" srcOrd="0" destOrd="0" parTransId="{E530C181-F0D5-4A48-820F-D8D47FF933BC}" sibTransId="{B558EE95-6FAC-41EB-88C4-BE556DF2AA3B}"/>
    <dgm:cxn modelId="{171836E7-E2E4-445B-B453-65DCBC4453DE}" srcId="{2D3A3458-C6F3-4CF0-9E0A-8C23680461FA}" destId="{7836AFCE-AA8C-4695-922A-6EA59A497C11}" srcOrd="0" destOrd="0" parTransId="{22CCA9B5-1505-497C-838E-03E557D5F02B}" sibTransId="{A501EC2B-3EA7-4E7F-9976-DE66F67C028F}"/>
    <dgm:cxn modelId="{6BC7C12A-051D-4A5C-B5D8-0A56044CDA4D}" type="presOf" srcId="{FD631781-2BFC-4E7C-B548-5244A1DDABB1}" destId="{724E523C-B44C-44FA-BD5F-16F96B3DA443}" srcOrd="0" destOrd="0" presId="urn:microsoft.com/office/officeart/2009/layout/CirclePictureHierarchy"/>
    <dgm:cxn modelId="{64C4A686-845A-4AA4-AD19-BBB36BCC59DC}" srcId="{A1F1FDE3-F634-41EC-B236-6DD6743B2C75}" destId="{523E0009-27B3-4448-8339-C91944AF5BF7}" srcOrd="0" destOrd="0" parTransId="{1A76F287-FE6E-400D-9FEF-70DB7C4E9146}" sibTransId="{90B05DE2-39D3-4360-9C9F-4FFFB2E3B40C}"/>
    <dgm:cxn modelId="{20FB0082-6E2E-4CBA-A3DD-C115FC570F8A}" srcId="{2D3A3458-C6F3-4CF0-9E0A-8C23680461FA}" destId="{4632907C-7591-42BC-A44E-B808248A1A81}" srcOrd="1" destOrd="0" parTransId="{42183560-66D0-48A7-98A9-E7B519F46DA3}" sibTransId="{964358C9-2112-4EB5-962D-9996BFC97451}"/>
    <dgm:cxn modelId="{AB6DBECA-FA0A-440E-B089-8B231AF9C25A}" srcId="{2F23CB23-8DC2-4307-9DD2-482FF6DE7955}" destId="{1677A2A3-9A4B-4732-ADD6-5B4BC44A93CF}" srcOrd="1" destOrd="0" parTransId="{7B4C703A-2623-4E60-9893-C7CF62CF4EAA}" sibTransId="{8A518B30-C69F-421A-B6E8-44EB74639E50}"/>
    <dgm:cxn modelId="{6C5FF671-97D3-43DA-A875-9C4E3102E821}" srcId="{1677A2A3-9A4B-4732-ADD6-5B4BC44A93CF}" destId="{A1F1FDE3-F634-41EC-B236-6DD6743B2C75}" srcOrd="1" destOrd="0" parTransId="{B8C43ACE-1411-4864-804B-E78BB1BB362D}" sibTransId="{80677447-F1CA-4565-92C2-A8D7367B78BD}"/>
    <dgm:cxn modelId="{B43FE38D-7C93-4A50-B0E7-D63A15D4DB0F}" srcId="{1F8F1528-1512-4A5B-B0D2-D89D6EDD40F0}" destId="{3D0397E7-D6DF-4944-A25E-B014EF2282C2}" srcOrd="0" destOrd="0" parTransId="{CEB1EAC2-A5DD-4D21-81FA-5FA51D8940D8}" sibTransId="{A84E6877-52B8-4ED5-B304-FF15A09A2450}"/>
    <dgm:cxn modelId="{E456FA86-AEB2-420D-8C0D-E36729585618}" type="presOf" srcId="{B8C43ACE-1411-4864-804B-E78BB1BB362D}" destId="{F18E6BBD-E2ED-4C27-9998-9FEDB484DA3D}" srcOrd="0" destOrd="0" presId="urn:microsoft.com/office/officeart/2009/layout/CirclePictureHierarchy"/>
    <dgm:cxn modelId="{F7CC10B1-11AF-409D-83DD-CCCAE29D30C4}" type="presOf" srcId="{6529B85C-47E6-49D7-A537-D560C6B7F29C}" destId="{015DDB5F-AB43-4869-A165-38F5F1D8A6D2}" srcOrd="0" destOrd="0" presId="urn:microsoft.com/office/officeart/2009/layout/CirclePictureHierarchy"/>
    <dgm:cxn modelId="{2119E1C8-0D82-4F51-A247-A679283F1951}" type="presOf" srcId="{B67D883B-02E4-497C-8632-FAC3C5D54779}" destId="{C4D4DEB1-2C1C-432F-995A-7043FA5C4BBE}" srcOrd="0" destOrd="0" presId="urn:microsoft.com/office/officeart/2009/layout/CirclePictureHierarchy"/>
    <dgm:cxn modelId="{16137294-FE21-435E-B161-1E0B84E143AA}" type="presOf" srcId="{9DE64848-D97C-421E-9FDD-45C05B73B787}" destId="{35CA2B36-9AC2-4BAF-B794-3F03200BF42E}" srcOrd="0" destOrd="0" presId="urn:microsoft.com/office/officeart/2009/layout/CirclePictureHierarchy"/>
    <dgm:cxn modelId="{AB4DB488-FA81-427D-A520-C2C1562C6A32}" srcId="{1F8F1528-1512-4A5B-B0D2-D89D6EDD40F0}" destId="{9E383492-3B88-4D69-B0FB-22A5E058827C}" srcOrd="1" destOrd="0" parTransId="{AC69A5F3-46CC-4592-8EA9-265EAE9C062B}" sibTransId="{888CE131-C306-4E43-93DF-2FDBEAD46A63}"/>
    <dgm:cxn modelId="{9FEE96A0-6DCA-4389-900F-A4E6E884BBF7}" type="presOf" srcId="{81384B61-A21D-458D-AB55-263CF0BAF199}" destId="{5BC517E7-2A4D-4AF6-B4DF-CDF2D351BFCC}" srcOrd="0" destOrd="0" presId="urn:microsoft.com/office/officeart/2009/layout/CirclePictureHierarchy"/>
    <dgm:cxn modelId="{970A3737-3012-4F61-A761-A1F890656508}" type="presOf" srcId="{6D91D72D-DD60-482B-BC47-80C3ABF77535}" destId="{72CD015C-5684-42A3-BEAD-65F32DD33E3F}" srcOrd="0" destOrd="0" presId="urn:microsoft.com/office/officeart/2009/layout/CirclePictureHierarchy"/>
    <dgm:cxn modelId="{E0DF3CF1-A2A4-4C37-A0AF-B79533DA40E3}" srcId="{FD631781-2BFC-4E7C-B548-5244A1DDABB1}" destId="{0022C249-8A23-4F7A-98C9-C3E9BB041ADE}" srcOrd="0" destOrd="0" parTransId="{E83DA758-E973-4128-A4B1-B72FC2BEEB30}" sibTransId="{4FBECCC3-E234-4493-8C1E-3D05D38413CF}"/>
    <dgm:cxn modelId="{DCAA018C-D3CE-4870-BE01-14D711F09A96}" type="presOf" srcId="{3D0397E7-D6DF-4944-A25E-B014EF2282C2}" destId="{99B41DF3-5E60-4F0B-BDC7-A17B45A90050}" srcOrd="0" destOrd="0" presId="urn:microsoft.com/office/officeart/2009/layout/CirclePictureHierarchy"/>
    <dgm:cxn modelId="{DE0D1DCD-1AFA-423D-AB49-488632B4E4A2}" srcId="{BC0E9542-65F8-4BDF-882C-64776DDA05F7}" destId="{B67D883B-02E4-497C-8632-FAC3C5D54779}" srcOrd="0" destOrd="0" parTransId="{38195F29-F06B-4BF8-BF9A-1090FE2E45D1}" sibTransId="{6B3C3FD7-0E02-41F2-807F-57F6B2CC4BD8}"/>
    <dgm:cxn modelId="{DAAD6891-608A-4B45-A761-CE3AE6FFFD71}" type="presOf" srcId="{49947670-3588-4C31-80E2-810F4A2ED24B}" destId="{CD29C4AE-151C-4454-B476-7DEAEEDECFDC}" srcOrd="0" destOrd="0" presId="urn:microsoft.com/office/officeart/2009/layout/CirclePictureHierarchy"/>
    <dgm:cxn modelId="{17D87248-ADD7-48B4-BA6B-515751CF48BF}" srcId="{9E383492-3B88-4D69-B0FB-22A5E058827C}" destId="{D20D172F-D1D5-4139-A192-C7B215426999}" srcOrd="0" destOrd="0" parTransId="{56BB90A5-4174-4062-A14B-A6B1D9AEEB91}" sibTransId="{508F605A-F1B2-4364-9C8F-A8CEACAB29D6}"/>
    <dgm:cxn modelId="{29909792-1E9C-405C-95EC-056FE708F3C6}" type="presOf" srcId="{4632907C-7591-42BC-A44E-B808248A1A81}" destId="{FD755341-0917-43F8-A399-C6378420CA13}" srcOrd="0" destOrd="0" presId="urn:microsoft.com/office/officeart/2009/layout/CirclePictureHierarchy"/>
    <dgm:cxn modelId="{367919C6-74AE-45F1-863B-66A6F6EA838A}" type="presOf" srcId="{7B4C703A-2623-4E60-9893-C7CF62CF4EAA}" destId="{23E6264F-1438-4AA0-AF3A-B3A64CC2CBDE}" srcOrd="0" destOrd="0" presId="urn:microsoft.com/office/officeart/2009/layout/CirclePictureHierarchy"/>
    <dgm:cxn modelId="{2E463AD0-DCFF-4F91-8672-54E0CA0091A5}" srcId="{B67D883B-02E4-497C-8632-FAC3C5D54779}" destId="{65C4A24D-ABAE-4149-99BA-4849E6FD5640}" srcOrd="1" destOrd="0" parTransId="{2F6B9A14-2427-441B-9104-A8D0F83120D3}" sibTransId="{56BF1809-9CCE-478F-B6D2-BB800FA50AB9}"/>
    <dgm:cxn modelId="{85C67668-0892-4197-8C8B-01C17D3D45DF}" srcId="{2F23CB23-8DC2-4307-9DD2-482FF6DE7955}" destId="{DB2CD9EA-07F6-464A-8CAC-F305012045DB}" srcOrd="0" destOrd="0" parTransId="{468CA350-4030-4E9C-9059-D4056934E511}" sibTransId="{B2E9C4E0-C3E0-454A-9B30-6EFB9245AF62}"/>
    <dgm:cxn modelId="{879FCCAC-5ABE-42BE-B09A-E3B078FC2C02}" type="presOf" srcId="{0652F500-3F60-49E1-8EA6-D9AE3A3B69D7}" destId="{84DC0139-53F8-47B2-AB79-5B33E51143BC}" srcOrd="0" destOrd="0" presId="urn:microsoft.com/office/officeart/2009/layout/CirclePictureHierarchy"/>
    <dgm:cxn modelId="{8BA05D80-F1FD-42B4-81EF-0E6725951A93}" type="presOf" srcId="{C75C238C-5D7E-489A-B6E1-F78FC76B9614}" destId="{D8F7D696-2686-4275-8013-C3AABF879D39}" srcOrd="0" destOrd="0" presId="urn:microsoft.com/office/officeart/2009/layout/CirclePictureHierarchy"/>
    <dgm:cxn modelId="{377091AF-9E9B-43D8-BB22-767101EFCE76}" type="presOf" srcId="{A131AD70-3150-43DE-AB59-341F35D9EACB}" destId="{CDFA0B5F-AF9E-40E8-9BB8-298FB01109CD}" srcOrd="0" destOrd="0" presId="urn:microsoft.com/office/officeart/2009/layout/CirclePictureHierarchy"/>
    <dgm:cxn modelId="{679345E4-AB8A-4058-BC70-EB6B8790F03F}" srcId="{DB7AB0E3-975C-4CE2-8E05-7D24ABD6D790}" destId="{C8B2B027-17BE-4605-AF7A-082FD7CDD09F}" srcOrd="0" destOrd="0" parTransId="{9DE64848-D97C-421E-9FDD-45C05B73B787}" sibTransId="{31D86495-9CE8-40CD-82AC-818AED13A2E0}"/>
    <dgm:cxn modelId="{77376FBF-4C61-44F1-9FA1-023242393F63}" type="presOf" srcId="{0022C249-8A23-4F7A-98C9-C3E9BB041ADE}" destId="{5740CE5E-3D9E-48A2-8656-79719D63A979}" srcOrd="0" destOrd="0" presId="urn:microsoft.com/office/officeart/2009/layout/CirclePictureHierarchy"/>
    <dgm:cxn modelId="{4219010D-C29C-4552-8FFA-F918F2AD747A}" type="presOf" srcId="{423FC194-D6EC-464D-9984-CDC7AA986323}" destId="{F5106581-B82B-47B4-87A5-2E5F9DE39EE9}" srcOrd="0" destOrd="0" presId="urn:microsoft.com/office/officeart/2009/layout/CirclePictureHierarchy"/>
    <dgm:cxn modelId="{BB9AE5A7-7DE7-462E-8CBD-51620CCF1D05}" type="presOf" srcId="{925EC2B8-99D7-42A3-9864-C7FCEE9D52EB}" destId="{F9EF1BEE-6F6D-412E-9122-593C25680A36}" srcOrd="0" destOrd="0" presId="urn:microsoft.com/office/officeart/2009/layout/CirclePictureHierarchy"/>
    <dgm:cxn modelId="{16E3B7FB-B68C-4BAD-BE66-A20156A1315E}" type="presOf" srcId="{7836AFCE-AA8C-4695-922A-6EA59A497C11}" destId="{42F280D0-A079-4072-A2FD-27E399E858EE}" srcOrd="0" destOrd="0" presId="urn:microsoft.com/office/officeart/2009/layout/CirclePictureHierarchy"/>
    <dgm:cxn modelId="{23C6CA9E-8BCD-4CB1-B8EF-B1AE174D4A35}" type="presOf" srcId="{1A76F287-FE6E-400D-9FEF-70DB7C4E9146}" destId="{81C089EC-54AF-46AD-A05C-7D6CA21361B6}" srcOrd="0" destOrd="0" presId="urn:microsoft.com/office/officeart/2009/layout/CirclePictureHierarchy"/>
    <dgm:cxn modelId="{FEEB72D0-F49B-421F-9B91-8A7155F6A515}" srcId="{65C4A24D-ABAE-4149-99BA-4849E6FD5640}" destId="{1F8F1528-1512-4A5B-B0D2-D89D6EDD40F0}" srcOrd="0" destOrd="0" parTransId="{37E90088-2CB3-4B80-A46E-9B89EE71966E}" sibTransId="{E572314C-E0FD-4F8C-BA52-33F33D7BFD35}"/>
    <dgm:cxn modelId="{FB35ADED-D27D-471B-9A3C-C13C79231788}" srcId="{A131AD70-3150-43DE-AB59-341F35D9EACB}" destId="{FD631781-2BFC-4E7C-B548-5244A1DDABB1}" srcOrd="1" destOrd="0" parTransId="{7B01AC90-D5CD-4B65-8CAB-3643A1122985}" sibTransId="{679DE2BC-F10C-4F82-AF5B-D05D2F657A22}"/>
    <dgm:cxn modelId="{E32417EA-B052-4E89-9688-1057823A9042}" type="presOf" srcId="{48DAAB74-94F6-4AFA-A55B-FA88C69DF2F8}" destId="{BB133327-5CE3-425B-9CEC-9FC0C9234979}" srcOrd="0" destOrd="0" presId="urn:microsoft.com/office/officeart/2009/layout/CirclePictureHierarchy"/>
    <dgm:cxn modelId="{1995E00B-8D4C-42E1-A778-099BCD8B4680}" type="presOf" srcId="{796C00AC-9286-49E6-91C2-E031324CE773}" destId="{C04EC8CA-09C9-48B7-A7FD-E726E7E5A288}" srcOrd="0" destOrd="0" presId="urn:microsoft.com/office/officeart/2009/layout/CirclePictureHierarchy"/>
    <dgm:cxn modelId="{9BE70747-E512-4712-A8F0-5EAFC5AD36BA}" type="presOf" srcId="{F079C827-A0A9-4AEC-8456-4B5D276A2C4B}" destId="{93DD8FB3-B0A5-4DEE-9638-8D1A04DEA8B5}" srcOrd="0" destOrd="0" presId="urn:microsoft.com/office/officeart/2009/layout/CirclePictureHierarchy"/>
    <dgm:cxn modelId="{C798DB41-EE48-4E4B-BAA8-0AFA9EBACEB0}" type="presOf" srcId="{9E383492-3B88-4D69-B0FB-22A5E058827C}" destId="{3E0EFFC6-A177-4746-9AA6-B17D2FD89065}" srcOrd="0" destOrd="0" presId="urn:microsoft.com/office/officeart/2009/layout/CirclePictureHierarchy"/>
    <dgm:cxn modelId="{67267235-930E-42CB-865F-69D81171FA7D}" type="presOf" srcId="{1677A2A3-9A4B-4732-ADD6-5B4BC44A93CF}" destId="{5D7B2663-4798-4F70-BCC1-26C44453DB39}" srcOrd="0" destOrd="0" presId="urn:microsoft.com/office/officeart/2009/layout/CirclePictureHierarchy"/>
    <dgm:cxn modelId="{264DC4A1-5A64-4F6C-ABE7-927BADDB94D7}" type="presOf" srcId="{C379723A-A852-49CD-94BF-51117A4AD936}" destId="{D1DB22D0-A192-45EB-9DA5-1C0FCDEF1971}" srcOrd="0" destOrd="0" presId="urn:microsoft.com/office/officeart/2009/layout/CirclePictureHierarchy"/>
    <dgm:cxn modelId="{CD658C2F-8111-41A7-B9CC-8E1FD90A90C6}" srcId="{3D0397E7-D6DF-4944-A25E-B014EF2282C2}" destId="{81384B61-A21D-458D-AB55-263CF0BAF199}" srcOrd="0" destOrd="0" parTransId="{1AC94A4F-5AA4-47B7-8CF0-10969670F2E4}" sibTransId="{775779D1-E515-48F7-BF99-E437E2DCF643}"/>
    <dgm:cxn modelId="{56BBA306-9DE3-4101-A526-0DD7B4A67390}" type="presOf" srcId="{523E0009-27B3-4448-8339-C91944AF5BF7}" destId="{9C387016-61B0-4F69-A442-9209C2916055}" srcOrd="0" destOrd="0" presId="urn:microsoft.com/office/officeart/2009/layout/CirclePictureHierarchy"/>
    <dgm:cxn modelId="{F7A5FE19-4988-41A8-B950-0B48DDD4CDDD}" srcId="{DB2CD9EA-07F6-464A-8CAC-F305012045DB}" destId="{DB7AB0E3-975C-4CE2-8E05-7D24ABD6D790}" srcOrd="1" destOrd="0" parTransId="{796C00AC-9286-49E6-91C2-E031324CE773}" sibTransId="{E11775FD-137B-4F83-A794-24B605C64D9F}"/>
    <dgm:cxn modelId="{B9742CC5-21F6-4A78-BA58-66E24F9D928D}" type="presOf" srcId="{7B01AC90-D5CD-4B65-8CAB-3643A1122985}" destId="{EEFE418A-D4E0-4B5D-9477-13E6D7D1CCA4}" srcOrd="0" destOrd="0" presId="urn:microsoft.com/office/officeart/2009/layout/CirclePictureHierarchy"/>
    <dgm:cxn modelId="{48977F6C-AA06-472F-B549-25DC442537C8}" type="presOf" srcId="{DB8FCD31-1C24-47C8-B10A-ECE2645F4773}" destId="{BF2C497A-02E4-43C4-A2B7-E905214BBEE7}" srcOrd="0" destOrd="0" presId="urn:microsoft.com/office/officeart/2009/layout/CirclePictureHierarchy"/>
    <dgm:cxn modelId="{9A095FAD-415C-40A3-8721-D9FFBE83DAD6}" srcId="{A131AD70-3150-43DE-AB59-341F35D9EACB}" destId="{2D3A3458-C6F3-4CF0-9E0A-8C23680461FA}" srcOrd="0" destOrd="0" parTransId="{8E808D14-2D70-4EC7-8059-5765E5603A47}" sibTransId="{C1052D43-222F-4AE1-8FE5-C9DD6892C9A4}"/>
    <dgm:cxn modelId="{A64017D8-DBCC-4916-9DB4-E9E2AC2DA307}" type="presOf" srcId="{A8B0BBF8-0BA5-4D86-AE3A-C3A969448C0F}" destId="{32E352B0-0752-4283-A915-B75902286FA1}" srcOrd="0" destOrd="0" presId="urn:microsoft.com/office/officeart/2009/layout/CirclePictureHierarchy"/>
    <dgm:cxn modelId="{D52BED9F-9613-46BB-BB4A-A1FD1CCF1ADA}" type="presOf" srcId="{1AC94A4F-5AA4-47B7-8CF0-10969670F2E4}" destId="{73B15297-9FA8-4155-9E58-796D65A4191C}" srcOrd="0" destOrd="0" presId="urn:microsoft.com/office/officeart/2009/layout/CirclePictureHierarchy"/>
    <dgm:cxn modelId="{B1BB580D-7A9B-41C9-B8BA-A8B8826A866A}" type="presOf" srcId="{1F8F1528-1512-4A5B-B0D2-D89D6EDD40F0}" destId="{3AD4554C-5C43-4DC1-BAF7-FC9CD3D76C76}" srcOrd="0" destOrd="0" presId="urn:microsoft.com/office/officeart/2009/layout/CirclePictureHierarchy"/>
    <dgm:cxn modelId="{54940A52-DD1E-4516-A3A0-673D4694BB24}" type="presOf" srcId="{65C4A24D-ABAE-4149-99BA-4849E6FD5640}" destId="{ABC7B243-0F95-4872-B1C6-B4D31C55BA7E}" srcOrd="0" destOrd="0" presId="urn:microsoft.com/office/officeart/2009/layout/CirclePictureHierarchy"/>
    <dgm:cxn modelId="{BB52F774-A342-4622-80C7-4B4517D01C3B}" type="presOf" srcId="{B5C16DE6-C606-436B-AFCB-258355A187E5}" destId="{2DE81719-01FC-4C38-A270-C8181B6352F9}" srcOrd="0" destOrd="0" presId="urn:microsoft.com/office/officeart/2009/layout/CirclePictureHierarchy"/>
    <dgm:cxn modelId="{50B24C54-3BD3-4DFD-A950-C001F2027EAD}" type="presOf" srcId="{2D3A3458-C6F3-4CF0-9E0A-8C23680461FA}" destId="{3F41947E-ADC4-42C8-8A92-FE56200696D8}" srcOrd="0" destOrd="0" presId="urn:microsoft.com/office/officeart/2009/layout/CirclePictureHierarchy"/>
    <dgm:cxn modelId="{02645635-07DB-4F70-82A9-0C6442CB482D}" srcId="{B67D883B-02E4-497C-8632-FAC3C5D54779}" destId="{2F23CB23-8DC2-4307-9DD2-482FF6DE7955}" srcOrd="0" destOrd="0" parTransId="{49947670-3588-4C31-80E2-810F4A2ED24B}" sibTransId="{33DCE6B2-981C-4DAF-B9A1-C30025268500}"/>
    <dgm:cxn modelId="{D4036372-B106-4E1D-89C8-C2DAD1744569}" type="presOf" srcId="{42183560-66D0-48A7-98A9-E7B519F46DA3}" destId="{776E2BB5-DE36-4A71-B4C9-7EA7F0A4E5A5}" srcOrd="0" destOrd="0" presId="urn:microsoft.com/office/officeart/2009/layout/CirclePictureHierarchy"/>
    <dgm:cxn modelId="{E6998887-5935-4059-A0E5-5226B97C5BD8}" srcId="{65C4A24D-ABAE-4149-99BA-4849E6FD5640}" destId="{A131AD70-3150-43DE-AB59-341F35D9EACB}" srcOrd="1" destOrd="0" parTransId="{C379723A-A852-49CD-94BF-51117A4AD936}" sibTransId="{F4EDB7CA-ED2B-4AB3-B4A3-D70663905687}"/>
    <dgm:cxn modelId="{6CE41C1C-FE02-4AF6-87A7-C6843632BFD9}" type="presOf" srcId="{DB7AB0E3-975C-4CE2-8E05-7D24ABD6D790}" destId="{94B63D63-3465-4C89-81AB-4DC1BAE5D2DD}" srcOrd="0" destOrd="0" presId="urn:microsoft.com/office/officeart/2009/layout/CirclePictureHierarchy"/>
    <dgm:cxn modelId="{1C004B57-0982-44A2-95EF-7629801EE6E8}" type="presOf" srcId="{3D264DF6-B780-486A-863E-5D09BC30B57D}" destId="{F0299ABD-45A8-4871-BFF8-4FF0D521E902}" srcOrd="0" destOrd="0" presId="urn:microsoft.com/office/officeart/2009/layout/CirclePictureHierarchy"/>
    <dgm:cxn modelId="{06623E75-3656-4885-8002-5D974BE66C8B}" type="presOf" srcId="{2F6B9A14-2427-441B-9104-A8D0F83120D3}" destId="{DB845AA0-2B8D-4404-A033-EF83AD72DDD6}" srcOrd="0" destOrd="0" presId="urn:microsoft.com/office/officeart/2009/layout/CirclePictureHierarchy"/>
    <dgm:cxn modelId="{B869478D-B496-47B2-873B-573E3CE9E340}" type="presOf" srcId="{468CA350-4030-4E9C-9059-D4056934E511}" destId="{45F543B3-6B6B-41A5-954D-05EA328398F9}" srcOrd="0" destOrd="0" presId="urn:microsoft.com/office/officeart/2009/layout/CirclePictureHierarchy"/>
    <dgm:cxn modelId="{B805B68C-830F-4830-B0BF-ED5C69624667}" type="presOf" srcId="{8E808D14-2D70-4EC7-8059-5765E5603A47}" destId="{43B7F562-5B9E-4172-BB23-194817D0F55E}" srcOrd="0" destOrd="0" presId="urn:microsoft.com/office/officeart/2009/layout/CirclePictureHierarchy"/>
    <dgm:cxn modelId="{7B19A2DE-88E6-48A3-8065-4D0EA9CB7C80}" srcId="{3D0397E7-D6DF-4944-A25E-B014EF2282C2}" destId="{3D264DF6-B780-486A-863E-5D09BC30B57D}" srcOrd="1" destOrd="0" parTransId="{588D98A7-6075-4F88-A6D4-95914DD5C3AD}" sibTransId="{602B7B3C-C654-4B60-9FE8-784645CB750F}"/>
    <dgm:cxn modelId="{6DEEB33E-985F-4A98-9A1B-492A65B26D40}" type="presOf" srcId="{56BB90A5-4174-4062-A14B-A6B1D9AEEB91}" destId="{C3B08ED3-763A-4E79-A650-30409A1260E8}" srcOrd="0" destOrd="0" presId="urn:microsoft.com/office/officeart/2009/layout/CirclePictureHierarchy"/>
    <dgm:cxn modelId="{E9368A27-C20C-494E-8CC0-C53B3345C09A}" type="presOf" srcId="{89823654-FF3F-41A9-A4D1-472E57389242}" destId="{452D9F9D-8393-43E0-8DEA-F5E3FA01837B}" srcOrd="0" destOrd="0" presId="urn:microsoft.com/office/officeart/2009/layout/CirclePictureHierarchy"/>
    <dgm:cxn modelId="{EC99649C-057A-479A-A6F8-3998BC832C7E}" type="presOf" srcId="{A1F1FDE3-F634-41EC-B236-6DD6743B2C75}" destId="{DDE4765B-9F14-4C6D-AB4E-C409A4107E0C}" srcOrd="0" destOrd="0" presId="urn:microsoft.com/office/officeart/2009/layout/CirclePictureHierarchy"/>
    <dgm:cxn modelId="{279FD791-0537-4E64-B49A-7E1BEA7AC624}" srcId="{9ABA9749-2D0F-4EF0-A638-2418BBEEC384}" destId="{C75C238C-5D7E-489A-B6E1-F78FC76B9614}" srcOrd="0" destOrd="0" parTransId="{89823654-FF3F-41A9-A4D1-472E57389242}" sibTransId="{58C1B8D7-F6B5-40B6-8729-B6D3430460F8}"/>
    <dgm:cxn modelId="{3E17F760-F45A-42DB-A655-3A222B33326A}" type="presOf" srcId="{E530C181-F0D5-4A48-820F-D8D47FF933BC}" destId="{4EE3FFE9-1E51-4E7A-A010-42171D97BD04}" srcOrd="0" destOrd="0" presId="urn:microsoft.com/office/officeart/2009/layout/CirclePictureHierarchy"/>
    <dgm:cxn modelId="{26390658-0A9D-4124-9611-87314A058D71}" srcId="{FD631781-2BFC-4E7C-B548-5244A1DDABB1}" destId="{0652F500-3F60-49E1-8EA6-D9AE3A3B69D7}" srcOrd="1" destOrd="0" parTransId="{F079C827-A0A9-4AEC-8456-4B5D276A2C4B}" sibTransId="{153F0CF3-BADE-46E2-BB73-2F0554F70FED}"/>
    <dgm:cxn modelId="{91F87A95-39A4-4C50-9292-06E8E90565EB}" srcId="{A1F1FDE3-F634-41EC-B236-6DD6743B2C75}" destId="{A8B0BBF8-0BA5-4D86-AE3A-C3A969448C0F}" srcOrd="1" destOrd="0" parTransId="{925EC2B8-99D7-42A3-9864-C7FCEE9D52EB}" sibTransId="{842DCA13-3D54-4262-9DE6-03E2E646E332}"/>
    <dgm:cxn modelId="{76C76750-DEC2-4548-867C-494361642D2F}" type="presOf" srcId="{22CCA9B5-1505-497C-838E-03E557D5F02B}" destId="{BDCA3ECF-B7E5-48B9-A19B-BB5614FCFC2F}" srcOrd="0" destOrd="0" presId="urn:microsoft.com/office/officeart/2009/layout/CirclePictureHierarchy"/>
    <dgm:cxn modelId="{EFEED2B0-0284-4FDC-A21D-D4D01866563F}" type="presOf" srcId="{CEB1EAC2-A5DD-4D21-81FA-5FA51D8940D8}" destId="{E5A12D0C-551C-4D0B-9B68-27D80023C48F}" srcOrd="0" destOrd="0" presId="urn:microsoft.com/office/officeart/2009/layout/CirclePictureHierarchy"/>
    <dgm:cxn modelId="{87FB1992-53DC-4E82-AFE4-C61324BD521E}" type="presOf" srcId="{13EB2E74-14BA-4A2D-A965-263F88272407}" destId="{614B586D-4016-40C4-84A4-6459BF1F8C1C}" srcOrd="0" destOrd="0" presId="urn:microsoft.com/office/officeart/2009/layout/CirclePictureHierarchy"/>
    <dgm:cxn modelId="{2F717018-20D4-4958-A7A8-F8373F06D63E}" type="presOf" srcId="{E262B052-4E21-4BFA-8D6B-909C8263D200}" destId="{257EA997-B5C6-43D6-B527-D77E55952FD8}" srcOrd="0" destOrd="0" presId="urn:microsoft.com/office/officeart/2009/layout/CirclePictureHierarchy"/>
    <dgm:cxn modelId="{491C7F89-548B-4324-908E-B7AD8833FFF4}" srcId="{9ABA9749-2D0F-4EF0-A638-2418BBEEC384}" destId="{6529B85C-47E6-49D7-A537-D560C6B7F29C}" srcOrd="1" destOrd="0" parTransId="{B5C16DE6-C606-436B-AFCB-258355A187E5}" sibTransId="{2DF4B273-D902-4E0E-835A-05D97D6E0DCC}"/>
    <dgm:cxn modelId="{354CBEA3-ABB7-457D-BFBA-B6D4240B51B7}" srcId="{6D91D72D-DD60-482B-BC47-80C3ABF77535}" destId="{48DAAB74-94F6-4AFA-A55B-FA88C69DF2F8}" srcOrd="0" destOrd="0" parTransId="{E262B052-4E21-4BFA-8D6B-909C8263D200}" sibTransId="{C5144E29-1A1A-4DCB-BB5F-8A41CA6E3DC1}"/>
    <dgm:cxn modelId="{1DBE45C9-E1B0-4044-8DF4-3D3957EDD493}" type="presOf" srcId="{AC69A5F3-46CC-4592-8EA9-265EAE9C062B}" destId="{D28D9BD5-1C6B-42B1-A649-4CDAEDF5C218}" srcOrd="0" destOrd="0" presId="urn:microsoft.com/office/officeart/2009/layout/CirclePictureHierarchy"/>
    <dgm:cxn modelId="{13382337-DDAC-4D1B-BB2D-F85BCFA6C253}" type="presOf" srcId="{2F23CB23-8DC2-4307-9DD2-482FF6DE7955}" destId="{F550CA96-F04C-441D-99D9-C28460C4EF52}" srcOrd="0" destOrd="0" presId="urn:microsoft.com/office/officeart/2009/layout/CirclePictureHierarchy"/>
    <dgm:cxn modelId="{EB8416B1-1A68-4D4A-B1D8-35A9BA8A6FA8}" type="presOf" srcId="{E83DA758-E973-4128-A4B1-B72FC2BEEB30}" destId="{6022047F-F994-4FDB-951A-EB49B8891B8B}" srcOrd="0" destOrd="0" presId="urn:microsoft.com/office/officeart/2009/layout/CirclePictureHierarchy"/>
    <dgm:cxn modelId="{8A99CA9E-388A-4A8B-B0E4-C0928119B38F}" srcId="{9E383492-3B88-4D69-B0FB-22A5E058827C}" destId="{13EB2E74-14BA-4A2D-A965-263F88272407}" srcOrd="1" destOrd="0" parTransId="{DB8FCD31-1C24-47C8-B10A-ECE2645F4773}" sibTransId="{E42B1B3F-4421-4C2D-91BF-94E835843A2D}"/>
    <dgm:cxn modelId="{D5835D48-4DB5-4C44-A151-E0904011931A}" type="presOf" srcId="{D20D172F-D1D5-4139-A192-C7B215426999}" destId="{27EDDCEC-F778-4586-875D-3F37C2364613}" srcOrd="0" destOrd="0" presId="urn:microsoft.com/office/officeart/2009/layout/CirclePictureHierarchy"/>
    <dgm:cxn modelId="{07F73B95-B5C9-4CEC-8698-EBE876D55EA3}" srcId="{DB2CD9EA-07F6-464A-8CAC-F305012045DB}" destId="{6D91D72D-DD60-482B-BC47-80C3ABF77535}" srcOrd="0" destOrd="0" parTransId="{423FC194-D6EC-464D-9984-CDC7AA986323}" sibTransId="{5B57A003-4A9F-49D7-BC77-4C5F844408BB}"/>
    <dgm:cxn modelId="{451E6914-6BB7-44B0-B34C-D7277FB2B534}" type="presOf" srcId="{BC0E9542-65F8-4BDF-882C-64776DDA05F7}" destId="{532A4BF5-0A23-4C1D-8B01-555589701846}" srcOrd="0" destOrd="0" presId="urn:microsoft.com/office/officeart/2009/layout/CirclePictureHierarchy"/>
    <dgm:cxn modelId="{4194D06B-2878-4357-8526-6D9561965A75}" type="presOf" srcId="{DB2CD9EA-07F6-464A-8CAC-F305012045DB}" destId="{878B0DA1-BE0B-4F1A-9960-8DCF2389D8FA}" srcOrd="0" destOrd="0" presId="urn:microsoft.com/office/officeart/2009/layout/CirclePictureHierarchy"/>
    <dgm:cxn modelId="{E677AC2B-83EC-40EC-B7CF-EED1B74F3991}" type="presOf" srcId="{9ABA9749-2D0F-4EF0-A638-2418BBEEC384}" destId="{D175FDF1-B1F7-459E-8108-8D817CCC507B}" srcOrd="0" destOrd="0" presId="urn:microsoft.com/office/officeart/2009/layout/CirclePictureHierarchy"/>
    <dgm:cxn modelId="{AD39A052-8ABC-4F66-94C6-1E1445EAC179}" type="presOf" srcId="{588D98A7-6075-4F88-A6D4-95914DD5C3AD}" destId="{0A041648-4623-4A72-93BE-C4916582961A}" srcOrd="0" destOrd="0" presId="urn:microsoft.com/office/officeart/2009/layout/CirclePictureHierarchy"/>
    <dgm:cxn modelId="{64EC35F1-3AD0-4738-8424-BF6FC9E524B2}" type="presOf" srcId="{C8B2B027-17BE-4605-AF7A-082FD7CDD09F}" destId="{19BF6C4C-DED6-4047-9F28-25D7B0BC04B9}" srcOrd="0" destOrd="0" presId="urn:microsoft.com/office/officeart/2009/layout/CirclePictureHierarchy"/>
    <dgm:cxn modelId="{0655E6DE-28D3-4D94-898E-47F27AE01F1F}" type="presOf" srcId="{37E90088-2CB3-4B80-A46E-9B89EE71966E}" destId="{62930DA4-F14B-4DF5-AB3B-92369819568A}" srcOrd="0" destOrd="0" presId="urn:microsoft.com/office/officeart/2009/layout/CirclePictureHierarchy"/>
    <dgm:cxn modelId="{A2312D0E-5CE7-4675-B084-D1061E740A9D}" type="presParOf" srcId="{532A4BF5-0A23-4C1D-8B01-555589701846}" destId="{FCA3702B-EDE7-4626-A8C9-3EECF35EA5B8}" srcOrd="0" destOrd="0" presId="urn:microsoft.com/office/officeart/2009/layout/CirclePictureHierarchy"/>
    <dgm:cxn modelId="{68859578-71CF-46A4-BCA5-96377D70C102}" type="presParOf" srcId="{FCA3702B-EDE7-4626-A8C9-3EECF35EA5B8}" destId="{28B241B6-9E35-4633-9AB1-D00C9C4807FD}" srcOrd="0" destOrd="0" presId="urn:microsoft.com/office/officeart/2009/layout/CirclePictureHierarchy"/>
    <dgm:cxn modelId="{2DF2E64D-8827-4C06-A899-E3F5380A20DA}" type="presParOf" srcId="{28B241B6-9E35-4633-9AB1-D00C9C4807FD}" destId="{90FE37A2-1E08-4766-B045-FA677C673BBB}" srcOrd="0" destOrd="0" presId="urn:microsoft.com/office/officeart/2009/layout/CirclePictureHierarchy"/>
    <dgm:cxn modelId="{B178CD53-DF61-4EF0-8FC7-C81FCCFE729F}" type="presParOf" srcId="{28B241B6-9E35-4633-9AB1-D00C9C4807FD}" destId="{C4D4DEB1-2C1C-432F-995A-7043FA5C4BBE}" srcOrd="1" destOrd="0" presId="urn:microsoft.com/office/officeart/2009/layout/CirclePictureHierarchy"/>
    <dgm:cxn modelId="{8BD1F231-5660-4E3B-9DD1-AE9ADE09FAEF}" type="presParOf" srcId="{FCA3702B-EDE7-4626-A8C9-3EECF35EA5B8}" destId="{4FCC5F32-4C52-42ED-B180-8DFDCBFD4B73}" srcOrd="1" destOrd="0" presId="urn:microsoft.com/office/officeart/2009/layout/CirclePictureHierarchy"/>
    <dgm:cxn modelId="{63D0D2D2-5E1F-463D-BB2F-9FF0B0AFD78A}" type="presParOf" srcId="{4FCC5F32-4C52-42ED-B180-8DFDCBFD4B73}" destId="{CD29C4AE-151C-4454-B476-7DEAEEDECFDC}" srcOrd="0" destOrd="0" presId="urn:microsoft.com/office/officeart/2009/layout/CirclePictureHierarchy"/>
    <dgm:cxn modelId="{608AE5C9-1BB2-4C11-B4F5-CA0CAF1C57B0}" type="presParOf" srcId="{4FCC5F32-4C52-42ED-B180-8DFDCBFD4B73}" destId="{EDA90B72-2D1B-40A9-A27B-2F58382AE9A1}" srcOrd="1" destOrd="0" presId="urn:microsoft.com/office/officeart/2009/layout/CirclePictureHierarchy"/>
    <dgm:cxn modelId="{BA2D9540-BFC5-4CDA-A89A-ED5BD9EE05A5}" type="presParOf" srcId="{EDA90B72-2D1B-40A9-A27B-2F58382AE9A1}" destId="{6A3FA80C-2AE9-4E99-88A7-6A4DD51A55AA}" srcOrd="0" destOrd="0" presId="urn:microsoft.com/office/officeart/2009/layout/CirclePictureHierarchy"/>
    <dgm:cxn modelId="{B2387EB9-BAFE-4851-B186-131F342CCEE3}" type="presParOf" srcId="{6A3FA80C-2AE9-4E99-88A7-6A4DD51A55AA}" destId="{37E14541-82C9-4983-B012-3BA09606C106}" srcOrd="0" destOrd="0" presId="urn:microsoft.com/office/officeart/2009/layout/CirclePictureHierarchy"/>
    <dgm:cxn modelId="{350071D8-F3F2-457E-8223-28EA3730F3F1}" type="presParOf" srcId="{6A3FA80C-2AE9-4E99-88A7-6A4DD51A55AA}" destId="{F550CA96-F04C-441D-99D9-C28460C4EF52}" srcOrd="1" destOrd="0" presId="urn:microsoft.com/office/officeart/2009/layout/CirclePictureHierarchy"/>
    <dgm:cxn modelId="{A3B8D1AA-A0E4-4461-965D-03143276CE3F}" type="presParOf" srcId="{EDA90B72-2D1B-40A9-A27B-2F58382AE9A1}" destId="{4C3DBF27-7AE0-4D64-A003-093045C97158}" srcOrd="1" destOrd="0" presId="urn:microsoft.com/office/officeart/2009/layout/CirclePictureHierarchy"/>
    <dgm:cxn modelId="{AF47ADB8-1C2B-4C95-8D4A-50A27445CA60}" type="presParOf" srcId="{4C3DBF27-7AE0-4D64-A003-093045C97158}" destId="{45F543B3-6B6B-41A5-954D-05EA328398F9}" srcOrd="0" destOrd="0" presId="urn:microsoft.com/office/officeart/2009/layout/CirclePictureHierarchy"/>
    <dgm:cxn modelId="{746A77CA-AFC0-4EB3-A4B0-AE1AE720D178}" type="presParOf" srcId="{4C3DBF27-7AE0-4D64-A003-093045C97158}" destId="{A7833A0A-ED21-4CD2-9F14-F1A0F6E6BD1B}" srcOrd="1" destOrd="0" presId="urn:microsoft.com/office/officeart/2009/layout/CirclePictureHierarchy"/>
    <dgm:cxn modelId="{5FC196DF-B2CF-4FFD-9171-4128C9BAF13C}" type="presParOf" srcId="{A7833A0A-ED21-4CD2-9F14-F1A0F6E6BD1B}" destId="{69D1500A-857E-4E02-A368-B102D7E844C3}" srcOrd="0" destOrd="0" presId="urn:microsoft.com/office/officeart/2009/layout/CirclePictureHierarchy"/>
    <dgm:cxn modelId="{DA0F2CD7-85C7-4774-BC28-5004FA00A278}" type="presParOf" srcId="{69D1500A-857E-4E02-A368-B102D7E844C3}" destId="{082ED5A2-5CF5-49C2-96A4-DB4378245B35}" srcOrd="0" destOrd="0" presId="urn:microsoft.com/office/officeart/2009/layout/CirclePictureHierarchy"/>
    <dgm:cxn modelId="{F5A3D2A1-3B52-479B-967C-EACEB0F510C4}" type="presParOf" srcId="{69D1500A-857E-4E02-A368-B102D7E844C3}" destId="{878B0DA1-BE0B-4F1A-9960-8DCF2389D8FA}" srcOrd="1" destOrd="0" presId="urn:microsoft.com/office/officeart/2009/layout/CirclePictureHierarchy"/>
    <dgm:cxn modelId="{3DEAE993-4FCC-414E-ADDF-2B20FCF03FC9}" type="presParOf" srcId="{A7833A0A-ED21-4CD2-9F14-F1A0F6E6BD1B}" destId="{7886F120-81A7-47D8-A2F0-4336D6E8FCDA}" srcOrd="1" destOrd="0" presId="urn:microsoft.com/office/officeart/2009/layout/CirclePictureHierarchy"/>
    <dgm:cxn modelId="{3144EB5E-18C2-40EE-B4D5-08F7246D4653}" type="presParOf" srcId="{7886F120-81A7-47D8-A2F0-4336D6E8FCDA}" destId="{F5106581-B82B-47B4-87A5-2E5F9DE39EE9}" srcOrd="0" destOrd="0" presId="urn:microsoft.com/office/officeart/2009/layout/CirclePictureHierarchy"/>
    <dgm:cxn modelId="{A3011F02-F733-4215-978E-148DD7D65BFD}" type="presParOf" srcId="{7886F120-81A7-47D8-A2F0-4336D6E8FCDA}" destId="{DE21D401-D2BD-43D1-947E-4A812C182AF9}" srcOrd="1" destOrd="0" presId="urn:microsoft.com/office/officeart/2009/layout/CirclePictureHierarchy"/>
    <dgm:cxn modelId="{A59260A6-35E0-45AB-A8D1-4496A12776D9}" type="presParOf" srcId="{DE21D401-D2BD-43D1-947E-4A812C182AF9}" destId="{474E99AC-CD82-4910-8D26-A9F64C222ED1}" srcOrd="0" destOrd="0" presId="urn:microsoft.com/office/officeart/2009/layout/CirclePictureHierarchy"/>
    <dgm:cxn modelId="{23461426-1F5D-48D1-BBFE-5638EEC73E86}" type="presParOf" srcId="{474E99AC-CD82-4910-8D26-A9F64C222ED1}" destId="{1B19B7C7-C9D6-4EB2-92A9-982487EA7181}" srcOrd="0" destOrd="0" presId="urn:microsoft.com/office/officeart/2009/layout/CirclePictureHierarchy"/>
    <dgm:cxn modelId="{5E2BD224-6CE3-4667-BF0E-27AA081F13A2}" type="presParOf" srcId="{474E99AC-CD82-4910-8D26-A9F64C222ED1}" destId="{72CD015C-5684-42A3-BEAD-65F32DD33E3F}" srcOrd="1" destOrd="0" presId="urn:microsoft.com/office/officeart/2009/layout/CirclePictureHierarchy"/>
    <dgm:cxn modelId="{58E8D8BB-9736-40D3-8236-7E0FF0EABB3B}" type="presParOf" srcId="{DE21D401-D2BD-43D1-947E-4A812C182AF9}" destId="{D4A7F4B4-F697-43A2-A6D9-7E2269A8DBC8}" srcOrd="1" destOrd="0" presId="urn:microsoft.com/office/officeart/2009/layout/CirclePictureHierarchy"/>
    <dgm:cxn modelId="{3D668CC4-D85D-4FED-B134-A3F12E38F165}" type="presParOf" srcId="{D4A7F4B4-F697-43A2-A6D9-7E2269A8DBC8}" destId="{257EA997-B5C6-43D6-B527-D77E55952FD8}" srcOrd="0" destOrd="0" presId="urn:microsoft.com/office/officeart/2009/layout/CirclePictureHierarchy"/>
    <dgm:cxn modelId="{AAD6AFC8-5985-464A-BCBD-D8FF2420C998}" type="presParOf" srcId="{D4A7F4B4-F697-43A2-A6D9-7E2269A8DBC8}" destId="{01F8BA7E-0A90-4E3A-B75B-A17A8B66D58F}" srcOrd="1" destOrd="0" presId="urn:microsoft.com/office/officeart/2009/layout/CirclePictureHierarchy"/>
    <dgm:cxn modelId="{E7E1AF97-A6A8-43EA-BEA1-3E2CC42A9529}" type="presParOf" srcId="{01F8BA7E-0A90-4E3A-B75B-A17A8B66D58F}" destId="{A1F42350-C7B0-4706-98CA-588700B092D3}" srcOrd="0" destOrd="0" presId="urn:microsoft.com/office/officeart/2009/layout/CirclePictureHierarchy"/>
    <dgm:cxn modelId="{45252BCA-53EF-49F0-B9B3-9EDC52A75912}" type="presParOf" srcId="{A1F42350-C7B0-4706-98CA-588700B092D3}" destId="{D6B9CCFD-A51F-449B-A4B8-946087E877D3}" srcOrd="0" destOrd="0" presId="urn:microsoft.com/office/officeart/2009/layout/CirclePictureHierarchy"/>
    <dgm:cxn modelId="{37C87D56-D3C0-41C7-81DF-7FEFB9FF785C}" type="presParOf" srcId="{A1F42350-C7B0-4706-98CA-588700B092D3}" destId="{BB133327-5CE3-425B-9CEC-9FC0C9234979}" srcOrd="1" destOrd="0" presId="urn:microsoft.com/office/officeart/2009/layout/CirclePictureHierarchy"/>
    <dgm:cxn modelId="{CB6B95D1-54EE-41D2-A423-99EC2DD4249E}" type="presParOf" srcId="{01F8BA7E-0A90-4E3A-B75B-A17A8B66D58F}" destId="{F5A339C1-5947-4486-92B4-0AC876E517B3}" srcOrd="1" destOrd="0" presId="urn:microsoft.com/office/officeart/2009/layout/CirclePictureHierarchy"/>
    <dgm:cxn modelId="{A91E424E-0C06-4D93-984F-4775DCEDD354}" type="presParOf" srcId="{7886F120-81A7-47D8-A2F0-4336D6E8FCDA}" destId="{C04EC8CA-09C9-48B7-A7FD-E726E7E5A288}" srcOrd="2" destOrd="0" presId="urn:microsoft.com/office/officeart/2009/layout/CirclePictureHierarchy"/>
    <dgm:cxn modelId="{2BC365A7-A814-4FF1-B4EF-2A2784E26A3B}" type="presParOf" srcId="{7886F120-81A7-47D8-A2F0-4336D6E8FCDA}" destId="{B2DA22F6-E452-4169-BDC4-23CC168C50C2}" srcOrd="3" destOrd="0" presId="urn:microsoft.com/office/officeart/2009/layout/CirclePictureHierarchy"/>
    <dgm:cxn modelId="{BDF3FC1A-7403-4132-A32A-5BE6FC17153D}" type="presParOf" srcId="{B2DA22F6-E452-4169-BDC4-23CC168C50C2}" destId="{0B1AE420-F718-44C4-ABAD-9F56ED29884B}" srcOrd="0" destOrd="0" presId="urn:microsoft.com/office/officeart/2009/layout/CirclePictureHierarchy"/>
    <dgm:cxn modelId="{FAE88400-44EF-4A8F-8C4C-686373034AEB}" type="presParOf" srcId="{0B1AE420-F718-44C4-ABAD-9F56ED29884B}" destId="{10E6B588-3EFF-4B97-85B8-DCD1A7FB8C14}" srcOrd="0" destOrd="0" presId="urn:microsoft.com/office/officeart/2009/layout/CirclePictureHierarchy"/>
    <dgm:cxn modelId="{AFCD6904-DAF8-4C32-B60E-5CE57FF2E1AF}" type="presParOf" srcId="{0B1AE420-F718-44C4-ABAD-9F56ED29884B}" destId="{94B63D63-3465-4C89-81AB-4DC1BAE5D2DD}" srcOrd="1" destOrd="0" presId="urn:microsoft.com/office/officeart/2009/layout/CirclePictureHierarchy"/>
    <dgm:cxn modelId="{DBE0A25E-6CC3-4C32-AB15-B60952C68B5D}" type="presParOf" srcId="{B2DA22F6-E452-4169-BDC4-23CC168C50C2}" destId="{201F6070-48BC-4500-A635-48118D60F6A8}" srcOrd="1" destOrd="0" presId="urn:microsoft.com/office/officeart/2009/layout/CirclePictureHierarchy"/>
    <dgm:cxn modelId="{438B6D5F-25EB-40D9-8571-C980571CC331}" type="presParOf" srcId="{201F6070-48BC-4500-A635-48118D60F6A8}" destId="{35CA2B36-9AC2-4BAF-B794-3F03200BF42E}" srcOrd="0" destOrd="0" presId="urn:microsoft.com/office/officeart/2009/layout/CirclePictureHierarchy"/>
    <dgm:cxn modelId="{4B78B6F8-1CD0-4119-A246-A773FF3ED108}" type="presParOf" srcId="{201F6070-48BC-4500-A635-48118D60F6A8}" destId="{C01A36A4-B315-4580-9F4C-04BD57AAF897}" srcOrd="1" destOrd="0" presId="urn:microsoft.com/office/officeart/2009/layout/CirclePictureHierarchy"/>
    <dgm:cxn modelId="{8F19F565-330F-4F25-824B-E92B191B77D0}" type="presParOf" srcId="{C01A36A4-B315-4580-9F4C-04BD57AAF897}" destId="{B67985C8-C73B-4212-A352-9BB6439C7DA9}" srcOrd="0" destOrd="0" presId="urn:microsoft.com/office/officeart/2009/layout/CirclePictureHierarchy"/>
    <dgm:cxn modelId="{66231CFC-0628-4DA9-A110-AD62BD626FCF}" type="presParOf" srcId="{B67985C8-C73B-4212-A352-9BB6439C7DA9}" destId="{B36DE522-4B03-4A62-BEF4-0B3B1C40DEB7}" srcOrd="0" destOrd="0" presId="urn:microsoft.com/office/officeart/2009/layout/CirclePictureHierarchy"/>
    <dgm:cxn modelId="{A64618EC-7F60-405F-8D53-5FAE1621668E}" type="presParOf" srcId="{B67985C8-C73B-4212-A352-9BB6439C7DA9}" destId="{19BF6C4C-DED6-4047-9F28-25D7B0BC04B9}" srcOrd="1" destOrd="0" presId="urn:microsoft.com/office/officeart/2009/layout/CirclePictureHierarchy"/>
    <dgm:cxn modelId="{48C7D957-576C-4844-B38A-2BE06A62FDA1}" type="presParOf" srcId="{C01A36A4-B315-4580-9F4C-04BD57AAF897}" destId="{BCE965E0-A1AE-4254-B5DE-7BF289F37C82}" srcOrd="1" destOrd="0" presId="urn:microsoft.com/office/officeart/2009/layout/CirclePictureHierarchy"/>
    <dgm:cxn modelId="{E268AFDF-3F8E-4DD7-9954-65DC348DCEAD}" type="presParOf" srcId="{4C3DBF27-7AE0-4D64-A003-093045C97158}" destId="{23E6264F-1438-4AA0-AF3A-B3A64CC2CBDE}" srcOrd="2" destOrd="0" presId="urn:microsoft.com/office/officeart/2009/layout/CirclePictureHierarchy"/>
    <dgm:cxn modelId="{68641801-5F42-4A9B-9B04-1E47F83CA2C0}" type="presParOf" srcId="{4C3DBF27-7AE0-4D64-A003-093045C97158}" destId="{475F0CC7-2172-40FC-BE04-5E13D5402DC0}" srcOrd="3" destOrd="0" presId="urn:microsoft.com/office/officeart/2009/layout/CirclePictureHierarchy"/>
    <dgm:cxn modelId="{B926002C-4809-41B8-B93F-9EE24C3A221F}" type="presParOf" srcId="{475F0CC7-2172-40FC-BE04-5E13D5402DC0}" destId="{BB706680-E651-4970-AF2A-DC02FE694BF0}" srcOrd="0" destOrd="0" presId="urn:microsoft.com/office/officeart/2009/layout/CirclePictureHierarchy"/>
    <dgm:cxn modelId="{A2EACE9D-6798-4529-BC8D-C304512EA516}" type="presParOf" srcId="{BB706680-E651-4970-AF2A-DC02FE694BF0}" destId="{643FBE0E-7045-4D9B-AA0B-B49E5BB91C7E}" srcOrd="0" destOrd="0" presId="urn:microsoft.com/office/officeart/2009/layout/CirclePictureHierarchy"/>
    <dgm:cxn modelId="{9229F3A9-E221-42AB-803A-192C8EF69837}" type="presParOf" srcId="{BB706680-E651-4970-AF2A-DC02FE694BF0}" destId="{5D7B2663-4798-4F70-BCC1-26C44453DB39}" srcOrd="1" destOrd="0" presId="urn:microsoft.com/office/officeart/2009/layout/CirclePictureHierarchy"/>
    <dgm:cxn modelId="{663D0F30-F6CD-42BA-939E-346011B8349D}" type="presParOf" srcId="{475F0CC7-2172-40FC-BE04-5E13D5402DC0}" destId="{EE022973-53EF-4B9E-AAA7-4FCEAC42ECF7}" srcOrd="1" destOrd="0" presId="urn:microsoft.com/office/officeart/2009/layout/CirclePictureHierarchy"/>
    <dgm:cxn modelId="{616B903B-CEE9-4E32-910A-74334D087C31}" type="presParOf" srcId="{EE022973-53EF-4B9E-AAA7-4FCEAC42ECF7}" destId="{4EE3FFE9-1E51-4E7A-A010-42171D97BD04}" srcOrd="0" destOrd="0" presId="urn:microsoft.com/office/officeart/2009/layout/CirclePictureHierarchy"/>
    <dgm:cxn modelId="{5DEB0C5E-AB4B-4BC1-9A8B-AA46A6763336}" type="presParOf" srcId="{EE022973-53EF-4B9E-AAA7-4FCEAC42ECF7}" destId="{D484A0A1-8B24-48E7-80FF-D045D6267A6F}" srcOrd="1" destOrd="0" presId="urn:microsoft.com/office/officeart/2009/layout/CirclePictureHierarchy"/>
    <dgm:cxn modelId="{5CADCB84-99ED-47DA-8F6C-4B5EC84FC59F}" type="presParOf" srcId="{D484A0A1-8B24-48E7-80FF-D045D6267A6F}" destId="{F6E41ACB-821B-42B1-95CC-9A80700257C9}" srcOrd="0" destOrd="0" presId="urn:microsoft.com/office/officeart/2009/layout/CirclePictureHierarchy"/>
    <dgm:cxn modelId="{63596B0F-4EEA-49C7-91F3-937398B91D23}" type="presParOf" srcId="{F6E41ACB-821B-42B1-95CC-9A80700257C9}" destId="{F64713CC-9F1E-4B05-A222-2A2D06AA4E6F}" srcOrd="0" destOrd="0" presId="urn:microsoft.com/office/officeart/2009/layout/CirclePictureHierarchy"/>
    <dgm:cxn modelId="{8E70908D-019C-4759-91EE-6D673ACF667E}" type="presParOf" srcId="{F6E41ACB-821B-42B1-95CC-9A80700257C9}" destId="{D175FDF1-B1F7-459E-8108-8D817CCC507B}" srcOrd="1" destOrd="0" presId="urn:microsoft.com/office/officeart/2009/layout/CirclePictureHierarchy"/>
    <dgm:cxn modelId="{18CA6D0C-98BB-43D3-8471-D023681A1B91}" type="presParOf" srcId="{D484A0A1-8B24-48E7-80FF-D045D6267A6F}" destId="{2034B4A2-8AE5-4C29-8C2E-7EC474B96BE9}" srcOrd="1" destOrd="0" presId="urn:microsoft.com/office/officeart/2009/layout/CirclePictureHierarchy"/>
    <dgm:cxn modelId="{55E0F589-2CC2-42B8-8AE5-F29CACE1BA90}" type="presParOf" srcId="{2034B4A2-8AE5-4C29-8C2E-7EC474B96BE9}" destId="{452D9F9D-8393-43E0-8DEA-F5E3FA01837B}" srcOrd="0" destOrd="0" presId="urn:microsoft.com/office/officeart/2009/layout/CirclePictureHierarchy"/>
    <dgm:cxn modelId="{D144A6FC-B2D1-41F2-B8DF-25548702F2F2}" type="presParOf" srcId="{2034B4A2-8AE5-4C29-8C2E-7EC474B96BE9}" destId="{E54C0DA0-F975-4CF1-BD05-7658D96B4331}" srcOrd="1" destOrd="0" presId="urn:microsoft.com/office/officeart/2009/layout/CirclePictureHierarchy"/>
    <dgm:cxn modelId="{C9891DDC-880B-46B2-864A-D2FF29D24BB3}" type="presParOf" srcId="{E54C0DA0-F975-4CF1-BD05-7658D96B4331}" destId="{988EE728-4AA7-4484-8D8A-622FA14BAC70}" srcOrd="0" destOrd="0" presId="urn:microsoft.com/office/officeart/2009/layout/CirclePictureHierarchy"/>
    <dgm:cxn modelId="{75AA9D9D-CEF0-4B06-BFE3-AC299AF8E56B}" type="presParOf" srcId="{988EE728-4AA7-4484-8D8A-622FA14BAC70}" destId="{5C188B64-2885-43F8-A5BA-8F4AE645250C}" srcOrd="0" destOrd="0" presId="urn:microsoft.com/office/officeart/2009/layout/CirclePictureHierarchy"/>
    <dgm:cxn modelId="{55656882-B91E-4858-B241-1380EFFBC0B4}" type="presParOf" srcId="{988EE728-4AA7-4484-8D8A-622FA14BAC70}" destId="{D8F7D696-2686-4275-8013-C3AABF879D39}" srcOrd="1" destOrd="0" presId="urn:microsoft.com/office/officeart/2009/layout/CirclePictureHierarchy"/>
    <dgm:cxn modelId="{E094949E-3ADE-44DF-966D-4D4AA72F61A5}" type="presParOf" srcId="{E54C0DA0-F975-4CF1-BD05-7658D96B4331}" destId="{BFCC8B72-6489-4B9B-8987-3F921814CF1A}" srcOrd="1" destOrd="0" presId="urn:microsoft.com/office/officeart/2009/layout/CirclePictureHierarchy"/>
    <dgm:cxn modelId="{4301A8B2-A323-4E23-A672-164D2A682BF5}" type="presParOf" srcId="{2034B4A2-8AE5-4C29-8C2E-7EC474B96BE9}" destId="{2DE81719-01FC-4C38-A270-C8181B6352F9}" srcOrd="2" destOrd="0" presId="urn:microsoft.com/office/officeart/2009/layout/CirclePictureHierarchy"/>
    <dgm:cxn modelId="{6CBDDF35-72A5-4F51-AA55-73921283D33F}" type="presParOf" srcId="{2034B4A2-8AE5-4C29-8C2E-7EC474B96BE9}" destId="{B94C569C-8051-4EAF-8CE2-FED1FBD76B23}" srcOrd="3" destOrd="0" presId="urn:microsoft.com/office/officeart/2009/layout/CirclePictureHierarchy"/>
    <dgm:cxn modelId="{94B1709B-728E-448C-BB41-4EC39D8E6717}" type="presParOf" srcId="{B94C569C-8051-4EAF-8CE2-FED1FBD76B23}" destId="{75566BBA-D875-45D6-B8FE-098FD866BAA7}" srcOrd="0" destOrd="0" presId="urn:microsoft.com/office/officeart/2009/layout/CirclePictureHierarchy"/>
    <dgm:cxn modelId="{824A60F6-A918-4D78-906E-554508E8CE16}" type="presParOf" srcId="{75566BBA-D875-45D6-B8FE-098FD866BAA7}" destId="{E98842E3-1A10-48BF-818C-A2B14095A0B4}" srcOrd="0" destOrd="0" presId="urn:microsoft.com/office/officeart/2009/layout/CirclePictureHierarchy"/>
    <dgm:cxn modelId="{8CAD145E-EC22-43A5-94BE-658FA7516380}" type="presParOf" srcId="{75566BBA-D875-45D6-B8FE-098FD866BAA7}" destId="{015DDB5F-AB43-4869-A165-38F5F1D8A6D2}" srcOrd="1" destOrd="0" presId="urn:microsoft.com/office/officeart/2009/layout/CirclePictureHierarchy"/>
    <dgm:cxn modelId="{9553CFF6-7267-4E4F-BDBB-9CF1C54ECE22}" type="presParOf" srcId="{B94C569C-8051-4EAF-8CE2-FED1FBD76B23}" destId="{F4F160BC-73BD-4CD1-B746-954E3E8B5A2C}" srcOrd="1" destOrd="0" presId="urn:microsoft.com/office/officeart/2009/layout/CirclePictureHierarchy"/>
    <dgm:cxn modelId="{E5D21C59-3073-4C69-8F44-9815E204BA6A}" type="presParOf" srcId="{EE022973-53EF-4B9E-AAA7-4FCEAC42ECF7}" destId="{F18E6BBD-E2ED-4C27-9998-9FEDB484DA3D}" srcOrd="2" destOrd="0" presId="urn:microsoft.com/office/officeart/2009/layout/CirclePictureHierarchy"/>
    <dgm:cxn modelId="{ECB59C28-8197-4289-99F6-91D56530D4BE}" type="presParOf" srcId="{EE022973-53EF-4B9E-AAA7-4FCEAC42ECF7}" destId="{70C4EEB1-D442-49CE-9DBC-C3EDBAD36924}" srcOrd="3" destOrd="0" presId="urn:microsoft.com/office/officeart/2009/layout/CirclePictureHierarchy"/>
    <dgm:cxn modelId="{91D33313-36E1-4772-86DE-F087714BFCA5}" type="presParOf" srcId="{70C4EEB1-D442-49CE-9DBC-C3EDBAD36924}" destId="{FE84D9C6-B1AD-4E5A-8A28-866676F2A23D}" srcOrd="0" destOrd="0" presId="urn:microsoft.com/office/officeart/2009/layout/CirclePictureHierarchy"/>
    <dgm:cxn modelId="{962B2078-3DDE-4D07-BD84-F5E6CCFA82D6}" type="presParOf" srcId="{FE84D9C6-B1AD-4E5A-8A28-866676F2A23D}" destId="{7AC85051-B173-403F-B4CF-3CB29EA05191}" srcOrd="0" destOrd="0" presId="urn:microsoft.com/office/officeart/2009/layout/CirclePictureHierarchy"/>
    <dgm:cxn modelId="{5E312124-DA57-472F-86D5-35C4F331F788}" type="presParOf" srcId="{FE84D9C6-B1AD-4E5A-8A28-866676F2A23D}" destId="{DDE4765B-9F14-4C6D-AB4E-C409A4107E0C}" srcOrd="1" destOrd="0" presId="urn:microsoft.com/office/officeart/2009/layout/CirclePictureHierarchy"/>
    <dgm:cxn modelId="{54873696-2EF4-4DC5-A57E-6C12E678D46E}" type="presParOf" srcId="{70C4EEB1-D442-49CE-9DBC-C3EDBAD36924}" destId="{A8EABE93-100C-4FB6-8C9E-4817C39A0FA1}" srcOrd="1" destOrd="0" presId="urn:microsoft.com/office/officeart/2009/layout/CirclePictureHierarchy"/>
    <dgm:cxn modelId="{7AE4F043-1B99-41B0-B0CD-3063A2069A29}" type="presParOf" srcId="{A8EABE93-100C-4FB6-8C9E-4817C39A0FA1}" destId="{81C089EC-54AF-46AD-A05C-7D6CA21361B6}" srcOrd="0" destOrd="0" presId="urn:microsoft.com/office/officeart/2009/layout/CirclePictureHierarchy"/>
    <dgm:cxn modelId="{511432E3-4E4B-4D8B-8177-AE8FB38BB125}" type="presParOf" srcId="{A8EABE93-100C-4FB6-8C9E-4817C39A0FA1}" destId="{1E364FF0-89E9-45FB-B1AA-297705A061A0}" srcOrd="1" destOrd="0" presId="urn:microsoft.com/office/officeart/2009/layout/CirclePictureHierarchy"/>
    <dgm:cxn modelId="{CF28B3BF-B9C5-4ECD-9668-FDB3D5BB2B16}" type="presParOf" srcId="{1E364FF0-89E9-45FB-B1AA-297705A061A0}" destId="{6010FFC6-0B67-4788-AB96-41D7C938A458}" srcOrd="0" destOrd="0" presId="urn:microsoft.com/office/officeart/2009/layout/CirclePictureHierarchy"/>
    <dgm:cxn modelId="{03048B3E-6A9D-457B-B8B0-718BE295381D}" type="presParOf" srcId="{6010FFC6-0B67-4788-AB96-41D7C938A458}" destId="{FD7CECD1-B7D4-40A8-B5E8-2300F6CCFDD8}" srcOrd="0" destOrd="0" presId="urn:microsoft.com/office/officeart/2009/layout/CirclePictureHierarchy"/>
    <dgm:cxn modelId="{46E3064C-BE60-4A62-98AE-44476E0A0B97}" type="presParOf" srcId="{6010FFC6-0B67-4788-AB96-41D7C938A458}" destId="{9C387016-61B0-4F69-A442-9209C2916055}" srcOrd="1" destOrd="0" presId="urn:microsoft.com/office/officeart/2009/layout/CirclePictureHierarchy"/>
    <dgm:cxn modelId="{D08A83B1-D80A-4A8B-AE98-DDE5B3DD43A3}" type="presParOf" srcId="{1E364FF0-89E9-45FB-B1AA-297705A061A0}" destId="{959205B1-68CB-4ED0-A618-EF8D8762F948}" srcOrd="1" destOrd="0" presId="urn:microsoft.com/office/officeart/2009/layout/CirclePictureHierarchy"/>
    <dgm:cxn modelId="{2E131E87-102F-4D30-B96A-EB9B0EDC5B7E}" type="presParOf" srcId="{A8EABE93-100C-4FB6-8C9E-4817C39A0FA1}" destId="{F9EF1BEE-6F6D-412E-9122-593C25680A36}" srcOrd="2" destOrd="0" presId="urn:microsoft.com/office/officeart/2009/layout/CirclePictureHierarchy"/>
    <dgm:cxn modelId="{4E086475-0D0E-48F5-834B-165B7A463569}" type="presParOf" srcId="{A8EABE93-100C-4FB6-8C9E-4817C39A0FA1}" destId="{D4870691-D391-4FAC-B59A-E060506210AD}" srcOrd="3" destOrd="0" presId="urn:microsoft.com/office/officeart/2009/layout/CirclePictureHierarchy"/>
    <dgm:cxn modelId="{E7A84BF3-45E9-4D3D-ABDA-3B089F9B52D3}" type="presParOf" srcId="{D4870691-D391-4FAC-B59A-E060506210AD}" destId="{8A2B25AE-32A8-44C2-99CB-7B721A5BF495}" srcOrd="0" destOrd="0" presId="urn:microsoft.com/office/officeart/2009/layout/CirclePictureHierarchy"/>
    <dgm:cxn modelId="{26E7DA1B-F4A0-492E-80B0-6003FF04C19D}" type="presParOf" srcId="{8A2B25AE-32A8-44C2-99CB-7B721A5BF495}" destId="{2C3E44E2-2902-44B1-8B9F-3CA7550B836B}" srcOrd="0" destOrd="0" presId="urn:microsoft.com/office/officeart/2009/layout/CirclePictureHierarchy"/>
    <dgm:cxn modelId="{4BC48C1F-9F03-4369-AE06-4B056A733C96}" type="presParOf" srcId="{8A2B25AE-32A8-44C2-99CB-7B721A5BF495}" destId="{32E352B0-0752-4283-A915-B75902286FA1}" srcOrd="1" destOrd="0" presId="urn:microsoft.com/office/officeart/2009/layout/CirclePictureHierarchy"/>
    <dgm:cxn modelId="{A451A775-DCF7-4256-95DF-0256CC20C3DA}" type="presParOf" srcId="{D4870691-D391-4FAC-B59A-E060506210AD}" destId="{D4F5F81A-A9B5-4085-AA79-013728A6D1F8}" srcOrd="1" destOrd="0" presId="urn:microsoft.com/office/officeart/2009/layout/CirclePictureHierarchy"/>
    <dgm:cxn modelId="{C505C84D-7793-496D-9184-215AB9461063}" type="presParOf" srcId="{4FCC5F32-4C52-42ED-B180-8DFDCBFD4B73}" destId="{DB845AA0-2B8D-4404-A033-EF83AD72DDD6}" srcOrd="2" destOrd="0" presId="urn:microsoft.com/office/officeart/2009/layout/CirclePictureHierarchy"/>
    <dgm:cxn modelId="{81BCA451-69AC-4E36-A60C-BCA5619AE73D}" type="presParOf" srcId="{4FCC5F32-4C52-42ED-B180-8DFDCBFD4B73}" destId="{EAA81107-F5D7-42C9-8935-D06EA0709F49}" srcOrd="3" destOrd="0" presId="urn:microsoft.com/office/officeart/2009/layout/CirclePictureHierarchy"/>
    <dgm:cxn modelId="{332A6CE3-0511-4B5F-BF65-C86DA2FEB8A8}" type="presParOf" srcId="{EAA81107-F5D7-42C9-8935-D06EA0709F49}" destId="{D6E68CE1-19BC-42AF-8CD0-690DFC14DB9E}" srcOrd="0" destOrd="0" presId="urn:microsoft.com/office/officeart/2009/layout/CirclePictureHierarchy"/>
    <dgm:cxn modelId="{CBF2544D-ED88-4B12-813E-766F042BA17D}" type="presParOf" srcId="{D6E68CE1-19BC-42AF-8CD0-690DFC14DB9E}" destId="{0C2DF0DC-5889-4093-ACE9-81252B91F2E9}" srcOrd="0" destOrd="0" presId="urn:microsoft.com/office/officeart/2009/layout/CirclePictureHierarchy"/>
    <dgm:cxn modelId="{EB3CDC2F-E46C-433B-9951-45BBDA6A12A4}" type="presParOf" srcId="{D6E68CE1-19BC-42AF-8CD0-690DFC14DB9E}" destId="{ABC7B243-0F95-4872-B1C6-B4D31C55BA7E}" srcOrd="1" destOrd="0" presId="urn:microsoft.com/office/officeart/2009/layout/CirclePictureHierarchy"/>
    <dgm:cxn modelId="{53C7BBF5-F850-457E-8D9D-6F6DF28A8E71}" type="presParOf" srcId="{EAA81107-F5D7-42C9-8935-D06EA0709F49}" destId="{3607492D-704E-40C1-BDE0-97C241FAD878}" srcOrd="1" destOrd="0" presId="urn:microsoft.com/office/officeart/2009/layout/CirclePictureHierarchy"/>
    <dgm:cxn modelId="{E857C9A6-B2CC-4732-9E9B-BBE060C6D8A8}" type="presParOf" srcId="{3607492D-704E-40C1-BDE0-97C241FAD878}" destId="{62930DA4-F14B-4DF5-AB3B-92369819568A}" srcOrd="0" destOrd="0" presId="urn:microsoft.com/office/officeart/2009/layout/CirclePictureHierarchy"/>
    <dgm:cxn modelId="{31781D70-891D-4FEA-884F-EB68580FD646}" type="presParOf" srcId="{3607492D-704E-40C1-BDE0-97C241FAD878}" destId="{7C892820-F6D5-49C5-B45B-A9F436A64A07}" srcOrd="1" destOrd="0" presId="urn:microsoft.com/office/officeart/2009/layout/CirclePictureHierarchy"/>
    <dgm:cxn modelId="{282C4E00-FE7E-43A5-B324-9A96D60B25CA}" type="presParOf" srcId="{7C892820-F6D5-49C5-B45B-A9F436A64A07}" destId="{A6C6612F-5C2E-4BBB-BECF-6531281D3929}" srcOrd="0" destOrd="0" presId="urn:microsoft.com/office/officeart/2009/layout/CirclePictureHierarchy"/>
    <dgm:cxn modelId="{0E7EED82-4264-4801-A0F4-2A09F38C2CDA}" type="presParOf" srcId="{A6C6612F-5C2E-4BBB-BECF-6531281D3929}" destId="{EA5934ED-5198-45BF-A6FF-306D3ADC03E8}" srcOrd="0" destOrd="0" presId="urn:microsoft.com/office/officeart/2009/layout/CirclePictureHierarchy"/>
    <dgm:cxn modelId="{28F7B229-5DAF-4EF8-9D68-F74264013AC2}" type="presParOf" srcId="{A6C6612F-5C2E-4BBB-BECF-6531281D3929}" destId="{3AD4554C-5C43-4DC1-BAF7-FC9CD3D76C76}" srcOrd="1" destOrd="0" presId="urn:microsoft.com/office/officeart/2009/layout/CirclePictureHierarchy"/>
    <dgm:cxn modelId="{C918CC36-80C8-4ADC-834D-F88C5A203F1A}" type="presParOf" srcId="{7C892820-F6D5-49C5-B45B-A9F436A64A07}" destId="{79CF586C-55B4-4C69-ACB4-1ADF20BF5828}" srcOrd="1" destOrd="0" presId="urn:microsoft.com/office/officeart/2009/layout/CirclePictureHierarchy"/>
    <dgm:cxn modelId="{3CB356E7-C66E-486E-8549-EB93FCCAF5D5}" type="presParOf" srcId="{79CF586C-55B4-4C69-ACB4-1ADF20BF5828}" destId="{E5A12D0C-551C-4D0B-9B68-27D80023C48F}" srcOrd="0" destOrd="0" presId="urn:microsoft.com/office/officeart/2009/layout/CirclePictureHierarchy"/>
    <dgm:cxn modelId="{8E206C5B-3EBE-4F6D-828B-44A017D8318F}" type="presParOf" srcId="{79CF586C-55B4-4C69-ACB4-1ADF20BF5828}" destId="{28575E9C-D272-49C9-AB9E-82393390D47C}" srcOrd="1" destOrd="0" presId="urn:microsoft.com/office/officeart/2009/layout/CirclePictureHierarchy"/>
    <dgm:cxn modelId="{1189A26B-597B-4DD2-936A-B978CAEE9F0A}" type="presParOf" srcId="{28575E9C-D272-49C9-AB9E-82393390D47C}" destId="{A66C0EC8-73E9-4C93-B25B-1CAF38E770D7}" srcOrd="0" destOrd="0" presId="urn:microsoft.com/office/officeart/2009/layout/CirclePictureHierarchy"/>
    <dgm:cxn modelId="{06A4DCB8-FD99-4967-BF7E-3FBCE7245090}" type="presParOf" srcId="{A66C0EC8-73E9-4C93-B25B-1CAF38E770D7}" destId="{CBA56E9F-AEA8-4B6B-BE81-AFF4A48512C4}" srcOrd="0" destOrd="0" presId="urn:microsoft.com/office/officeart/2009/layout/CirclePictureHierarchy"/>
    <dgm:cxn modelId="{745AA68C-F32F-4B87-88B8-C19C975370D7}" type="presParOf" srcId="{A66C0EC8-73E9-4C93-B25B-1CAF38E770D7}" destId="{99B41DF3-5E60-4F0B-BDC7-A17B45A90050}" srcOrd="1" destOrd="0" presId="urn:microsoft.com/office/officeart/2009/layout/CirclePictureHierarchy"/>
    <dgm:cxn modelId="{199BE0C0-18D8-4299-9025-4E6937E8C491}" type="presParOf" srcId="{28575E9C-D272-49C9-AB9E-82393390D47C}" destId="{DF0A0EC6-5F44-4BB6-855C-5631B1050F25}" srcOrd="1" destOrd="0" presId="urn:microsoft.com/office/officeart/2009/layout/CirclePictureHierarchy"/>
    <dgm:cxn modelId="{8C20D0E2-ED1C-4695-8E2D-491E54C3594A}" type="presParOf" srcId="{DF0A0EC6-5F44-4BB6-855C-5631B1050F25}" destId="{73B15297-9FA8-4155-9E58-796D65A4191C}" srcOrd="0" destOrd="0" presId="urn:microsoft.com/office/officeart/2009/layout/CirclePictureHierarchy"/>
    <dgm:cxn modelId="{DE364D7B-7BAD-4838-8441-C33E990A5CFB}" type="presParOf" srcId="{DF0A0EC6-5F44-4BB6-855C-5631B1050F25}" destId="{0E635FD6-48D7-4740-97D7-62E24DCB770B}" srcOrd="1" destOrd="0" presId="urn:microsoft.com/office/officeart/2009/layout/CirclePictureHierarchy"/>
    <dgm:cxn modelId="{DA684F95-E37F-4BE9-8391-2B67109DF362}" type="presParOf" srcId="{0E635FD6-48D7-4740-97D7-62E24DCB770B}" destId="{93463625-FC33-49D9-B289-A8C422B904C2}" srcOrd="0" destOrd="0" presId="urn:microsoft.com/office/officeart/2009/layout/CirclePictureHierarchy"/>
    <dgm:cxn modelId="{5F2F5BE8-4A51-4198-B2A7-F97345B8B352}" type="presParOf" srcId="{93463625-FC33-49D9-B289-A8C422B904C2}" destId="{F9CB798E-3CFF-4AFD-A1F2-C669DCA052B9}" srcOrd="0" destOrd="0" presId="urn:microsoft.com/office/officeart/2009/layout/CirclePictureHierarchy"/>
    <dgm:cxn modelId="{5002737C-7F44-4DA2-91B3-5C42F64AEC29}" type="presParOf" srcId="{93463625-FC33-49D9-B289-A8C422B904C2}" destId="{5BC517E7-2A4D-4AF6-B4DF-CDF2D351BFCC}" srcOrd="1" destOrd="0" presId="urn:microsoft.com/office/officeart/2009/layout/CirclePictureHierarchy"/>
    <dgm:cxn modelId="{613C62D5-C7A4-41F8-B34B-0C71DD205630}" type="presParOf" srcId="{0E635FD6-48D7-4740-97D7-62E24DCB770B}" destId="{6BA83852-5806-4927-B50E-B0D50C25AB73}" srcOrd="1" destOrd="0" presId="urn:microsoft.com/office/officeart/2009/layout/CirclePictureHierarchy"/>
    <dgm:cxn modelId="{A09BCDD9-EDB6-461B-906E-5624DDCF683A}" type="presParOf" srcId="{DF0A0EC6-5F44-4BB6-855C-5631B1050F25}" destId="{0A041648-4623-4A72-93BE-C4916582961A}" srcOrd="2" destOrd="0" presId="urn:microsoft.com/office/officeart/2009/layout/CirclePictureHierarchy"/>
    <dgm:cxn modelId="{4FE358D6-36B3-41BD-A60F-97CCEF969966}" type="presParOf" srcId="{DF0A0EC6-5F44-4BB6-855C-5631B1050F25}" destId="{98E9C694-D2F5-41B8-AA78-AA8356E523C8}" srcOrd="3" destOrd="0" presId="urn:microsoft.com/office/officeart/2009/layout/CirclePictureHierarchy"/>
    <dgm:cxn modelId="{4CB8FF20-272D-476D-9142-523E05AC6FC9}" type="presParOf" srcId="{98E9C694-D2F5-41B8-AA78-AA8356E523C8}" destId="{74402874-EB77-4E76-BB24-36AB3D749C74}" srcOrd="0" destOrd="0" presId="urn:microsoft.com/office/officeart/2009/layout/CirclePictureHierarchy"/>
    <dgm:cxn modelId="{F89CB3EE-2DD3-4469-981D-F8E23DC22025}" type="presParOf" srcId="{74402874-EB77-4E76-BB24-36AB3D749C74}" destId="{F6EABB65-B7CB-4720-9381-785E2645D38F}" srcOrd="0" destOrd="0" presId="urn:microsoft.com/office/officeart/2009/layout/CirclePictureHierarchy"/>
    <dgm:cxn modelId="{879CB969-095E-404E-A683-C3EF1F066C8B}" type="presParOf" srcId="{74402874-EB77-4E76-BB24-36AB3D749C74}" destId="{F0299ABD-45A8-4871-BFF8-4FF0D521E902}" srcOrd="1" destOrd="0" presId="urn:microsoft.com/office/officeart/2009/layout/CirclePictureHierarchy"/>
    <dgm:cxn modelId="{60F1CEFA-956E-40BB-B2F2-EFD22B12B402}" type="presParOf" srcId="{98E9C694-D2F5-41B8-AA78-AA8356E523C8}" destId="{E7C16C84-21DD-4D20-9EBA-77713DADE800}" srcOrd="1" destOrd="0" presId="urn:microsoft.com/office/officeart/2009/layout/CirclePictureHierarchy"/>
    <dgm:cxn modelId="{9C5FD35F-F5DA-437B-B992-E0F701DF0E50}" type="presParOf" srcId="{79CF586C-55B4-4C69-ACB4-1ADF20BF5828}" destId="{D28D9BD5-1C6B-42B1-A649-4CDAEDF5C218}" srcOrd="2" destOrd="0" presId="urn:microsoft.com/office/officeart/2009/layout/CirclePictureHierarchy"/>
    <dgm:cxn modelId="{99FA42CB-7E58-4EB4-A55A-ED6B7AF5C948}" type="presParOf" srcId="{79CF586C-55B4-4C69-ACB4-1ADF20BF5828}" destId="{C987A652-A053-4414-8C83-657BCEA8F7BC}" srcOrd="3" destOrd="0" presId="urn:microsoft.com/office/officeart/2009/layout/CirclePictureHierarchy"/>
    <dgm:cxn modelId="{249AD28A-513C-49AE-A91F-7C921F528774}" type="presParOf" srcId="{C987A652-A053-4414-8C83-657BCEA8F7BC}" destId="{233CFAF8-1DF1-4F2E-B661-380A7A319078}" srcOrd="0" destOrd="0" presId="urn:microsoft.com/office/officeart/2009/layout/CirclePictureHierarchy"/>
    <dgm:cxn modelId="{BB520647-0353-4B1C-93F0-7967B3587BB2}" type="presParOf" srcId="{233CFAF8-1DF1-4F2E-B661-380A7A319078}" destId="{20BEB452-AE39-4A2A-A770-C750D6C418CC}" srcOrd="0" destOrd="0" presId="urn:microsoft.com/office/officeart/2009/layout/CirclePictureHierarchy"/>
    <dgm:cxn modelId="{37550500-ADCE-43D3-9D79-49B371490865}" type="presParOf" srcId="{233CFAF8-1DF1-4F2E-B661-380A7A319078}" destId="{3E0EFFC6-A177-4746-9AA6-B17D2FD89065}" srcOrd="1" destOrd="0" presId="urn:microsoft.com/office/officeart/2009/layout/CirclePictureHierarchy"/>
    <dgm:cxn modelId="{3CC4735F-69D4-4E1B-975E-4E1D12302A10}" type="presParOf" srcId="{C987A652-A053-4414-8C83-657BCEA8F7BC}" destId="{ABA7471E-2E3A-4C69-814A-A24758FCD343}" srcOrd="1" destOrd="0" presId="urn:microsoft.com/office/officeart/2009/layout/CirclePictureHierarchy"/>
    <dgm:cxn modelId="{C243915B-4F56-42FA-8C0F-C5008B9043EC}" type="presParOf" srcId="{ABA7471E-2E3A-4C69-814A-A24758FCD343}" destId="{C3B08ED3-763A-4E79-A650-30409A1260E8}" srcOrd="0" destOrd="0" presId="urn:microsoft.com/office/officeart/2009/layout/CirclePictureHierarchy"/>
    <dgm:cxn modelId="{5E44EC59-7090-4562-8AEB-97552B44127D}" type="presParOf" srcId="{ABA7471E-2E3A-4C69-814A-A24758FCD343}" destId="{500B8627-BAE4-469E-A265-E652AE027992}" srcOrd="1" destOrd="0" presId="urn:microsoft.com/office/officeart/2009/layout/CirclePictureHierarchy"/>
    <dgm:cxn modelId="{E7622F60-3577-4DBD-8C69-DAD246C6EAEA}" type="presParOf" srcId="{500B8627-BAE4-469E-A265-E652AE027992}" destId="{A8615698-B483-4500-88EB-D8FFA464F6C1}" srcOrd="0" destOrd="0" presId="urn:microsoft.com/office/officeart/2009/layout/CirclePictureHierarchy"/>
    <dgm:cxn modelId="{4A25035B-4F58-46F7-9BBC-82DA1D9BEA87}" type="presParOf" srcId="{A8615698-B483-4500-88EB-D8FFA464F6C1}" destId="{ECEF66B2-D6EB-477B-9D3A-90B78AB6DD3D}" srcOrd="0" destOrd="0" presId="urn:microsoft.com/office/officeart/2009/layout/CirclePictureHierarchy"/>
    <dgm:cxn modelId="{62E57D08-44DA-4D36-85CD-8A722CB8CD53}" type="presParOf" srcId="{A8615698-B483-4500-88EB-D8FFA464F6C1}" destId="{27EDDCEC-F778-4586-875D-3F37C2364613}" srcOrd="1" destOrd="0" presId="urn:microsoft.com/office/officeart/2009/layout/CirclePictureHierarchy"/>
    <dgm:cxn modelId="{52BBA890-2BEA-4597-B84A-C6D95EAE51B3}" type="presParOf" srcId="{500B8627-BAE4-469E-A265-E652AE027992}" destId="{625E7E23-5BE1-4F16-A9CF-93B683430997}" srcOrd="1" destOrd="0" presId="urn:microsoft.com/office/officeart/2009/layout/CirclePictureHierarchy"/>
    <dgm:cxn modelId="{245621B7-16BE-4848-9904-79E643F1ABF9}" type="presParOf" srcId="{ABA7471E-2E3A-4C69-814A-A24758FCD343}" destId="{BF2C497A-02E4-43C4-A2B7-E905214BBEE7}" srcOrd="2" destOrd="0" presId="urn:microsoft.com/office/officeart/2009/layout/CirclePictureHierarchy"/>
    <dgm:cxn modelId="{8E77950B-6793-49D2-B355-4C2B3A28E062}" type="presParOf" srcId="{ABA7471E-2E3A-4C69-814A-A24758FCD343}" destId="{A0A56223-051C-44FC-A136-B7B6B91984E1}" srcOrd="3" destOrd="0" presId="urn:microsoft.com/office/officeart/2009/layout/CirclePictureHierarchy"/>
    <dgm:cxn modelId="{A84C084B-34F0-485C-AC83-BFE6CC0E4AD6}" type="presParOf" srcId="{A0A56223-051C-44FC-A136-B7B6B91984E1}" destId="{52FE0ADC-2CFD-4573-AF26-E90EC926BD18}" srcOrd="0" destOrd="0" presId="urn:microsoft.com/office/officeart/2009/layout/CirclePictureHierarchy"/>
    <dgm:cxn modelId="{5BCF257F-A304-4FEC-AF90-8002B0F4C302}" type="presParOf" srcId="{52FE0ADC-2CFD-4573-AF26-E90EC926BD18}" destId="{EFCCA231-0AAA-4849-A27B-B3501E9FDC0B}" srcOrd="0" destOrd="0" presId="urn:microsoft.com/office/officeart/2009/layout/CirclePictureHierarchy"/>
    <dgm:cxn modelId="{B41DE592-C500-4E8A-AA9E-45F53D20FDBF}" type="presParOf" srcId="{52FE0ADC-2CFD-4573-AF26-E90EC926BD18}" destId="{614B586D-4016-40C4-84A4-6459BF1F8C1C}" srcOrd="1" destOrd="0" presId="urn:microsoft.com/office/officeart/2009/layout/CirclePictureHierarchy"/>
    <dgm:cxn modelId="{30554D0D-032A-4935-8844-D14E47A5F351}" type="presParOf" srcId="{A0A56223-051C-44FC-A136-B7B6B91984E1}" destId="{ECDFD311-3B40-4D32-94FC-AFB8F8B0FD9E}" srcOrd="1" destOrd="0" presId="urn:microsoft.com/office/officeart/2009/layout/CirclePictureHierarchy"/>
    <dgm:cxn modelId="{F2FA685B-485E-4F80-9679-6D31C665FD4C}" type="presParOf" srcId="{3607492D-704E-40C1-BDE0-97C241FAD878}" destId="{D1DB22D0-A192-45EB-9DA5-1C0FCDEF1971}" srcOrd="2" destOrd="0" presId="urn:microsoft.com/office/officeart/2009/layout/CirclePictureHierarchy"/>
    <dgm:cxn modelId="{D5D4A3A6-8E08-4B46-BB01-83717F4BE006}" type="presParOf" srcId="{3607492D-704E-40C1-BDE0-97C241FAD878}" destId="{053FC049-5B23-414B-AE27-80E3AAFCA292}" srcOrd="3" destOrd="0" presId="urn:microsoft.com/office/officeart/2009/layout/CirclePictureHierarchy"/>
    <dgm:cxn modelId="{BC6D122F-6C68-47F4-AB47-14BC91EB74D6}" type="presParOf" srcId="{053FC049-5B23-414B-AE27-80E3AAFCA292}" destId="{E509AD0F-395B-4D06-B03C-5782899BB329}" srcOrd="0" destOrd="0" presId="urn:microsoft.com/office/officeart/2009/layout/CirclePictureHierarchy"/>
    <dgm:cxn modelId="{3B3F7595-3288-4622-BBC4-8DB0AA2E17F5}" type="presParOf" srcId="{E509AD0F-395B-4D06-B03C-5782899BB329}" destId="{94DE3708-7222-4688-85B9-9EFE577D1304}" srcOrd="0" destOrd="0" presId="urn:microsoft.com/office/officeart/2009/layout/CirclePictureHierarchy"/>
    <dgm:cxn modelId="{A3FF664B-2AE7-4790-890D-1F2A7A2B6525}" type="presParOf" srcId="{E509AD0F-395B-4D06-B03C-5782899BB329}" destId="{CDFA0B5F-AF9E-40E8-9BB8-298FB01109CD}" srcOrd="1" destOrd="0" presId="urn:microsoft.com/office/officeart/2009/layout/CirclePictureHierarchy"/>
    <dgm:cxn modelId="{0719EF7F-AD57-4188-819C-3D5410DDB089}" type="presParOf" srcId="{053FC049-5B23-414B-AE27-80E3AAFCA292}" destId="{6C3DD7F6-4A40-4094-B85D-799A129AB20C}" srcOrd="1" destOrd="0" presId="urn:microsoft.com/office/officeart/2009/layout/CirclePictureHierarchy"/>
    <dgm:cxn modelId="{ECEA8BFB-75FE-4B18-A073-9DFFCDA9A695}" type="presParOf" srcId="{6C3DD7F6-4A40-4094-B85D-799A129AB20C}" destId="{43B7F562-5B9E-4172-BB23-194817D0F55E}" srcOrd="0" destOrd="0" presId="urn:microsoft.com/office/officeart/2009/layout/CirclePictureHierarchy"/>
    <dgm:cxn modelId="{DBA1196F-540A-41C0-A31B-42BF5F4A8539}" type="presParOf" srcId="{6C3DD7F6-4A40-4094-B85D-799A129AB20C}" destId="{EF6CC9B7-6CDA-45CA-AA24-A92CB49C2CA2}" srcOrd="1" destOrd="0" presId="urn:microsoft.com/office/officeart/2009/layout/CirclePictureHierarchy"/>
    <dgm:cxn modelId="{1963495D-D6CC-4040-A1B4-6E7687A50F38}" type="presParOf" srcId="{EF6CC9B7-6CDA-45CA-AA24-A92CB49C2CA2}" destId="{5C5D44CF-71CC-4AC8-9B18-6C99DC709FCA}" srcOrd="0" destOrd="0" presId="urn:microsoft.com/office/officeart/2009/layout/CirclePictureHierarchy"/>
    <dgm:cxn modelId="{A33EA6FA-0EB5-4037-98E5-1059078D1593}" type="presParOf" srcId="{5C5D44CF-71CC-4AC8-9B18-6C99DC709FCA}" destId="{DEE5E1DE-0539-407F-ADCF-3F424071815E}" srcOrd="0" destOrd="0" presId="urn:microsoft.com/office/officeart/2009/layout/CirclePictureHierarchy"/>
    <dgm:cxn modelId="{AA4C287F-E742-4DF4-8418-B412BCE00977}" type="presParOf" srcId="{5C5D44CF-71CC-4AC8-9B18-6C99DC709FCA}" destId="{3F41947E-ADC4-42C8-8A92-FE56200696D8}" srcOrd="1" destOrd="0" presId="urn:microsoft.com/office/officeart/2009/layout/CirclePictureHierarchy"/>
    <dgm:cxn modelId="{9B74F289-5EF8-4CBF-B63B-9A20DD46B441}" type="presParOf" srcId="{EF6CC9B7-6CDA-45CA-AA24-A92CB49C2CA2}" destId="{CBEB3344-609F-4FED-8159-E3A028381E07}" srcOrd="1" destOrd="0" presId="urn:microsoft.com/office/officeart/2009/layout/CirclePictureHierarchy"/>
    <dgm:cxn modelId="{53F062CA-2726-4554-94F7-2229BF74632D}" type="presParOf" srcId="{CBEB3344-609F-4FED-8159-E3A028381E07}" destId="{BDCA3ECF-B7E5-48B9-A19B-BB5614FCFC2F}" srcOrd="0" destOrd="0" presId="urn:microsoft.com/office/officeart/2009/layout/CirclePictureHierarchy"/>
    <dgm:cxn modelId="{034CEF50-56AA-4E9C-B384-C1D0D86C0AA2}" type="presParOf" srcId="{CBEB3344-609F-4FED-8159-E3A028381E07}" destId="{A631A944-3D7C-47F8-9AA5-90957A0AFB7D}" srcOrd="1" destOrd="0" presId="urn:microsoft.com/office/officeart/2009/layout/CirclePictureHierarchy"/>
    <dgm:cxn modelId="{84AB5578-D22E-4639-B1BC-4D0DAE735C24}" type="presParOf" srcId="{A631A944-3D7C-47F8-9AA5-90957A0AFB7D}" destId="{F8C8BD6E-D29A-4400-B7AE-3E741FF53239}" srcOrd="0" destOrd="0" presId="urn:microsoft.com/office/officeart/2009/layout/CirclePictureHierarchy"/>
    <dgm:cxn modelId="{490CCC8E-9AD2-41A8-9004-7C80DA1F1780}" type="presParOf" srcId="{F8C8BD6E-D29A-4400-B7AE-3E741FF53239}" destId="{CC857C63-5688-4AEE-A16C-D854E4CFEC2B}" srcOrd="0" destOrd="0" presId="urn:microsoft.com/office/officeart/2009/layout/CirclePictureHierarchy"/>
    <dgm:cxn modelId="{828A07D5-76E7-41E9-B6F1-D6459C0A480D}" type="presParOf" srcId="{F8C8BD6E-D29A-4400-B7AE-3E741FF53239}" destId="{42F280D0-A079-4072-A2FD-27E399E858EE}" srcOrd="1" destOrd="0" presId="urn:microsoft.com/office/officeart/2009/layout/CirclePictureHierarchy"/>
    <dgm:cxn modelId="{0D199359-F619-424E-973E-564053FA6686}" type="presParOf" srcId="{A631A944-3D7C-47F8-9AA5-90957A0AFB7D}" destId="{301EDC29-9C25-4819-B697-C67DB99BAFD7}" srcOrd="1" destOrd="0" presId="urn:microsoft.com/office/officeart/2009/layout/CirclePictureHierarchy"/>
    <dgm:cxn modelId="{F89AF211-29CF-42B3-9A76-EDBB4BE245F6}" type="presParOf" srcId="{CBEB3344-609F-4FED-8159-E3A028381E07}" destId="{776E2BB5-DE36-4A71-B4C9-7EA7F0A4E5A5}" srcOrd="2" destOrd="0" presId="urn:microsoft.com/office/officeart/2009/layout/CirclePictureHierarchy"/>
    <dgm:cxn modelId="{37F01909-1D4D-49A0-8030-B3401392701D}" type="presParOf" srcId="{CBEB3344-609F-4FED-8159-E3A028381E07}" destId="{451069BD-06B4-407C-9128-EEFDB4BBA5B4}" srcOrd="3" destOrd="0" presId="urn:microsoft.com/office/officeart/2009/layout/CirclePictureHierarchy"/>
    <dgm:cxn modelId="{1F31F488-03AB-4910-9E69-CEFC79E2EFCA}" type="presParOf" srcId="{451069BD-06B4-407C-9128-EEFDB4BBA5B4}" destId="{DE7D6440-B4DD-4FA7-94C6-8900D30EB2EB}" srcOrd="0" destOrd="0" presId="urn:microsoft.com/office/officeart/2009/layout/CirclePictureHierarchy"/>
    <dgm:cxn modelId="{7DDF6C4D-FED4-478F-8C1D-9F563DDA13DB}" type="presParOf" srcId="{DE7D6440-B4DD-4FA7-94C6-8900D30EB2EB}" destId="{CAEED1E0-AFF3-4B58-AF18-4BC5C2D4FEBE}" srcOrd="0" destOrd="0" presId="urn:microsoft.com/office/officeart/2009/layout/CirclePictureHierarchy"/>
    <dgm:cxn modelId="{F3A7B45B-623E-45FB-97D5-1328F9965934}" type="presParOf" srcId="{DE7D6440-B4DD-4FA7-94C6-8900D30EB2EB}" destId="{FD755341-0917-43F8-A399-C6378420CA13}" srcOrd="1" destOrd="0" presId="urn:microsoft.com/office/officeart/2009/layout/CirclePictureHierarchy"/>
    <dgm:cxn modelId="{FD1D44C8-8D5D-4513-93FA-AAE665EFC3AC}" type="presParOf" srcId="{451069BD-06B4-407C-9128-EEFDB4BBA5B4}" destId="{4A5B8959-C99D-425C-A417-005EC51A858D}" srcOrd="1" destOrd="0" presId="urn:microsoft.com/office/officeart/2009/layout/CirclePictureHierarchy"/>
    <dgm:cxn modelId="{684120EA-7206-410E-B666-0D706F0546FC}" type="presParOf" srcId="{6C3DD7F6-4A40-4094-B85D-799A129AB20C}" destId="{EEFE418A-D4E0-4B5D-9477-13E6D7D1CCA4}" srcOrd="2" destOrd="0" presId="urn:microsoft.com/office/officeart/2009/layout/CirclePictureHierarchy"/>
    <dgm:cxn modelId="{6CB0DF2D-75FD-49CE-9FB3-66E0534BC33E}" type="presParOf" srcId="{6C3DD7F6-4A40-4094-B85D-799A129AB20C}" destId="{3CF4CB77-CCB1-4E73-9236-4A208357EB5A}" srcOrd="3" destOrd="0" presId="urn:microsoft.com/office/officeart/2009/layout/CirclePictureHierarchy"/>
    <dgm:cxn modelId="{CA3B2FA7-2A93-4158-B337-B6B5DFAB9281}" type="presParOf" srcId="{3CF4CB77-CCB1-4E73-9236-4A208357EB5A}" destId="{7F4117D2-14BA-4C26-8557-C7E3DBCCE462}" srcOrd="0" destOrd="0" presId="urn:microsoft.com/office/officeart/2009/layout/CirclePictureHierarchy"/>
    <dgm:cxn modelId="{EDC2F812-4142-479A-AD8A-A72DD86757D3}" type="presParOf" srcId="{7F4117D2-14BA-4C26-8557-C7E3DBCCE462}" destId="{97E42B19-BA72-4CAB-97E2-FFF9FE0C7896}" srcOrd="0" destOrd="0" presId="urn:microsoft.com/office/officeart/2009/layout/CirclePictureHierarchy"/>
    <dgm:cxn modelId="{8B640EEC-1122-44C5-8A32-3B68C9391836}" type="presParOf" srcId="{7F4117D2-14BA-4C26-8557-C7E3DBCCE462}" destId="{724E523C-B44C-44FA-BD5F-16F96B3DA443}" srcOrd="1" destOrd="0" presId="urn:microsoft.com/office/officeart/2009/layout/CirclePictureHierarchy"/>
    <dgm:cxn modelId="{8C10BAF3-6ADF-43ED-84EB-118E5678FC13}" type="presParOf" srcId="{3CF4CB77-CCB1-4E73-9236-4A208357EB5A}" destId="{F191332E-C52D-4B5F-A96F-6222E0076075}" srcOrd="1" destOrd="0" presId="urn:microsoft.com/office/officeart/2009/layout/CirclePictureHierarchy"/>
    <dgm:cxn modelId="{DD617B7A-CB67-4A78-B946-F5E814105BCC}" type="presParOf" srcId="{F191332E-C52D-4B5F-A96F-6222E0076075}" destId="{6022047F-F994-4FDB-951A-EB49B8891B8B}" srcOrd="0" destOrd="0" presId="urn:microsoft.com/office/officeart/2009/layout/CirclePictureHierarchy"/>
    <dgm:cxn modelId="{34FC9316-51B4-4CDA-AE33-309B1F4DA75D}" type="presParOf" srcId="{F191332E-C52D-4B5F-A96F-6222E0076075}" destId="{329EFB50-4881-4A7E-8B81-902985E211A8}" srcOrd="1" destOrd="0" presId="urn:microsoft.com/office/officeart/2009/layout/CirclePictureHierarchy"/>
    <dgm:cxn modelId="{E15A17DB-6A3E-4821-A6BA-F8C8F97E00E3}" type="presParOf" srcId="{329EFB50-4881-4A7E-8B81-902985E211A8}" destId="{C6E43DD3-D58C-400A-9A5A-93766EE9AD15}" srcOrd="0" destOrd="0" presId="urn:microsoft.com/office/officeart/2009/layout/CirclePictureHierarchy"/>
    <dgm:cxn modelId="{DAC73CF4-0AF2-4AA7-8796-41065D47A612}" type="presParOf" srcId="{C6E43DD3-D58C-400A-9A5A-93766EE9AD15}" destId="{62E6A8B0-3D43-456F-9008-13249A90C940}" srcOrd="0" destOrd="0" presId="urn:microsoft.com/office/officeart/2009/layout/CirclePictureHierarchy"/>
    <dgm:cxn modelId="{85BF2DC7-B1A3-45C9-8B59-2D5F123ECF05}" type="presParOf" srcId="{C6E43DD3-D58C-400A-9A5A-93766EE9AD15}" destId="{5740CE5E-3D9E-48A2-8656-79719D63A979}" srcOrd="1" destOrd="0" presId="urn:microsoft.com/office/officeart/2009/layout/CirclePictureHierarchy"/>
    <dgm:cxn modelId="{677398BE-7796-446D-AA98-ADBDFD0C58BB}" type="presParOf" srcId="{329EFB50-4881-4A7E-8B81-902985E211A8}" destId="{8529DA64-B516-4B92-9B4A-9AC562E362A7}" srcOrd="1" destOrd="0" presId="urn:microsoft.com/office/officeart/2009/layout/CirclePictureHierarchy"/>
    <dgm:cxn modelId="{8A0BD349-D7DB-4960-A160-66C7B990FD36}" type="presParOf" srcId="{F191332E-C52D-4B5F-A96F-6222E0076075}" destId="{93DD8FB3-B0A5-4DEE-9638-8D1A04DEA8B5}" srcOrd="2" destOrd="0" presId="urn:microsoft.com/office/officeart/2009/layout/CirclePictureHierarchy"/>
    <dgm:cxn modelId="{87B6054E-F9BA-499A-9598-E2A9A3344D50}" type="presParOf" srcId="{F191332E-C52D-4B5F-A96F-6222E0076075}" destId="{45B073A8-7CE8-4049-9626-C4FED8A0B9B5}" srcOrd="3" destOrd="0" presId="urn:microsoft.com/office/officeart/2009/layout/CirclePictureHierarchy"/>
    <dgm:cxn modelId="{A814E089-28C3-4E67-B889-61A913AEA1D4}" type="presParOf" srcId="{45B073A8-7CE8-4049-9626-C4FED8A0B9B5}" destId="{D3740A3C-590C-41B5-B11A-2F1DD287D0C2}" srcOrd="0" destOrd="0" presId="urn:microsoft.com/office/officeart/2009/layout/CirclePictureHierarchy"/>
    <dgm:cxn modelId="{4020F014-C16B-4B22-86C3-67B3E1463108}" type="presParOf" srcId="{D3740A3C-590C-41B5-B11A-2F1DD287D0C2}" destId="{E6933D3E-C37F-4D9B-A6F1-720BCB1C02B4}" srcOrd="0" destOrd="0" presId="urn:microsoft.com/office/officeart/2009/layout/CirclePictureHierarchy"/>
    <dgm:cxn modelId="{8F9D0709-20FF-4CF2-8555-8E46FF2576C6}" type="presParOf" srcId="{D3740A3C-590C-41B5-B11A-2F1DD287D0C2}" destId="{84DC0139-53F8-47B2-AB79-5B33E51143BC}" srcOrd="1" destOrd="0" presId="urn:microsoft.com/office/officeart/2009/layout/CirclePictureHierarchy"/>
    <dgm:cxn modelId="{048B72A5-08D9-42AF-9E2A-FD44FBF63E2B}" type="presParOf" srcId="{45B073A8-7CE8-4049-9626-C4FED8A0B9B5}" destId="{EE986917-33B5-46FC-B59B-C7A7D5B1DE8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D8FB3-B0A5-4DEE-9638-8D1A04DEA8B5}">
      <dsp:nvSpPr>
        <dsp:cNvPr id="0" name=""/>
        <dsp:cNvSpPr/>
      </dsp:nvSpPr>
      <dsp:spPr>
        <a:xfrm>
          <a:off x="10417736" y="3701610"/>
          <a:ext cx="410556" cy="94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0"/>
              </a:lnTo>
              <a:lnTo>
                <a:pt x="410556" y="47400"/>
              </a:lnTo>
              <a:lnTo>
                <a:pt x="410556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2047F-F994-4FDB-951A-EB49B8891B8B}">
      <dsp:nvSpPr>
        <dsp:cNvPr id="0" name=""/>
        <dsp:cNvSpPr/>
      </dsp:nvSpPr>
      <dsp:spPr>
        <a:xfrm>
          <a:off x="10007179" y="3701610"/>
          <a:ext cx="410556" cy="94054"/>
        </a:xfrm>
        <a:custGeom>
          <a:avLst/>
          <a:gdLst/>
          <a:ahLst/>
          <a:cxnLst/>
          <a:rect l="0" t="0" r="0" b="0"/>
          <a:pathLst>
            <a:path>
              <a:moveTo>
                <a:pt x="410556" y="0"/>
              </a:moveTo>
              <a:lnTo>
                <a:pt x="410556" y="47400"/>
              </a:lnTo>
              <a:lnTo>
                <a:pt x="0" y="47400"/>
              </a:lnTo>
              <a:lnTo>
                <a:pt x="0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E418A-D4E0-4B5D-9477-13E6D7D1CCA4}">
      <dsp:nvSpPr>
        <dsp:cNvPr id="0" name=""/>
        <dsp:cNvSpPr/>
      </dsp:nvSpPr>
      <dsp:spPr>
        <a:xfrm>
          <a:off x="9596623" y="3308969"/>
          <a:ext cx="821112" cy="94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0"/>
              </a:lnTo>
              <a:lnTo>
                <a:pt x="821112" y="47400"/>
              </a:lnTo>
              <a:lnTo>
                <a:pt x="821112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E2BB5-DE36-4A71-B4C9-7EA7F0A4E5A5}">
      <dsp:nvSpPr>
        <dsp:cNvPr id="0" name=""/>
        <dsp:cNvSpPr/>
      </dsp:nvSpPr>
      <dsp:spPr>
        <a:xfrm>
          <a:off x="8775510" y="3701610"/>
          <a:ext cx="410556" cy="94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0"/>
              </a:lnTo>
              <a:lnTo>
                <a:pt x="410556" y="47400"/>
              </a:lnTo>
              <a:lnTo>
                <a:pt x="410556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A3ECF-B7E5-48B9-A19B-BB5614FCFC2F}">
      <dsp:nvSpPr>
        <dsp:cNvPr id="0" name=""/>
        <dsp:cNvSpPr/>
      </dsp:nvSpPr>
      <dsp:spPr>
        <a:xfrm>
          <a:off x="8364954" y="3701610"/>
          <a:ext cx="410556" cy="94054"/>
        </a:xfrm>
        <a:custGeom>
          <a:avLst/>
          <a:gdLst/>
          <a:ahLst/>
          <a:cxnLst/>
          <a:rect l="0" t="0" r="0" b="0"/>
          <a:pathLst>
            <a:path>
              <a:moveTo>
                <a:pt x="410556" y="0"/>
              </a:moveTo>
              <a:lnTo>
                <a:pt x="410556" y="47400"/>
              </a:lnTo>
              <a:lnTo>
                <a:pt x="0" y="47400"/>
              </a:lnTo>
              <a:lnTo>
                <a:pt x="0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7F562-5B9E-4172-BB23-194817D0F55E}">
      <dsp:nvSpPr>
        <dsp:cNvPr id="0" name=""/>
        <dsp:cNvSpPr/>
      </dsp:nvSpPr>
      <dsp:spPr>
        <a:xfrm>
          <a:off x="8775510" y="3308969"/>
          <a:ext cx="821112" cy="94054"/>
        </a:xfrm>
        <a:custGeom>
          <a:avLst/>
          <a:gdLst/>
          <a:ahLst/>
          <a:cxnLst/>
          <a:rect l="0" t="0" r="0" b="0"/>
          <a:pathLst>
            <a:path>
              <a:moveTo>
                <a:pt x="821112" y="0"/>
              </a:moveTo>
              <a:lnTo>
                <a:pt x="821112" y="47400"/>
              </a:lnTo>
              <a:lnTo>
                <a:pt x="0" y="47400"/>
              </a:lnTo>
              <a:lnTo>
                <a:pt x="0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B22D0-A192-45EB-9DA5-1C0FCDEF1971}">
      <dsp:nvSpPr>
        <dsp:cNvPr id="0" name=""/>
        <dsp:cNvSpPr/>
      </dsp:nvSpPr>
      <dsp:spPr>
        <a:xfrm>
          <a:off x="7954398" y="2916328"/>
          <a:ext cx="1642225" cy="94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0"/>
              </a:lnTo>
              <a:lnTo>
                <a:pt x="1642225" y="47400"/>
              </a:lnTo>
              <a:lnTo>
                <a:pt x="1642225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C497A-02E4-43C4-A2B7-E905214BBEE7}">
      <dsp:nvSpPr>
        <dsp:cNvPr id="0" name=""/>
        <dsp:cNvSpPr/>
      </dsp:nvSpPr>
      <dsp:spPr>
        <a:xfrm>
          <a:off x="7133285" y="3701610"/>
          <a:ext cx="410556" cy="94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0"/>
              </a:lnTo>
              <a:lnTo>
                <a:pt x="410556" y="47400"/>
              </a:lnTo>
              <a:lnTo>
                <a:pt x="410556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08ED3-763A-4E79-A650-30409A1260E8}">
      <dsp:nvSpPr>
        <dsp:cNvPr id="0" name=""/>
        <dsp:cNvSpPr/>
      </dsp:nvSpPr>
      <dsp:spPr>
        <a:xfrm>
          <a:off x="6722729" y="3701610"/>
          <a:ext cx="410556" cy="94054"/>
        </a:xfrm>
        <a:custGeom>
          <a:avLst/>
          <a:gdLst/>
          <a:ahLst/>
          <a:cxnLst/>
          <a:rect l="0" t="0" r="0" b="0"/>
          <a:pathLst>
            <a:path>
              <a:moveTo>
                <a:pt x="410556" y="0"/>
              </a:moveTo>
              <a:lnTo>
                <a:pt x="410556" y="47400"/>
              </a:lnTo>
              <a:lnTo>
                <a:pt x="0" y="47400"/>
              </a:lnTo>
              <a:lnTo>
                <a:pt x="0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D9BD5-1C6B-42B1-A649-4CDAEDF5C218}">
      <dsp:nvSpPr>
        <dsp:cNvPr id="0" name=""/>
        <dsp:cNvSpPr/>
      </dsp:nvSpPr>
      <dsp:spPr>
        <a:xfrm>
          <a:off x="6312172" y="3308969"/>
          <a:ext cx="821112" cy="94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0"/>
              </a:lnTo>
              <a:lnTo>
                <a:pt x="821112" y="47400"/>
              </a:lnTo>
              <a:lnTo>
                <a:pt x="821112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1648-4623-4A72-93BE-C4916582961A}">
      <dsp:nvSpPr>
        <dsp:cNvPr id="0" name=""/>
        <dsp:cNvSpPr/>
      </dsp:nvSpPr>
      <dsp:spPr>
        <a:xfrm>
          <a:off x="5491060" y="3701610"/>
          <a:ext cx="410556" cy="94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0"/>
              </a:lnTo>
              <a:lnTo>
                <a:pt x="410556" y="47400"/>
              </a:lnTo>
              <a:lnTo>
                <a:pt x="410556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15297-9FA8-4155-9E58-796D65A4191C}">
      <dsp:nvSpPr>
        <dsp:cNvPr id="0" name=""/>
        <dsp:cNvSpPr/>
      </dsp:nvSpPr>
      <dsp:spPr>
        <a:xfrm>
          <a:off x="5080503" y="3701610"/>
          <a:ext cx="410556" cy="94054"/>
        </a:xfrm>
        <a:custGeom>
          <a:avLst/>
          <a:gdLst/>
          <a:ahLst/>
          <a:cxnLst/>
          <a:rect l="0" t="0" r="0" b="0"/>
          <a:pathLst>
            <a:path>
              <a:moveTo>
                <a:pt x="410556" y="0"/>
              </a:moveTo>
              <a:lnTo>
                <a:pt x="410556" y="47400"/>
              </a:lnTo>
              <a:lnTo>
                <a:pt x="0" y="47400"/>
              </a:lnTo>
              <a:lnTo>
                <a:pt x="0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12D0C-551C-4D0B-9B68-27D80023C48F}">
      <dsp:nvSpPr>
        <dsp:cNvPr id="0" name=""/>
        <dsp:cNvSpPr/>
      </dsp:nvSpPr>
      <dsp:spPr>
        <a:xfrm>
          <a:off x="5491060" y="3308969"/>
          <a:ext cx="821112" cy="94054"/>
        </a:xfrm>
        <a:custGeom>
          <a:avLst/>
          <a:gdLst/>
          <a:ahLst/>
          <a:cxnLst/>
          <a:rect l="0" t="0" r="0" b="0"/>
          <a:pathLst>
            <a:path>
              <a:moveTo>
                <a:pt x="821112" y="0"/>
              </a:moveTo>
              <a:lnTo>
                <a:pt x="821112" y="47400"/>
              </a:lnTo>
              <a:lnTo>
                <a:pt x="0" y="47400"/>
              </a:lnTo>
              <a:lnTo>
                <a:pt x="0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30DA4-F14B-4DF5-AB3B-92369819568A}">
      <dsp:nvSpPr>
        <dsp:cNvPr id="0" name=""/>
        <dsp:cNvSpPr/>
      </dsp:nvSpPr>
      <dsp:spPr>
        <a:xfrm>
          <a:off x="6312172" y="2916328"/>
          <a:ext cx="1642225" cy="94054"/>
        </a:xfrm>
        <a:custGeom>
          <a:avLst/>
          <a:gdLst/>
          <a:ahLst/>
          <a:cxnLst/>
          <a:rect l="0" t="0" r="0" b="0"/>
          <a:pathLst>
            <a:path>
              <a:moveTo>
                <a:pt x="1642225" y="0"/>
              </a:moveTo>
              <a:lnTo>
                <a:pt x="1642225" y="47400"/>
              </a:lnTo>
              <a:lnTo>
                <a:pt x="0" y="47400"/>
              </a:lnTo>
              <a:lnTo>
                <a:pt x="0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45AA0-2B8D-4404-A033-EF83AD72DDD6}">
      <dsp:nvSpPr>
        <dsp:cNvPr id="0" name=""/>
        <dsp:cNvSpPr/>
      </dsp:nvSpPr>
      <dsp:spPr>
        <a:xfrm>
          <a:off x="4875225" y="2523687"/>
          <a:ext cx="3079172" cy="94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0"/>
              </a:lnTo>
              <a:lnTo>
                <a:pt x="3079172" y="47400"/>
              </a:lnTo>
              <a:lnTo>
                <a:pt x="3079172" y="940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F1BEE-6F6D-412E-9122-593C25680A36}">
      <dsp:nvSpPr>
        <dsp:cNvPr id="0" name=""/>
        <dsp:cNvSpPr/>
      </dsp:nvSpPr>
      <dsp:spPr>
        <a:xfrm>
          <a:off x="3848834" y="3701610"/>
          <a:ext cx="410556" cy="94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0"/>
              </a:lnTo>
              <a:lnTo>
                <a:pt x="410556" y="47400"/>
              </a:lnTo>
              <a:lnTo>
                <a:pt x="410556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089EC-54AF-46AD-A05C-7D6CA21361B6}">
      <dsp:nvSpPr>
        <dsp:cNvPr id="0" name=""/>
        <dsp:cNvSpPr/>
      </dsp:nvSpPr>
      <dsp:spPr>
        <a:xfrm>
          <a:off x="3438278" y="3701610"/>
          <a:ext cx="410556" cy="94054"/>
        </a:xfrm>
        <a:custGeom>
          <a:avLst/>
          <a:gdLst/>
          <a:ahLst/>
          <a:cxnLst/>
          <a:rect l="0" t="0" r="0" b="0"/>
          <a:pathLst>
            <a:path>
              <a:moveTo>
                <a:pt x="410556" y="0"/>
              </a:moveTo>
              <a:lnTo>
                <a:pt x="410556" y="47400"/>
              </a:lnTo>
              <a:lnTo>
                <a:pt x="0" y="47400"/>
              </a:lnTo>
              <a:lnTo>
                <a:pt x="0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E6BBD-E2ED-4C27-9998-9FEDB484DA3D}">
      <dsp:nvSpPr>
        <dsp:cNvPr id="0" name=""/>
        <dsp:cNvSpPr/>
      </dsp:nvSpPr>
      <dsp:spPr>
        <a:xfrm>
          <a:off x="3027722" y="3308969"/>
          <a:ext cx="821112" cy="94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0"/>
              </a:lnTo>
              <a:lnTo>
                <a:pt x="821112" y="47400"/>
              </a:lnTo>
              <a:lnTo>
                <a:pt x="821112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81719-01FC-4C38-A270-C8181B6352F9}">
      <dsp:nvSpPr>
        <dsp:cNvPr id="0" name=""/>
        <dsp:cNvSpPr/>
      </dsp:nvSpPr>
      <dsp:spPr>
        <a:xfrm>
          <a:off x="2206609" y="3701610"/>
          <a:ext cx="410556" cy="94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0"/>
              </a:lnTo>
              <a:lnTo>
                <a:pt x="410556" y="47400"/>
              </a:lnTo>
              <a:lnTo>
                <a:pt x="410556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D9F9D-8393-43E0-8DEA-F5E3FA01837B}">
      <dsp:nvSpPr>
        <dsp:cNvPr id="0" name=""/>
        <dsp:cNvSpPr/>
      </dsp:nvSpPr>
      <dsp:spPr>
        <a:xfrm>
          <a:off x="1796053" y="3701610"/>
          <a:ext cx="410556" cy="94054"/>
        </a:xfrm>
        <a:custGeom>
          <a:avLst/>
          <a:gdLst/>
          <a:ahLst/>
          <a:cxnLst/>
          <a:rect l="0" t="0" r="0" b="0"/>
          <a:pathLst>
            <a:path>
              <a:moveTo>
                <a:pt x="410556" y="0"/>
              </a:moveTo>
              <a:lnTo>
                <a:pt x="410556" y="47400"/>
              </a:lnTo>
              <a:lnTo>
                <a:pt x="0" y="47400"/>
              </a:lnTo>
              <a:lnTo>
                <a:pt x="0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3FFE9-1E51-4E7A-A010-42171D97BD04}">
      <dsp:nvSpPr>
        <dsp:cNvPr id="0" name=""/>
        <dsp:cNvSpPr/>
      </dsp:nvSpPr>
      <dsp:spPr>
        <a:xfrm>
          <a:off x="2206609" y="3308969"/>
          <a:ext cx="821112" cy="94054"/>
        </a:xfrm>
        <a:custGeom>
          <a:avLst/>
          <a:gdLst/>
          <a:ahLst/>
          <a:cxnLst/>
          <a:rect l="0" t="0" r="0" b="0"/>
          <a:pathLst>
            <a:path>
              <a:moveTo>
                <a:pt x="821112" y="0"/>
              </a:moveTo>
              <a:lnTo>
                <a:pt x="821112" y="47400"/>
              </a:lnTo>
              <a:lnTo>
                <a:pt x="0" y="47400"/>
              </a:lnTo>
              <a:lnTo>
                <a:pt x="0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6264F-1438-4AA0-AF3A-B3A64CC2CBDE}">
      <dsp:nvSpPr>
        <dsp:cNvPr id="0" name=""/>
        <dsp:cNvSpPr/>
      </dsp:nvSpPr>
      <dsp:spPr>
        <a:xfrm>
          <a:off x="1796053" y="2916328"/>
          <a:ext cx="1231669" cy="94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0"/>
              </a:lnTo>
              <a:lnTo>
                <a:pt x="1231669" y="47400"/>
              </a:lnTo>
              <a:lnTo>
                <a:pt x="1231669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A2B36-9AC2-4BAF-B794-3F03200BF42E}">
      <dsp:nvSpPr>
        <dsp:cNvPr id="0" name=""/>
        <dsp:cNvSpPr/>
      </dsp:nvSpPr>
      <dsp:spPr>
        <a:xfrm>
          <a:off x="929220" y="3701610"/>
          <a:ext cx="91440" cy="940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EC8CA-09C9-48B7-A7FD-E726E7E5A288}">
      <dsp:nvSpPr>
        <dsp:cNvPr id="0" name=""/>
        <dsp:cNvSpPr/>
      </dsp:nvSpPr>
      <dsp:spPr>
        <a:xfrm>
          <a:off x="564384" y="3308969"/>
          <a:ext cx="410556" cy="94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0"/>
              </a:lnTo>
              <a:lnTo>
                <a:pt x="410556" y="47400"/>
              </a:lnTo>
              <a:lnTo>
                <a:pt x="410556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EA997-B5C6-43D6-B527-D77E55952FD8}">
      <dsp:nvSpPr>
        <dsp:cNvPr id="0" name=""/>
        <dsp:cNvSpPr/>
      </dsp:nvSpPr>
      <dsp:spPr>
        <a:xfrm>
          <a:off x="108107" y="3701610"/>
          <a:ext cx="91440" cy="940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06581-B82B-47B4-87A5-2E5F9DE39EE9}">
      <dsp:nvSpPr>
        <dsp:cNvPr id="0" name=""/>
        <dsp:cNvSpPr/>
      </dsp:nvSpPr>
      <dsp:spPr>
        <a:xfrm>
          <a:off x="153827" y="3308969"/>
          <a:ext cx="410556" cy="94054"/>
        </a:xfrm>
        <a:custGeom>
          <a:avLst/>
          <a:gdLst/>
          <a:ahLst/>
          <a:cxnLst/>
          <a:rect l="0" t="0" r="0" b="0"/>
          <a:pathLst>
            <a:path>
              <a:moveTo>
                <a:pt x="410556" y="0"/>
              </a:moveTo>
              <a:lnTo>
                <a:pt x="410556" y="47400"/>
              </a:lnTo>
              <a:lnTo>
                <a:pt x="0" y="47400"/>
              </a:lnTo>
              <a:lnTo>
                <a:pt x="0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543B3-6B6B-41A5-954D-05EA328398F9}">
      <dsp:nvSpPr>
        <dsp:cNvPr id="0" name=""/>
        <dsp:cNvSpPr/>
      </dsp:nvSpPr>
      <dsp:spPr>
        <a:xfrm>
          <a:off x="564384" y="2916328"/>
          <a:ext cx="1231669" cy="94054"/>
        </a:xfrm>
        <a:custGeom>
          <a:avLst/>
          <a:gdLst/>
          <a:ahLst/>
          <a:cxnLst/>
          <a:rect l="0" t="0" r="0" b="0"/>
          <a:pathLst>
            <a:path>
              <a:moveTo>
                <a:pt x="1231669" y="0"/>
              </a:moveTo>
              <a:lnTo>
                <a:pt x="1231669" y="47400"/>
              </a:lnTo>
              <a:lnTo>
                <a:pt x="0" y="47400"/>
              </a:lnTo>
              <a:lnTo>
                <a:pt x="0" y="94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9C4AE-151C-4454-B476-7DEAEEDECFDC}">
      <dsp:nvSpPr>
        <dsp:cNvPr id="0" name=""/>
        <dsp:cNvSpPr/>
      </dsp:nvSpPr>
      <dsp:spPr>
        <a:xfrm>
          <a:off x="1796053" y="2523687"/>
          <a:ext cx="3079172" cy="94054"/>
        </a:xfrm>
        <a:custGeom>
          <a:avLst/>
          <a:gdLst/>
          <a:ahLst/>
          <a:cxnLst/>
          <a:rect l="0" t="0" r="0" b="0"/>
          <a:pathLst>
            <a:path>
              <a:moveTo>
                <a:pt x="3079172" y="0"/>
              </a:moveTo>
              <a:lnTo>
                <a:pt x="3079172" y="47400"/>
              </a:lnTo>
              <a:lnTo>
                <a:pt x="0" y="47400"/>
              </a:lnTo>
              <a:lnTo>
                <a:pt x="0" y="940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E37A2-1E08-4766-B045-FA677C673BBB}">
      <dsp:nvSpPr>
        <dsp:cNvPr id="0" name=""/>
        <dsp:cNvSpPr/>
      </dsp:nvSpPr>
      <dsp:spPr>
        <a:xfrm>
          <a:off x="4725932" y="2225100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4DEB1-2C1C-432F-995A-7043FA5C4BBE}">
      <dsp:nvSpPr>
        <dsp:cNvPr id="0" name=""/>
        <dsp:cNvSpPr/>
      </dsp:nvSpPr>
      <dsp:spPr>
        <a:xfrm>
          <a:off x="5024518" y="2224354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 dirty="0"/>
        </a:p>
      </dsp:txBody>
      <dsp:txXfrm>
        <a:off x="5024518" y="2224354"/>
        <a:ext cx="447879" cy="298586"/>
      </dsp:txXfrm>
    </dsp:sp>
    <dsp:sp modelId="{37E14541-82C9-4983-B012-3BA09606C106}">
      <dsp:nvSpPr>
        <dsp:cNvPr id="0" name=""/>
        <dsp:cNvSpPr/>
      </dsp:nvSpPr>
      <dsp:spPr>
        <a:xfrm>
          <a:off x="1646759" y="2617741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0CA96-F04C-441D-99D9-C28460C4EF52}">
      <dsp:nvSpPr>
        <dsp:cNvPr id="0" name=""/>
        <dsp:cNvSpPr/>
      </dsp:nvSpPr>
      <dsp:spPr>
        <a:xfrm>
          <a:off x="1945346" y="2616995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=1</m:t>
                </m:r>
              </m:oMath>
            </m:oMathPara>
          </a14:m>
          <a:endParaRPr lang="zh-CN" altLang="en-US" sz="900" kern="1200" dirty="0"/>
        </a:p>
      </dsp:txBody>
      <dsp:txXfrm>
        <a:off x="1945346" y="2616995"/>
        <a:ext cx="447879" cy="298586"/>
      </dsp:txXfrm>
    </dsp:sp>
    <dsp:sp modelId="{082ED5A2-5CF5-49C2-96A4-DB4378245B35}">
      <dsp:nvSpPr>
        <dsp:cNvPr id="0" name=""/>
        <dsp:cNvSpPr/>
      </dsp:nvSpPr>
      <dsp:spPr>
        <a:xfrm>
          <a:off x="415090" y="3010383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B0DA1-BE0B-4F1A-9960-8DCF2389D8FA}">
      <dsp:nvSpPr>
        <dsp:cNvPr id="0" name=""/>
        <dsp:cNvSpPr/>
      </dsp:nvSpPr>
      <dsp:spPr>
        <a:xfrm>
          <a:off x="713677" y="3009636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=1</m:t>
                </m:r>
              </m:oMath>
            </m:oMathPara>
          </a14:m>
          <a:endParaRPr lang="zh-CN" altLang="en-US" sz="900" kern="1200" dirty="0"/>
        </a:p>
      </dsp:txBody>
      <dsp:txXfrm>
        <a:off x="713677" y="3009636"/>
        <a:ext cx="447879" cy="298586"/>
      </dsp:txXfrm>
    </dsp:sp>
    <dsp:sp modelId="{1B19B7C7-C9D6-4EB2-92A9-982487EA7181}">
      <dsp:nvSpPr>
        <dsp:cNvPr id="0" name=""/>
        <dsp:cNvSpPr/>
      </dsp:nvSpPr>
      <dsp:spPr>
        <a:xfrm>
          <a:off x="4534" y="3403024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D015C-5684-42A3-BEAD-65F32DD33E3F}">
      <dsp:nvSpPr>
        <dsp:cNvPr id="0" name=""/>
        <dsp:cNvSpPr/>
      </dsp:nvSpPr>
      <dsp:spPr>
        <a:xfrm>
          <a:off x="303121" y="3402277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=1</m:t>
                </m:r>
              </m:oMath>
            </m:oMathPara>
          </a14:m>
          <a:endParaRPr lang="zh-CN" altLang="en-US" sz="900" kern="1200" dirty="0"/>
        </a:p>
      </dsp:txBody>
      <dsp:txXfrm>
        <a:off x="303121" y="3402277"/>
        <a:ext cx="447879" cy="298586"/>
      </dsp:txXfrm>
    </dsp:sp>
    <dsp:sp modelId="{D6B9CCFD-A51F-449B-A4B8-946087E877D3}">
      <dsp:nvSpPr>
        <dsp:cNvPr id="0" name=""/>
        <dsp:cNvSpPr/>
      </dsp:nvSpPr>
      <dsp:spPr>
        <a:xfrm>
          <a:off x="4534" y="3795665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33327-5CE3-425B-9CEC-9FC0C9234979}">
      <dsp:nvSpPr>
        <dsp:cNvPr id="0" name=""/>
        <dsp:cNvSpPr/>
      </dsp:nvSpPr>
      <dsp:spPr>
        <a:xfrm>
          <a:off x="303121" y="3794918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1 </m:t>
                </m:r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𝑣</m:t>
                </m:r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=9</m:t>
                </m:r>
              </m:oMath>
            </m:oMathPara>
          </a14:m>
          <a:endParaRPr lang="zh-CN" altLang="en-US" sz="900" kern="1200" dirty="0"/>
        </a:p>
      </dsp:txBody>
      <dsp:txXfrm>
        <a:off x="303121" y="3794918"/>
        <a:ext cx="447879" cy="298586"/>
      </dsp:txXfrm>
    </dsp:sp>
    <dsp:sp modelId="{10E6B588-3EFF-4B97-85B8-DCD1A7FB8C14}">
      <dsp:nvSpPr>
        <dsp:cNvPr id="0" name=""/>
        <dsp:cNvSpPr/>
      </dsp:nvSpPr>
      <dsp:spPr>
        <a:xfrm>
          <a:off x="825647" y="3403024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63D63-3465-4C89-81AB-4DC1BAE5D2DD}">
      <dsp:nvSpPr>
        <dsp:cNvPr id="0" name=""/>
        <dsp:cNvSpPr/>
      </dsp:nvSpPr>
      <dsp:spPr>
        <a:xfrm>
          <a:off x="1124233" y="3402277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0</m:t>
                </m:r>
              </m:oMath>
            </m:oMathPara>
          </a14:m>
          <a:endParaRPr lang="zh-CN" altLang="en-US" sz="900" kern="1200" dirty="0"/>
        </a:p>
      </dsp:txBody>
      <dsp:txXfrm>
        <a:off x="1124233" y="3402277"/>
        <a:ext cx="447879" cy="298586"/>
      </dsp:txXfrm>
    </dsp:sp>
    <dsp:sp modelId="{B36DE522-4B03-4A62-BEF4-0B3B1C40DEB7}">
      <dsp:nvSpPr>
        <dsp:cNvPr id="0" name=""/>
        <dsp:cNvSpPr/>
      </dsp:nvSpPr>
      <dsp:spPr>
        <a:xfrm>
          <a:off x="825647" y="3795665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F6C4C-DED6-4047-9F28-25D7B0BC04B9}">
      <dsp:nvSpPr>
        <dsp:cNvPr id="0" name=""/>
        <dsp:cNvSpPr/>
      </dsp:nvSpPr>
      <dsp:spPr>
        <a:xfrm>
          <a:off x="1124233" y="3794918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 dirty="0"/>
        </a:p>
      </dsp:txBody>
      <dsp:txXfrm>
        <a:off x="1124233" y="3794918"/>
        <a:ext cx="447879" cy="298586"/>
      </dsp:txXfrm>
    </dsp:sp>
    <dsp:sp modelId="{643FBE0E-7045-4D9B-AA0B-B49E5BB91C7E}">
      <dsp:nvSpPr>
        <dsp:cNvPr id="0" name=""/>
        <dsp:cNvSpPr/>
      </dsp:nvSpPr>
      <dsp:spPr>
        <a:xfrm>
          <a:off x="2878428" y="3010383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B2663-4798-4F70-BCC1-26C44453DB39}">
      <dsp:nvSpPr>
        <dsp:cNvPr id="0" name=""/>
        <dsp:cNvSpPr/>
      </dsp:nvSpPr>
      <dsp:spPr>
        <a:xfrm>
          <a:off x="3177015" y="3009636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=0</m:t>
                </m:r>
              </m:oMath>
            </m:oMathPara>
          </a14:m>
          <a:endParaRPr lang="zh-CN" altLang="en-US" sz="900" kern="1200" dirty="0"/>
        </a:p>
      </dsp:txBody>
      <dsp:txXfrm>
        <a:off x="3177015" y="3009636"/>
        <a:ext cx="447879" cy="298586"/>
      </dsp:txXfrm>
    </dsp:sp>
    <dsp:sp modelId="{F64713CC-9F1E-4B05-A222-2A2D06AA4E6F}">
      <dsp:nvSpPr>
        <dsp:cNvPr id="0" name=""/>
        <dsp:cNvSpPr/>
      </dsp:nvSpPr>
      <dsp:spPr>
        <a:xfrm>
          <a:off x="2057316" y="3403024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5FDF1-B1F7-459E-8108-8D817CCC507B}">
      <dsp:nvSpPr>
        <dsp:cNvPr id="0" name=""/>
        <dsp:cNvSpPr/>
      </dsp:nvSpPr>
      <dsp:spPr>
        <a:xfrm>
          <a:off x="2355902" y="3402277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=1</m:t>
                </m:r>
              </m:oMath>
            </m:oMathPara>
          </a14:m>
          <a:endParaRPr lang="zh-CN" altLang="en-US" sz="900" kern="1200" dirty="0"/>
        </a:p>
      </dsp:txBody>
      <dsp:txXfrm>
        <a:off x="2355902" y="3402277"/>
        <a:ext cx="447879" cy="298586"/>
      </dsp:txXfrm>
    </dsp:sp>
    <dsp:sp modelId="{5C188B64-2885-43F8-A5BA-8F4AE645250C}">
      <dsp:nvSpPr>
        <dsp:cNvPr id="0" name=""/>
        <dsp:cNvSpPr/>
      </dsp:nvSpPr>
      <dsp:spPr>
        <a:xfrm>
          <a:off x="1646759" y="3795665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7D696-2686-4275-8013-C3AABF879D39}">
      <dsp:nvSpPr>
        <dsp:cNvPr id="0" name=""/>
        <dsp:cNvSpPr/>
      </dsp:nvSpPr>
      <dsp:spPr>
        <a:xfrm>
          <a:off x="1945346" y="3794918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1</m:t>
                </m:r>
              </m:oMath>
            </m:oMathPara>
          </a14:m>
          <a:endParaRPr lang="zh-CN" altLang="en-US" sz="900" kern="1200" dirty="0"/>
        </a:p>
      </dsp:txBody>
      <dsp:txXfrm>
        <a:off x="1945346" y="3794918"/>
        <a:ext cx="447879" cy="298586"/>
      </dsp:txXfrm>
    </dsp:sp>
    <dsp:sp modelId="{E98842E3-1A10-48BF-818C-A2B14095A0B4}">
      <dsp:nvSpPr>
        <dsp:cNvPr id="0" name=""/>
        <dsp:cNvSpPr/>
      </dsp:nvSpPr>
      <dsp:spPr>
        <a:xfrm>
          <a:off x="2467872" y="3795665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DDB5F-AB43-4869-A165-38F5F1D8A6D2}">
      <dsp:nvSpPr>
        <dsp:cNvPr id="0" name=""/>
        <dsp:cNvSpPr/>
      </dsp:nvSpPr>
      <dsp:spPr>
        <a:xfrm>
          <a:off x="2766459" y="3794918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0</m:t>
                </m:r>
              </m:oMath>
            </m:oMathPara>
          </a14:m>
          <a:endParaRPr lang="zh-CN" altLang="en-US" sz="900" kern="1200" dirty="0"/>
        </a:p>
      </dsp:txBody>
      <dsp:txXfrm>
        <a:off x="2766459" y="3794918"/>
        <a:ext cx="447879" cy="298586"/>
      </dsp:txXfrm>
    </dsp:sp>
    <dsp:sp modelId="{7AC85051-B173-403F-B4CF-3CB29EA05191}">
      <dsp:nvSpPr>
        <dsp:cNvPr id="0" name=""/>
        <dsp:cNvSpPr/>
      </dsp:nvSpPr>
      <dsp:spPr>
        <a:xfrm>
          <a:off x="3699541" y="3403024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4765B-9F14-4C6D-AB4E-C409A4107E0C}">
      <dsp:nvSpPr>
        <dsp:cNvPr id="0" name=""/>
        <dsp:cNvSpPr/>
      </dsp:nvSpPr>
      <dsp:spPr>
        <a:xfrm>
          <a:off x="3998128" y="3402277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=0</m:t>
                </m:r>
              </m:oMath>
            </m:oMathPara>
          </a14:m>
          <a:endParaRPr lang="zh-CN" altLang="en-US" sz="900" kern="1200" dirty="0"/>
        </a:p>
      </dsp:txBody>
      <dsp:txXfrm>
        <a:off x="3998128" y="3402277"/>
        <a:ext cx="447879" cy="298586"/>
      </dsp:txXfrm>
    </dsp:sp>
    <dsp:sp modelId="{FD7CECD1-B7D4-40A8-B5E8-2300F6CCFDD8}">
      <dsp:nvSpPr>
        <dsp:cNvPr id="0" name=""/>
        <dsp:cNvSpPr/>
      </dsp:nvSpPr>
      <dsp:spPr>
        <a:xfrm>
          <a:off x="3288985" y="3795665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87016-61B0-4F69-A442-9209C2916055}">
      <dsp:nvSpPr>
        <dsp:cNvPr id="0" name=""/>
        <dsp:cNvSpPr/>
      </dsp:nvSpPr>
      <dsp:spPr>
        <a:xfrm>
          <a:off x="3587571" y="3794918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1</m:t>
                </m:r>
              </m:oMath>
            </m:oMathPara>
          </a14:m>
          <a:endParaRPr lang="zh-CN" altLang="en-US" sz="900" kern="1200" dirty="0"/>
        </a:p>
      </dsp:txBody>
      <dsp:txXfrm>
        <a:off x="3587571" y="3794918"/>
        <a:ext cx="447879" cy="298586"/>
      </dsp:txXfrm>
    </dsp:sp>
    <dsp:sp modelId="{2C3E44E2-2902-44B1-8B9F-3CA7550B836B}">
      <dsp:nvSpPr>
        <dsp:cNvPr id="0" name=""/>
        <dsp:cNvSpPr/>
      </dsp:nvSpPr>
      <dsp:spPr>
        <a:xfrm>
          <a:off x="4110097" y="3795665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352B0-0752-4283-A915-B75902286FA1}">
      <dsp:nvSpPr>
        <dsp:cNvPr id="0" name=""/>
        <dsp:cNvSpPr/>
      </dsp:nvSpPr>
      <dsp:spPr>
        <a:xfrm>
          <a:off x="4408684" y="3794918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0</m:t>
                </m:r>
              </m:oMath>
            </m:oMathPara>
          </a14:m>
          <a:endParaRPr lang="zh-CN" altLang="en-US" sz="900" kern="1200" dirty="0"/>
        </a:p>
      </dsp:txBody>
      <dsp:txXfrm>
        <a:off x="4408684" y="3794918"/>
        <a:ext cx="447879" cy="298586"/>
      </dsp:txXfrm>
    </dsp:sp>
    <dsp:sp modelId="{0C2DF0DC-5889-4093-ACE9-81252B91F2E9}">
      <dsp:nvSpPr>
        <dsp:cNvPr id="0" name=""/>
        <dsp:cNvSpPr/>
      </dsp:nvSpPr>
      <dsp:spPr>
        <a:xfrm>
          <a:off x="7805104" y="2617741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7B243-0F95-4872-B1C6-B4D31C55BA7E}">
      <dsp:nvSpPr>
        <dsp:cNvPr id="0" name=""/>
        <dsp:cNvSpPr/>
      </dsp:nvSpPr>
      <dsp:spPr>
        <a:xfrm>
          <a:off x="8103691" y="2616995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=0</m:t>
                </m:r>
              </m:oMath>
            </m:oMathPara>
          </a14:m>
          <a:endParaRPr lang="zh-CN" altLang="en-US" sz="900" kern="1200" dirty="0"/>
        </a:p>
      </dsp:txBody>
      <dsp:txXfrm>
        <a:off x="8103691" y="2616995"/>
        <a:ext cx="447879" cy="298586"/>
      </dsp:txXfrm>
    </dsp:sp>
    <dsp:sp modelId="{EA5934ED-5198-45BF-A6FF-306D3ADC03E8}">
      <dsp:nvSpPr>
        <dsp:cNvPr id="0" name=""/>
        <dsp:cNvSpPr/>
      </dsp:nvSpPr>
      <dsp:spPr>
        <a:xfrm>
          <a:off x="6162879" y="3010383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4554C-5C43-4DC1-BAF7-FC9CD3D76C76}">
      <dsp:nvSpPr>
        <dsp:cNvPr id="0" name=""/>
        <dsp:cNvSpPr/>
      </dsp:nvSpPr>
      <dsp:spPr>
        <a:xfrm>
          <a:off x="6461466" y="3009636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=1</m:t>
                </m:r>
              </m:oMath>
            </m:oMathPara>
          </a14:m>
          <a:endParaRPr lang="zh-CN" altLang="en-US" sz="900" kern="1200" dirty="0"/>
        </a:p>
      </dsp:txBody>
      <dsp:txXfrm>
        <a:off x="6461466" y="3009636"/>
        <a:ext cx="447879" cy="298586"/>
      </dsp:txXfrm>
    </dsp:sp>
    <dsp:sp modelId="{CBA56E9F-AEA8-4B6B-BE81-AFF4A48512C4}">
      <dsp:nvSpPr>
        <dsp:cNvPr id="0" name=""/>
        <dsp:cNvSpPr/>
      </dsp:nvSpPr>
      <dsp:spPr>
        <a:xfrm>
          <a:off x="5341766" y="3403024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41DF3-5E60-4F0B-BDC7-A17B45A90050}">
      <dsp:nvSpPr>
        <dsp:cNvPr id="0" name=""/>
        <dsp:cNvSpPr/>
      </dsp:nvSpPr>
      <dsp:spPr>
        <a:xfrm>
          <a:off x="5640353" y="3402277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=1</m:t>
                </m:r>
              </m:oMath>
            </m:oMathPara>
          </a14:m>
          <a:endParaRPr lang="zh-CN" altLang="en-US" sz="900" kern="1200" dirty="0"/>
        </a:p>
      </dsp:txBody>
      <dsp:txXfrm>
        <a:off x="5640353" y="3402277"/>
        <a:ext cx="447879" cy="298586"/>
      </dsp:txXfrm>
    </dsp:sp>
    <dsp:sp modelId="{F9CB798E-3CFF-4AFD-A1F2-C669DCA052B9}">
      <dsp:nvSpPr>
        <dsp:cNvPr id="0" name=""/>
        <dsp:cNvSpPr/>
      </dsp:nvSpPr>
      <dsp:spPr>
        <a:xfrm>
          <a:off x="4931210" y="3795665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517E7-2A4D-4AF6-B4DF-CDF2D351BFCC}">
      <dsp:nvSpPr>
        <dsp:cNvPr id="0" name=""/>
        <dsp:cNvSpPr/>
      </dsp:nvSpPr>
      <dsp:spPr>
        <a:xfrm>
          <a:off x="5229797" y="3794918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1</m:t>
                </m:r>
              </m:oMath>
            </m:oMathPara>
          </a14:m>
          <a:endParaRPr lang="zh-CN" altLang="en-US" sz="900" kern="1200" dirty="0"/>
        </a:p>
      </dsp:txBody>
      <dsp:txXfrm>
        <a:off x="5229797" y="3794918"/>
        <a:ext cx="447879" cy="298586"/>
      </dsp:txXfrm>
    </dsp:sp>
    <dsp:sp modelId="{F6EABB65-B7CB-4720-9381-785E2645D38F}">
      <dsp:nvSpPr>
        <dsp:cNvPr id="0" name=""/>
        <dsp:cNvSpPr/>
      </dsp:nvSpPr>
      <dsp:spPr>
        <a:xfrm>
          <a:off x="5752323" y="3795665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99ABD-45A8-4871-BFF8-4FF0D521E902}">
      <dsp:nvSpPr>
        <dsp:cNvPr id="0" name=""/>
        <dsp:cNvSpPr/>
      </dsp:nvSpPr>
      <dsp:spPr>
        <a:xfrm>
          <a:off x="6050909" y="3794918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0</m:t>
                </m:r>
              </m:oMath>
            </m:oMathPara>
          </a14:m>
          <a:endParaRPr lang="zh-CN" altLang="en-US" sz="900" kern="1200" dirty="0"/>
        </a:p>
      </dsp:txBody>
      <dsp:txXfrm>
        <a:off x="6050909" y="3794918"/>
        <a:ext cx="447879" cy="298586"/>
      </dsp:txXfrm>
    </dsp:sp>
    <dsp:sp modelId="{20BEB452-AE39-4A2A-A770-C750D6C418CC}">
      <dsp:nvSpPr>
        <dsp:cNvPr id="0" name=""/>
        <dsp:cNvSpPr/>
      </dsp:nvSpPr>
      <dsp:spPr>
        <a:xfrm>
          <a:off x="6983992" y="3403024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EFFC6-A177-4746-9AA6-B17D2FD89065}">
      <dsp:nvSpPr>
        <dsp:cNvPr id="0" name=""/>
        <dsp:cNvSpPr/>
      </dsp:nvSpPr>
      <dsp:spPr>
        <a:xfrm>
          <a:off x="7282578" y="3402277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=0</m:t>
                </m:r>
              </m:oMath>
            </m:oMathPara>
          </a14:m>
          <a:endParaRPr lang="zh-CN" altLang="en-US" sz="900" kern="1200" dirty="0"/>
        </a:p>
      </dsp:txBody>
      <dsp:txXfrm>
        <a:off x="7282578" y="3402277"/>
        <a:ext cx="447879" cy="298586"/>
      </dsp:txXfrm>
    </dsp:sp>
    <dsp:sp modelId="{ECEF66B2-D6EB-477B-9D3A-90B78AB6DD3D}">
      <dsp:nvSpPr>
        <dsp:cNvPr id="0" name=""/>
        <dsp:cNvSpPr/>
      </dsp:nvSpPr>
      <dsp:spPr>
        <a:xfrm>
          <a:off x="6573435" y="3795665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DDCEC-F778-4586-875D-3F37C2364613}">
      <dsp:nvSpPr>
        <dsp:cNvPr id="0" name=""/>
        <dsp:cNvSpPr/>
      </dsp:nvSpPr>
      <dsp:spPr>
        <a:xfrm>
          <a:off x="6872022" y="3794918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1</m:t>
                </m:r>
              </m:oMath>
            </m:oMathPara>
          </a14:m>
          <a:endParaRPr lang="zh-CN" altLang="en-US" sz="900" kern="1200" dirty="0"/>
        </a:p>
      </dsp:txBody>
      <dsp:txXfrm>
        <a:off x="6872022" y="3794918"/>
        <a:ext cx="447879" cy="298586"/>
      </dsp:txXfrm>
    </dsp:sp>
    <dsp:sp modelId="{EFCCA231-0AAA-4849-A27B-B3501E9FDC0B}">
      <dsp:nvSpPr>
        <dsp:cNvPr id="0" name=""/>
        <dsp:cNvSpPr/>
      </dsp:nvSpPr>
      <dsp:spPr>
        <a:xfrm>
          <a:off x="7394548" y="3795665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B586D-4016-40C4-84A4-6459BF1F8C1C}">
      <dsp:nvSpPr>
        <dsp:cNvPr id="0" name=""/>
        <dsp:cNvSpPr/>
      </dsp:nvSpPr>
      <dsp:spPr>
        <a:xfrm>
          <a:off x="7693135" y="3794918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0</m:t>
                </m:r>
              </m:oMath>
            </m:oMathPara>
          </a14:m>
          <a:endParaRPr lang="zh-CN" altLang="en-US" sz="900" kern="1200" dirty="0"/>
        </a:p>
      </dsp:txBody>
      <dsp:txXfrm>
        <a:off x="7693135" y="3794918"/>
        <a:ext cx="447879" cy="298586"/>
      </dsp:txXfrm>
    </dsp:sp>
    <dsp:sp modelId="{94DE3708-7222-4688-85B9-9EFE577D1304}">
      <dsp:nvSpPr>
        <dsp:cNvPr id="0" name=""/>
        <dsp:cNvSpPr/>
      </dsp:nvSpPr>
      <dsp:spPr>
        <a:xfrm>
          <a:off x="9447330" y="3010383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A0B5F-AF9E-40E8-9BB8-298FB01109CD}">
      <dsp:nvSpPr>
        <dsp:cNvPr id="0" name=""/>
        <dsp:cNvSpPr/>
      </dsp:nvSpPr>
      <dsp:spPr>
        <a:xfrm>
          <a:off x="9745916" y="3009636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=0</m:t>
                </m:r>
              </m:oMath>
            </m:oMathPara>
          </a14:m>
          <a:endParaRPr lang="zh-CN" altLang="en-US" sz="900" kern="1200" dirty="0"/>
        </a:p>
      </dsp:txBody>
      <dsp:txXfrm>
        <a:off x="9745916" y="3009636"/>
        <a:ext cx="447879" cy="298586"/>
      </dsp:txXfrm>
    </dsp:sp>
    <dsp:sp modelId="{DEE5E1DE-0539-407F-ADCF-3F424071815E}">
      <dsp:nvSpPr>
        <dsp:cNvPr id="0" name=""/>
        <dsp:cNvSpPr/>
      </dsp:nvSpPr>
      <dsp:spPr>
        <a:xfrm>
          <a:off x="8626217" y="3403024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1947E-ADC4-42C8-8A92-FE56200696D8}">
      <dsp:nvSpPr>
        <dsp:cNvPr id="0" name=""/>
        <dsp:cNvSpPr/>
      </dsp:nvSpPr>
      <dsp:spPr>
        <a:xfrm>
          <a:off x="8924804" y="3402277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=1</m:t>
                </m:r>
              </m:oMath>
            </m:oMathPara>
          </a14:m>
          <a:endParaRPr lang="zh-CN" altLang="en-US" sz="900" kern="1200" dirty="0"/>
        </a:p>
      </dsp:txBody>
      <dsp:txXfrm>
        <a:off x="8924804" y="3402277"/>
        <a:ext cx="447879" cy="298586"/>
      </dsp:txXfrm>
    </dsp:sp>
    <dsp:sp modelId="{CC857C63-5688-4AEE-A16C-D854E4CFEC2B}">
      <dsp:nvSpPr>
        <dsp:cNvPr id="0" name=""/>
        <dsp:cNvSpPr/>
      </dsp:nvSpPr>
      <dsp:spPr>
        <a:xfrm>
          <a:off x="8215661" y="3795665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280D0-A079-4072-A2FD-27E399E858EE}">
      <dsp:nvSpPr>
        <dsp:cNvPr id="0" name=""/>
        <dsp:cNvSpPr/>
      </dsp:nvSpPr>
      <dsp:spPr>
        <a:xfrm>
          <a:off x="8514247" y="3794918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1</m:t>
                </m:r>
              </m:oMath>
            </m:oMathPara>
          </a14:m>
          <a:endParaRPr lang="zh-CN" altLang="en-US" sz="900" kern="1200" dirty="0"/>
        </a:p>
      </dsp:txBody>
      <dsp:txXfrm>
        <a:off x="8514247" y="3794918"/>
        <a:ext cx="447879" cy="298586"/>
      </dsp:txXfrm>
    </dsp:sp>
    <dsp:sp modelId="{CAEED1E0-AFF3-4B58-AF18-4BC5C2D4FEBE}">
      <dsp:nvSpPr>
        <dsp:cNvPr id="0" name=""/>
        <dsp:cNvSpPr/>
      </dsp:nvSpPr>
      <dsp:spPr>
        <a:xfrm>
          <a:off x="9036773" y="3795665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55341-0917-43F8-A399-C6378420CA13}">
      <dsp:nvSpPr>
        <dsp:cNvPr id="0" name=""/>
        <dsp:cNvSpPr/>
      </dsp:nvSpPr>
      <dsp:spPr>
        <a:xfrm>
          <a:off x="9335360" y="3794918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0</m:t>
                </m:r>
              </m:oMath>
            </m:oMathPara>
          </a14:m>
          <a:endParaRPr lang="zh-CN" altLang="en-US" sz="900" kern="1200" dirty="0"/>
        </a:p>
      </dsp:txBody>
      <dsp:txXfrm>
        <a:off x="9335360" y="3794918"/>
        <a:ext cx="447879" cy="298586"/>
      </dsp:txXfrm>
    </dsp:sp>
    <dsp:sp modelId="{97E42B19-BA72-4CAB-97E2-FFF9FE0C7896}">
      <dsp:nvSpPr>
        <dsp:cNvPr id="0" name=""/>
        <dsp:cNvSpPr/>
      </dsp:nvSpPr>
      <dsp:spPr>
        <a:xfrm>
          <a:off x="10268442" y="3403024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E523C-B44C-44FA-BD5F-16F96B3DA443}">
      <dsp:nvSpPr>
        <dsp:cNvPr id="0" name=""/>
        <dsp:cNvSpPr/>
      </dsp:nvSpPr>
      <dsp:spPr>
        <a:xfrm>
          <a:off x="10567029" y="3402277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altLang="zh-CN" sz="900" b="0" i="1" kern="1200" smtClean="0"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=0</m:t>
                </m:r>
              </m:oMath>
            </m:oMathPara>
          </a14:m>
          <a:endParaRPr lang="zh-CN" altLang="en-US" sz="900" kern="1200" dirty="0"/>
        </a:p>
      </dsp:txBody>
      <dsp:txXfrm>
        <a:off x="10567029" y="3402277"/>
        <a:ext cx="447879" cy="298586"/>
      </dsp:txXfrm>
    </dsp:sp>
    <dsp:sp modelId="{62E6A8B0-3D43-456F-9008-13249A90C940}">
      <dsp:nvSpPr>
        <dsp:cNvPr id="0" name=""/>
        <dsp:cNvSpPr/>
      </dsp:nvSpPr>
      <dsp:spPr>
        <a:xfrm>
          <a:off x="9857886" y="3795665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0CE5E-3D9E-48A2-8656-79719D63A979}">
      <dsp:nvSpPr>
        <dsp:cNvPr id="0" name=""/>
        <dsp:cNvSpPr/>
      </dsp:nvSpPr>
      <dsp:spPr>
        <a:xfrm>
          <a:off x="10156473" y="3794918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1</m:t>
                </m:r>
              </m:oMath>
            </m:oMathPara>
          </a14:m>
          <a:endParaRPr lang="zh-CN" altLang="en-US" sz="900" kern="1200" dirty="0"/>
        </a:p>
      </dsp:txBody>
      <dsp:txXfrm>
        <a:off x="10156473" y="3794918"/>
        <a:ext cx="447879" cy="298586"/>
      </dsp:txXfrm>
    </dsp:sp>
    <dsp:sp modelId="{E6933D3E-C37F-4D9B-A6F1-720BCB1C02B4}">
      <dsp:nvSpPr>
        <dsp:cNvPr id="0" name=""/>
        <dsp:cNvSpPr/>
      </dsp:nvSpPr>
      <dsp:spPr>
        <a:xfrm>
          <a:off x="10678999" y="3795665"/>
          <a:ext cx="298586" cy="298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C0139-53F8-47B2-AB79-5B33E51143BC}">
      <dsp:nvSpPr>
        <dsp:cNvPr id="0" name=""/>
        <dsp:cNvSpPr/>
      </dsp:nvSpPr>
      <dsp:spPr>
        <a:xfrm>
          <a:off x="10977585" y="3794918"/>
          <a:ext cx="447879" cy="29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900" b="0" i="1" kern="1200" smtClean="0">
                    <a:latin typeface="Cambria Math" panose="02040503050406030204" pitchFamily="18" charset="0"/>
                  </a:rPr>
                  <m:t>0</m:t>
                </m:r>
              </m:oMath>
            </m:oMathPara>
          </a14:m>
          <a:endParaRPr lang="zh-CN" altLang="en-US" sz="900" kern="1200" dirty="0"/>
        </a:p>
      </dsp:txBody>
      <dsp:txXfrm>
        <a:off x="10977585" y="3794918"/>
        <a:ext cx="447879" cy="298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3F9-6B3A-4F18-B282-D065AD1EA8F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35DC-DFFD-4D31-8F38-3486492A7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2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3F9-6B3A-4F18-B282-D065AD1EA8F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35DC-DFFD-4D31-8F38-3486492A7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0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3F9-6B3A-4F18-B282-D065AD1EA8F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35DC-DFFD-4D31-8F38-3486492A7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6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3F9-6B3A-4F18-B282-D065AD1EA8F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35DC-DFFD-4D31-8F38-3486492A7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3F9-6B3A-4F18-B282-D065AD1EA8F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35DC-DFFD-4D31-8F38-3486492A7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1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3F9-6B3A-4F18-B282-D065AD1EA8F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35DC-DFFD-4D31-8F38-3486492A7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6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3F9-6B3A-4F18-B282-D065AD1EA8F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35DC-DFFD-4D31-8F38-3486492A7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7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3F9-6B3A-4F18-B282-D065AD1EA8F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35DC-DFFD-4D31-8F38-3486492A7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99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3F9-6B3A-4F18-B282-D065AD1EA8F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35DC-DFFD-4D31-8F38-3486492A7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46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3F9-6B3A-4F18-B282-D065AD1EA8F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35DC-DFFD-4D31-8F38-3486492A7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4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3F9-6B3A-4F18-B282-D065AD1EA8F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35DC-DFFD-4D31-8F38-3486492A7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54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FA3F9-6B3A-4F18-B282-D065AD1EA8F2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35DC-DFFD-4D31-8F38-3486492A7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8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图示 5"/>
              <p:cNvGraphicFramePr/>
              <p:nvPr>
                <p:extLst>
                  <p:ext uri="{D42A27DB-BD31-4B8C-83A1-F6EECF244321}">
                    <p14:modId xmlns:p14="http://schemas.microsoft.com/office/powerpoint/2010/main" val="2559520007"/>
                  </p:ext>
                </p:extLst>
              </p:nvPr>
            </p:nvGraphicFramePr>
            <p:xfrm>
              <a:off x="190072" y="200347"/>
              <a:ext cx="11430000" cy="631860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6" name="图示 5"/>
              <p:cNvGraphicFramePr/>
              <p:nvPr>
                <p:extLst>
                  <p:ext uri="{D42A27DB-BD31-4B8C-83A1-F6EECF244321}">
                    <p14:modId xmlns:p14="http://schemas.microsoft.com/office/powerpoint/2010/main" val="2559520007"/>
                  </p:ext>
                </p:extLst>
              </p:nvPr>
            </p:nvGraphicFramePr>
            <p:xfrm>
              <a:off x="190072" y="200347"/>
              <a:ext cx="11430000" cy="631860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23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Bird</dc:creator>
  <cp:lastModifiedBy>Steven Bird</cp:lastModifiedBy>
  <cp:revision>3</cp:revision>
  <dcterms:created xsi:type="dcterms:W3CDTF">2018-03-28T00:18:27Z</dcterms:created>
  <dcterms:modified xsi:type="dcterms:W3CDTF">2018-03-31T08:39:40Z</dcterms:modified>
</cp:coreProperties>
</file>