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4" r:id="rId7"/>
    <p:sldId id="271" r:id="rId8"/>
    <p:sldId id="272" r:id="rId9"/>
    <p:sldId id="274" r:id="rId10"/>
    <p:sldId id="263" r:id="rId11"/>
    <p:sldId id="262" r:id="rId12"/>
    <p:sldId id="275" r:id="rId13"/>
    <p:sldId id="266" r:id="rId14"/>
    <p:sldId id="267" r:id="rId15"/>
    <p:sldId id="268" r:id="rId16"/>
    <p:sldId id="269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723" autoAdjust="0"/>
  </p:normalViewPr>
  <p:slideViewPr>
    <p:cSldViewPr snapToGrid="0">
      <p:cViewPr>
        <p:scale>
          <a:sx n="100" d="100"/>
          <a:sy n="100" d="100"/>
        </p:scale>
        <p:origin x="-378" y="5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EBC67-DD23-4421-9DDA-E9B2C91317E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7BD4C-A1E5-4CD7-91E7-AE6FD16C75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6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7BD4C-A1E5-4CD7-91E7-AE6FD16C7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2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18F-718A-4E42-B6D5-84FA568118A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FB5-45DA-4DE1-9FEF-158DFF458297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62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18F-718A-4E42-B6D5-84FA568118A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FB5-45DA-4DE1-9FEF-158DFF4582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18F-718A-4E42-B6D5-84FA568118A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FB5-45DA-4DE1-9FEF-158DFF4582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18F-718A-4E42-B6D5-84FA568118A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FB5-45DA-4DE1-9FEF-158DFF4582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18F-718A-4E42-B6D5-84FA568118A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FB5-45DA-4DE1-9FEF-158DFF458297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60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18F-718A-4E42-B6D5-84FA568118A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FB5-45DA-4DE1-9FEF-158DFF4582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9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18F-718A-4E42-B6D5-84FA568118A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FB5-45DA-4DE1-9FEF-158DFF4582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18F-718A-4E42-B6D5-84FA568118A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FB5-45DA-4DE1-9FEF-158DFF4582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8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18F-718A-4E42-B6D5-84FA568118A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FB5-45DA-4DE1-9FEF-158DFF4582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56618F-718A-4E42-B6D5-84FA568118A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AFFB5-45DA-4DE1-9FEF-158DFF4582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18F-718A-4E42-B6D5-84FA568118A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FFB5-45DA-4DE1-9FEF-158DFF4582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2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56618F-718A-4E42-B6D5-84FA568118A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2AFFB5-45DA-4DE1-9FEF-158DFF45829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openprocessing.org/brows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tf.q-highschool.n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q-highschool.nl/groep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028EB-9BC4-48CE-993D-E3CFBA0C0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Parcours Informatica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64CA2C-7EB6-4123-90BE-BC601E96F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97B3B6F-3A97-45E1-8FCF-592CF40A2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665" y="539763"/>
            <a:ext cx="3810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3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4CE56-72D0-4654-8485-49E34175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Processing</a:t>
            </a:r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86E6FA6-83AC-474D-91C8-68F07D3D9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30283"/>
            <a:ext cx="3648173" cy="3247614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22809D0-C05E-4222-901B-4BD72158D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4" y="2362015"/>
            <a:ext cx="2457253" cy="201212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1F5C2D9-814D-4777-B2E0-C5BBB06A8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07" y="180388"/>
            <a:ext cx="3648174" cy="139545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428A870-4BDE-4DAA-BAE5-0AAED0B9C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08" y="3730178"/>
            <a:ext cx="2132626" cy="227559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813A05C-13C3-4754-BA16-85261C1E78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34" y="2845046"/>
            <a:ext cx="1980466" cy="2275595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E4E3CEDD-0CCC-4C50-8247-953E6184A92A}"/>
              </a:ext>
            </a:extLst>
          </p:cNvPr>
          <p:cNvSpPr/>
          <p:nvPr/>
        </p:nvSpPr>
        <p:spPr>
          <a:xfrm>
            <a:off x="1097280" y="1843575"/>
            <a:ext cx="292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openprocessing.org/browse#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7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FAA7C-30F0-4594-BE0A-87F7A3B4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Code/Design</a:t>
            </a:r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B90B490-6A7D-4648-B3B1-15714FC09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56" y="2359687"/>
            <a:ext cx="5305255" cy="2538154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5DD49BF-DF2C-432C-93BD-B4E29ABF1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2359687"/>
            <a:ext cx="3789045" cy="2514793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9611B526-0AAE-4074-BA61-BCA83278B378}"/>
              </a:ext>
            </a:extLst>
          </p:cNvPr>
          <p:cNvSpPr/>
          <p:nvPr/>
        </p:nvSpPr>
        <p:spPr>
          <a:xfrm>
            <a:off x="4674753" y="3429000"/>
            <a:ext cx="1451727" cy="499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13A17-2E23-43E4-A373-00083CD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</a:t>
            </a:r>
            <a:r>
              <a:rPr lang="nl-NL" b="1" dirty="0"/>
              <a:t>design</a:t>
            </a:r>
            <a:endParaRPr lang="en-US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4FB70E-99FE-413A-8FFD-3F54E9EB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Eigen website maken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Programmeren minder belangrijk dan vormgeving!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Nuttig eindproduct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627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CA583-4967-479D-AF27-3596E600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09A648-0910-4F87-B670-081BDFAD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hlinkClick r:id="rId2"/>
              </a:rPr>
              <a:t>ctf.q-highschool.nl/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Hacken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err="1"/>
              <a:t>Capture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flag</a:t>
            </a:r>
            <a:r>
              <a:rPr lang="nl-NL" dirty="0"/>
              <a:t>	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45AAA3B-0BD2-4272-9B66-1B59F27F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562" y="1845734"/>
            <a:ext cx="6231118" cy="21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6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2E542-7B83-4450-98FB-D6B740A0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E661BC-40A6-4E76-B68E-17B66CC7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Zelf iets ontwikkelen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In groepjes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Eigen ideeën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Eventueel voor bedrijven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4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F497-DBE0-4069-99C1-DF451608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gemiddelde module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E4DDB0-BCC7-412D-B855-5D28EF3A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8 weken + 1 week voor eindproduct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Kennismaking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Inspiratie 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(nuttig) Eindproduct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Website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Game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Programma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4255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4A4D0-F507-4DD5-8E18-8FC422BD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gemiddelde les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66E64E-1964-43FC-ABC5-37A4AE29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Eigen laptop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Aanwezigheid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werk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uitzoeken</a:t>
            </a:r>
            <a:r>
              <a:rPr lang="en-US" dirty="0"/>
              <a:t> </a:t>
            </a:r>
            <a:r>
              <a:rPr lang="en-US" dirty="0" err="1"/>
              <a:t>hoort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informatica!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Geen</a:t>
            </a:r>
            <a:r>
              <a:rPr lang="en-US" dirty="0"/>
              <a:t> “docent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klas</a:t>
            </a:r>
            <a:r>
              <a:rPr lang="en-US" dirty="0"/>
              <a:t>” </a:t>
            </a:r>
            <a:r>
              <a:rPr lang="en-US" dirty="0" err="1"/>
              <a:t>gevoel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26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75294-67D4-4C21-9C49-AF3F8185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Wanneer ben ik geschikt?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77153D-D7B3-4343-8908-BF6296F5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16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Als je gemotiveerd bent iets te leren</a:t>
            </a:r>
          </a:p>
        </p:txBody>
      </p:sp>
    </p:spTree>
    <p:extLst>
      <p:ext uri="{BB962C8B-B14F-4D97-AF65-F5344CB8AC3E}">
        <p14:creationId xmlns:p14="http://schemas.microsoft.com/office/powerpoint/2010/main" val="255454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6040-D807-4579-A248-55753B9B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998C90-19A5-4C07-8D50-A1B6A15A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6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76394-9700-411A-95E6-620634B7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ben ik?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48C7AE-D6FC-49CC-83B8-237264DF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Wiskunde &amp; Informatica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ICT van Q-Highschool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Ontwikkelen informatica curriculum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404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8EA98-E366-41DA-9580-79F94185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het vak informatica?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31E6BD-5526-48E0-BF33-3EAA7AFB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“Iets met computers”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Veel verschillende gebieden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Ontwerpen; Programmeren; Testen;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Niet alleen achter de computer!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D0E7B-F0B0-4522-8C58-B450D4F9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de Q-Highschool?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06AD75-2A30-46B8-A75C-F038EC0B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hlinkClick r:id="rId2"/>
              </a:rPr>
              <a:t>app.q-highschool.nl/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Regie bij de leerling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Open leersysteem</a:t>
            </a:r>
            <a:r>
              <a:rPr lang="nl-NL" dirty="0">
                <a:sym typeface="Wingdings" panose="05000000000000000000" pitchFamily="2" charset="2"/>
              </a:rPr>
              <a:t>	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Leren is groeien</a:t>
            </a:r>
            <a:endParaRPr lang="nl-NL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l-NL" dirty="0">
                <a:sym typeface="Wingdings" panose="05000000000000000000" pitchFamily="2" charset="2"/>
              </a:rPr>
              <a:t>Zelf inschrijven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8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DAC76-A720-4B37-86EF-DB86D4C5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Informatica bij de Q-Highschool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2D679B-C468-4F23-8204-4BDDF527F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informatica.q-highschool.nl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Voor leerlingen, door leerlingen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Nieuw curriculum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Meerdere docenten, meerdere scholen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Offline/Online aanwezig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Veel projecten (weinig toetsen)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725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02D4F-5257-40FE-AB15-A7AF014A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241D17-2A3A-428F-9D28-49BAE439A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55108" cy="40233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Webdesign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Basis van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Computerscience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Basis van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Programmeren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Databases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SQL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Security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Programmeren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met Python </a:t>
            </a:r>
            <a:r>
              <a:rPr lang="en-US" dirty="0">
                <a:solidFill>
                  <a:schemeClr val="tx1"/>
                </a:solidFill>
              </a:rPr>
              <a:t>OF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HAVO: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1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projecten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VWO: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Projecten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3B21C4E-9229-4BDB-8862-E294CDA87D4F}"/>
              </a:ext>
            </a:extLst>
          </p:cNvPr>
          <p:cNvSpPr txBox="1">
            <a:spLocks/>
          </p:cNvSpPr>
          <p:nvPr/>
        </p:nvSpPr>
        <p:spPr>
          <a:xfrm>
            <a:off x="5816339" y="1845733"/>
            <a:ext cx="4455108" cy="42911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accent1"/>
                </a:solidFill>
              </a:rPr>
              <a:t>Processing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accent1"/>
                </a:solidFill>
              </a:rPr>
              <a:t>Linux &amp; Servers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accent1"/>
                </a:solidFill>
              </a:rPr>
              <a:t>Programmeren met </a:t>
            </a:r>
            <a:r>
              <a:rPr lang="nl-NL" dirty="0" err="1">
                <a:solidFill>
                  <a:schemeClr val="accent1"/>
                </a:solidFill>
              </a:rPr>
              <a:t>Arduino</a:t>
            </a:r>
            <a:endParaRPr lang="nl-NL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accent1"/>
                </a:solidFill>
              </a:rPr>
              <a:t>Image Editing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nl-NL" dirty="0" err="1">
                <a:solidFill>
                  <a:schemeClr val="accent1"/>
                </a:solidFill>
              </a:rPr>
              <a:t>Artificial</a:t>
            </a:r>
            <a:r>
              <a:rPr lang="nl-NL" dirty="0">
                <a:solidFill>
                  <a:schemeClr val="accent1"/>
                </a:solidFill>
              </a:rPr>
              <a:t> Intelligence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accent1"/>
                </a:solidFill>
              </a:rPr>
              <a:t>Robotica of </a:t>
            </a:r>
            <a:r>
              <a:rPr lang="nl-NL" dirty="0" err="1">
                <a:solidFill>
                  <a:schemeClr val="accent1"/>
                </a:solidFill>
              </a:rPr>
              <a:t>Domotica</a:t>
            </a:r>
            <a:endParaRPr lang="nl-NL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nl-NL" b="1" dirty="0">
                <a:solidFill>
                  <a:schemeClr val="accent1"/>
                </a:solidFill>
              </a:rPr>
              <a:t>Een andere module binnen QH</a:t>
            </a:r>
            <a:endParaRPr lang="en-US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HAVO: </a:t>
            </a:r>
            <a:r>
              <a:rPr lang="en-US" dirty="0">
                <a:solidFill>
                  <a:schemeClr val="accent1"/>
                </a:solidFill>
              </a:rPr>
              <a:t>2 </a:t>
            </a:r>
            <a:r>
              <a:rPr lang="en-US" dirty="0" err="1">
                <a:solidFill>
                  <a:schemeClr val="accent1"/>
                </a:solidFill>
              </a:rPr>
              <a:t>keuzemodules</a:t>
            </a:r>
            <a:br>
              <a:rPr lang="nl-NL" dirty="0">
                <a:solidFill>
                  <a:schemeClr val="accent1"/>
                </a:solidFill>
              </a:rPr>
            </a:br>
            <a:r>
              <a:rPr lang="nl-NL" dirty="0">
                <a:solidFill>
                  <a:schemeClr val="tx1"/>
                </a:solidFill>
              </a:rPr>
              <a:t>VWO:  </a:t>
            </a:r>
            <a:r>
              <a:rPr lang="nl-NL" dirty="0">
                <a:solidFill>
                  <a:schemeClr val="accent1"/>
                </a:solidFill>
              </a:rPr>
              <a:t>3 keuzemodules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3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22E35-7194-4D25-BFD8-7EA48208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leer je?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054F77-2CDC-4607-A473-CFF8BA64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220955" cy="4023360"/>
          </a:xfrm>
        </p:spPr>
        <p:txBody>
          <a:bodyPr/>
          <a:lstStyle/>
          <a:p>
            <a:r>
              <a:rPr lang="nl-NL" dirty="0"/>
              <a:t>Websites maken</a:t>
            </a:r>
          </a:p>
          <a:p>
            <a:r>
              <a:rPr lang="nl-NL" dirty="0"/>
              <a:t>Databases maken</a:t>
            </a:r>
          </a:p>
          <a:p>
            <a:r>
              <a:rPr lang="nl-NL" dirty="0"/>
              <a:t>Python</a:t>
            </a:r>
          </a:p>
          <a:p>
            <a:r>
              <a:rPr lang="nl-NL" dirty="0" err="1"/>
              <a:t>JavaScript</a:t>
            </a:r>
            <a:endParaRPr lang="nl-NL" dirty="0"/>
          </a:p>
          <a:p>
            <a:r>
              <a:rPr lang="nl-NL" dirty="0"/>
              <a:t>Hardware</a:t>
            </a:r>
          </a:p>
          <a:p>
            <a:r>
              <a:rPr lang="nl-NL" dirty="0"/>
              <a:t>Photoshop</a:t>
            </a:r>
          </a:p>
          <a:p>
            <a:r>
              <a:rPr lang="nl-NL" dirty="0"/>
              <a:t>Hoe AI werkt</a:t>
            </a:r>
          </a:p>
          <a:p>
            <a:r>
              <a:rPr lang="nl-NL" dirty="0"/>
              <a:t>Servers inrichten</a:t>
            </a:r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5525B3A3-A48D-4DB5-8B83-F60B3CE2C820}"/>
              </a:ext>
            </a:extLst>
          </p:cNvPr>
          <p:cNvSpPr txBox="1">
            <a:spLocks/>
          </p:cNvSpPr>
          <p:nvPr/>
        </p:nvSpPr>
        <p:spPr>
          <a:xfrm>
            <a:off x="3525625" y="1845734"/>
            <a:ext cx="241326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Linux</a:t>
            </a:r>
          </a:p>
          <a:p>
            <a:r>
              <a:rPr lang="nl-NL" dirty="0" err="1"/>
              <a:t>Arduino</a:t>
            </a:r>
            <a:endParaRPr lang="nl-NL" dirty="0"/>
          </a:p>
          <a:p>
            <a:r>
              <a:rPr lang="nl-NL" dirty="0"/>
              <a:t>Robots besturen</a:t>
            </a:r>
          </a:p>
          <a:p>
            <a:r>
              <a:rPr lang="nl-NL" dirty="0"/>
              <a:t>Hacken</a:t>
            </a:r>
          </a:p>
          <a:p>
            <a:r>
              <a:rPr lang="nl-NL" dirty="0"/>
              <a:t>Security </a:t>
            </a:r>
            <a:r>
              <a:rPr lang="nl-NL" dirty="0" err="1"/>
              <a:t>principles</a:t>
            </a:r>
            <a:endParaRPr lang="nl-NL" dirty="0"/>
          </a:p>
          <a:p>
            <a:r>
              <a:rPr lang="nl-NL" dirty="0"/>
              <a:t>Logisch denken</a:t>
            </a:r>
          </a:p>
          <a:p>
            <a:r>
              <a:rPr lang="nl-NL" dirty="0"/>
              <a:t>Programmeren</a:t>
            </a:r>
          </a:p>
          <a:p>
            <a:r>
              <a:rPr lang="nl-NL" dirty="0"/>
              <a:t>Samenwerken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4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22E35-7194-4D25-BFD8-7EA48208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nl-NL" dirty="0"/>
            </a:br>
            <a:r>
              <a:rPr lang="nl-NL" dirty="0"/>
              <a:t>Wat leer je?</a:t>
            </a:r>
            <a:br>
              <a:rPr lang="nl-NL" dirty="0"/>
            </a:br>
            <a:r>
              <a:rPr lang="nl-NL" dirty="0"/>
              <a:t>Wat wil je leren?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054F77-2CDC-4607-A473-CFF8BA64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220955" cy="4023360"/>
          </a:xfrm>
        </p:spPr>
        <p:txBody>
          <a:bodyPr/>
          <a:lstStyle/>
          <a:p>
            <a:r>
              <a:rPr lang="nl-NL" dirty="0"/>
              <a:t>Websites maken</a:t>
            </a:r>
          </a:p>
          <a:p>
            <a:r>
              <a:rPr lang="nl-NL" dirty="0"/>
              <a:t>Databases maken</a:t>
            </a:r>
          </a:p>
          <a:p>
            <a:r>
              <a:rPr lang="nl-NL" dirty="0"/>
              <a:t>Python</a:t>
            </a:r>
          </a:p>
          <a:p>
            <a:r>
              <a:rPr lang="nl-NL" dirty="0" err="1"/>
              <a:t>JavaScript</a:t>
            </a:r>
            <a:endParaRPr lang="nl-NL" dirty="0"/>
          </a:p>
          <a:p>
            <a:r>
              <a:rPr lang="nl-NL" dirty="0"/>
              <a:t>Hardware</a:t>
            </a:r>
          </a:p>
          <a:p>
            <a:r>
              <a:rPr lang="nl-NL" dirty="0"/>
              <a:t>Photoshop</a:t>
            </a:r>
          </a:p>
          <a:p>
            <a:r>
              <a:rPr lang="nl-NL" dirty="0"/>
              <a:t>Hoe AI werkt</a:t>
            </a:r>
          </a:p>
          <a:p>
            <a:r>
              <a:rPr lang="nl-NL" dirty="0"/>
              <a:t>Servers inrichten</a:t>
            </a:r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5525B3A3-A48D-4DB5-8B83-F60B3CE2C820}"/>
              </a:ext>
            </a:extLst>
          </p:cNvPr>
          <p:cNvSpPr txBox="1">
            <a:spLocks/>
          </p:cNvSpPr>
          <p:nvPr/>
        </p:nvSpPr>
        <p:spPr>
          <a:xfrm>
            <a:off x="3525625" y="1845734"/>
            <a:ext cx="241326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Linux</a:t>
            </a:r>
          </a:p>
          <a:p>
            <a:r>
              <a:rPr lang="nl-NL" dirty="0" err="1"/>
              <a:t>Arduino</a:t>
            </a:r>
            <a:endParaRPr lang="nl-NL" dirty="0"/>
          </a:p>
          <a:p>
            <a:r>
              <a:rPr lang="nl-NL" dirty="0"/>
              <a:t>Robots besturen</a:t>
            </a:r>
          </a:p>
          <a:p>
            <a:r>
              <a:rPr lang="nl-NL" dirty="0"/>
              <a:t>Hacken</a:t>
            </a:r>
          </a:p>
          <a:p>
            <a:r>
              <a:rPr lang="nl-NL" dirty="0"/>
              <a:t>Security </a:t>
            </a:r>
            <a:r>
              <a:rPr lang="nl-NL" dirty="0" err="1"/>
              <a:t>principles</a:t>
            </a:r>
            <a:endParaRPr lang="nl-NL" dirty="0"/>
          </a:p>
          <a:p>
            <a:r>
              <a:rPr lang="nl-NL" dirty="0"/>
              <a:t>Logisch denken</a:t>
            </a:r>
          </a:p>
          <a:p>
            <a:r>
              <a:rPr lang="nl-NL" dirty="0"/>
              <a:t>Programmeren</a:t>
            </a:r>
          </a:p>
          <a:p>
            <a:r>
              <a:rPr lang="nl-NL" dirty="0"/>
              <a:t>Samenwerken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229483AB-D639-456F-9599-74820CC9A384}"/>
              </a:ext>
            </a:extLst>
          </p:cNvPr>
          <p:cNvCxnSpPr>
            <a:cxnSpLocks/>
          </p:cNvCxnSpPr>
          <p:nvPr/>
        </p:nvCxnSpPr>
        <p:spPr>
          <a:xfrm>
            <a:off x="1178351" y="838986"/>
            <a:ext cx="2620651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90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9743D-5818-4D3B-AF56-417E6AFC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begrijpen</a:t>
            </a:r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6D7526C-6160-4D95-BCDF-E2C8A740C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329" y="2165573"/>
            <a:ext cx="6352749" cy="3169852"/>
          </a:xfrm>
          <a:prstGeom prst="rect">
            <a:avLst/>
          </a:prstGeom>
        </p:spPr>
      </p:pic>
      <p:pic>
        <p:nvPicPr>
          <p:cNvPr id="6" name="Tijdelijke aanduiding voor inhoud 4">
            <a:extLst>
              <a:ext uri="{FF2B5EF4-FFF2-40B4-BE49-F238E27FC236}">
                <a16:creationId xmlns:a16="http://schemas.microsoft.com/office/drawing/2014/main" id="{9D65BBFE-5C0C-4525-B335-ED26A435B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67" y="2087811"/>
            <a:ext cx="3648173" cy="3247614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936A33C7-64E2-4224-8D02-6C041481945B}"/>
              </a:ext>
            </a:extLst>
          </p:cNvPr>
          <p:cNvSpPr/>
          <p:nvPr/>
        </p:nvSpPr>
        <p:spPr>
          <a:xfrm>
            <a:off x="1649691" y="2642260"/>
            <a:ext cx="1159496" cy="2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C8FB065F647A408814612B073492BF" ma:contentTypeVersion="6" ma:contentTypeDescription="Een nieuw document maken." ma:contentTypeScope="" ma:versionID="8929e230da54c2c4a8e3d4c9f21a9a7d">
  <xsd:schema xmlns:xsd="http://www.w3.org/2001/XMLSchema" xmlns:xs="http://www.w3.org/2001/XMLSchema" xmlns:p="http://schemas.microsoft.com/office/2006/metadata/properties" xmlns:ns2="37a44174-a793-496a-b829-36ea34e5efea" targetNamespace="http://schemas.microsoft.com/office/2006/metadata/properties" ma:root="true" ma:fieldsID="f2911f08df0eb78e1cdfc8e34f84d5a4" ns2:_="">
    <xsd:import namespace="37a44174-a793-496a-b829-36ea34e5ef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44174-a793-496a-b829-36ea34e5ef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8575D6-C87C-49AE-9815-53B41BD1F4A7}"/>
</file>

<file path=customXml/itemProps2.xml><?xml version="1.0" encoding="utf-8"?>
<ds:datastoreItem xmlns:ds="http://schemas.openxmlformats.org/officeDocument/2006/customXml" ds:itemID="{B3D35F59-515E-4A15-A0FA-4BF32D6375B2}"/>
</file>

<file path=customXml/itemProps3.xml><?xml version="1.0" encoding="utf-8"?>
<ds:datastoreItem xmlns:ds="http://schemas.openxmlformats.org/officeDocument/2006/customXml" ds:itemID="{06A26408-A5D1-4ACA-B3F3-7ACFE146CA7A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</TotalTime>
  <Words>292</Words>
  <Application>Microsoft Office PowerPoint</Application>
  <PresentationFormat>Breedbeeld</PresentationFormat>
  <Paragraphs>115</Paragraphs>
  <Slides>18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Terugblik</vt:lpstr>
      <vt:lpstr>Parcours Informatica</vt:lpstr>
      <vt:lpstr>Wie ben ik?</vt:lpstr>
      <vt:lpstr>Wat is het vak informatica?</vt:lpstr>
      <vt:lpstr>Wat is de Q-Highschool?</vt:lpstr>
      <vt:lpstr>Informatica bij de Q-Highschool</vt:lpstr>
      <vt:lpstr>Modules</vt:lpstr>
      <vt:lpstr>Wat leer je?</vt:lpstr>
      <vt:lpstr> Wat leer je? Wat wil je leren?</vt:lpstr>
      <vt:lpstr>Code begrijpen</vt:lpstr>
      <vt:lpstr>Processing</vt:lpstr>
      <vt:lpstr>Code/Design</vt:lpstr>
      <vt:lpstr>Webdesign</vt:lpstr>
      <vt:lpstr>Security</vt:lpstr>
      <vt:lpstr>Projecten</vt:lpstr>
      <vt:lpstr>Een gemiddelde module</vt:lpstr>
      <vt:lpstr>Een gemiddelde les</vt:lpstr>
      <vt:lpstr>Wanneer ben ik geschikt?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Informatica</dc:title>
  <dc:creator>Bronsveld, Steven</dc:creator>
  <cp:lastModifiedBy>Bronsveld, Steven</cp:lastModifiedBy>
  <cp:revision>17</cp:revision>
  <dcterms:created xsi:type="dcterms:W3CDTF">2020-01-16T13:17:59Z</dcterms:created>
  <dcterms:modified xsi:type="dcterms:W3CDTF">2020-01-16T16:36:23Z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0x0101005DC8FB065F647A408814612B073492BF</vt:lpwstr>
  </property>
</Properties>
</file>