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8" r:id="rId5"/>
    <p:sldId id="274" r:id="rId6"/>
    <p:sldId id="275" r:id="rId7"/>
    <p:sldId id="273" r:id="rId8"/>
    <p:sldId id="277" r:id="rId9"/>
    <p:sldId id="27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906" autoAdjust="0"/>
  </p:normalViewPr>
  <p:slideViewPr>
    <p:cSldViewPr snapToGrid="0" showGuides="1">
      <p:cViewPr varScale="1">
        <p:scale>
          <a:sx n="80" d="100"/>
          <a:sy n="80" d="100"/>
        </p:scale>
        <p:origin x="60" y="86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King" userId="978ff7fefa7b196b" providerId="LiveId" clId="{A690D8DA-B8C7-4E53-8EFB-786CF0C2B715}"/>
    <pc:docChg chg="undo redo custSel addSld modSld sldOrd modMainMaster">
      <pc:chgData name="Josh King" userId="978ff7fefa7b196b" providerId="LiveId" clId="{A690D8DA-B8C7-4E53-8EFB-786CF0C2B715}" dt="2024-04-10T19:27:36.018" v="1324"/>
      <pc:docMkLst>
        <pc:docMk/>
      </pc:docMkLst>
      <pc:sldChg chg="addSp delSp modSp mod">
        <pc:chgData name="Josh King" userId="978ff7fefa7b196b" providerId="LiveId" clId="{A690D8DA-B8C7-4E53-8EFB-786CF0C2B715}" dt="2024-02-26T00:09:28.616" v="295" actId="14100"/>
        <pc:sldMkLst>
          <pc:docMk/>
          <pc:sldMk cId="3331109375" sldId="256"/>
        </pc:sldMkLst>
        <pc:spChg chg="mod">
          <ac:chgData name="Josh King" userId="978ff7fefa7b196b" providerId="LiveId" clId="{A690D8DA-B8C7-4E53-8EFB-786CF0C2B715}" dt="2024-02-25T23:54:17.793" v="46" actId="20577"/>
          <ac:spMkLst>
            <pc:docMk/>
            <pc:sldMk cId="3331109375" sldId="256"/>
            <ac:spMk id="22" creationId="{D73641AE-B080-7FF6-1C78-E41F6FD55660}"/>
          </ac:spMkLst>
        </pc:spChg>
        <pc:spChg chg="mod">
          <ac:chgData name="Josh King" userId="978ff7fefa7b196b" providerId="LiveId" clId="{A690D8DA-B8C7-4E53-8EFB-786CF0C2B715}" dt="2024-02-26T00:02:47.740" v="272" actId="14100"/>
          <ac:spMkLst>
            <pc:docMk/>
            <pc:sldMk cId="3331109375" sldId="256"/>
            <ac:spMk id="23" creationId="{9ED6FF6D-E209-303E-C09F-D0BED1E668CB}"/>
          </ac:spMkLst>
        </pc:spChg>
        <pc:spChg chg="del mod">
          <ac:chgData name="Josh King" userId="978ff7fefa7b196b" providerId="LiveId" clId="{A690D8DA-B8C7-4E53-8EFB-786CF0C2B715}" dt="2024-02-26T00:06:49.017" v="286"/>
          <ac:spMkLst>
            <pc:docMk/>
            <pc:sldMk cId="3331109375" sldId="256"/>
            <ac:spMk id="24" creationId="{6203A83D-15FC-86E3-E67D-0B27149CEBD7}"/>
          </ac:spMkLst>
        </pc:spChg>
        <pc:spChg chg="mod">
          <ac:chgData name="Josh King" userId="978ff7fefa7b196b" providerId="LiveId" clId="{A690D8DA-B8C7-4E53-8EFB-786CF0C2B715}" dt="2024-02-26T00:09:28.616" v="295" actId="14100"/>
          <ac:spMkLst>
            <pc:docMk/>
            <pc:sldMk cId="3331109375" sldId="256"/>
            <ac:spMk id="25" creationId="{1A93C3EE-8D33-5092-8947-C57C4C294033}"/>
          </ac:spMkLst>
        </pc:spChg>
        <pc:spChg chg="mod">
          <ac:chgData name="Josh King" userId="978ff7fefa7b196b" providerId="LiveId" clId="{A690D8DA-B8C7-4E53-8EFB-786CF0C2B715}" dt="2024-02-25T23:55:44.047" v="91" actId="14100"/>
          <ac:spMkLst>
            <pc:docMk/>
            <pc:sldMk cId="3331109375" sldId="256"/>
            <ac:spMk id="26" creationId="{FFDE28B2-7605-D9E6-2B25-4FE00842F4E8}"/>
          </ac:spMkLst>
        </pc:spChg>
        <pc:spChg chg="mod">
          <ac:chgData name="Josh King" userId="978ff7fefa7b196b" providerId="LiveId" clId="{A690D8DA-B8C7-4E53-8EFB-786CF0C2B715}" dt="2024-02-26T00:00:25.040" v="125" actId="20577"/>
          <ac:spMkLst>
            <pc:docMk/>
            <pc:sldMk cId="3331109375" sldId="256"/>
            <ac:spMk id="27" creationId="{A26ABA97-73EA-77D4-BF16-AECA3FC29EBF}"/>
          </ac:spMkLst>
        </pc:spChg>
        <pc:grpChg chg="del">
          <ac:chgData name="Josh King" userId="978ff7fefa7b196b" providerId="LiveId" clId="{A690D8DA-B8C7-4E53-8EFB-786CF0C2B715}" dt="2024-02-26T00:04:37.356" v="277" actId="478"/>
          <ac:grpSpMkLst>
            <pc:docMk/>
            <pc:sldMk cId="3331109375" sldId="256"/>
            <ac:grpSpMk id="2" creationId="{1704A31F-EF31-8A4E-E0EA-3FDA4D928352}"/>
          </ac:grpSpMkLst>
        </pc:grpChg>
        <pc:picChg chg="add del mod">
          <ac:chgData name="Josh King" userId="978ff7fefa7b196b" providerId="LiveId" clId="{A690D8DA-B8C7-4E53-8EFB-786CF0C2B715}" dt="2024-02-25T23:59:50.096" v="108" actId="22"/>
          <ac:picMkLst>
            <pc:docMk/>
            <pc:sldMk cId="3331109375" sldId="256"/>
            <ac:picMk id="29" creationId="{7B3553C7-C269-3B04-EA77-7EEFE98E7135}"/>
          </ac:picMkLst>
        </pc:picChg>
        <pc:picChg chg="add mod">
          <ac:chgData name="Josh King" userId="978ff7fefa7b196b" providerId="LiveId" clId="{A690D8DA-B8C7-4E53-8EFB-786CF0C2B715}" dt="2024-02-26T00:09:15.057" v="292" actId="1037"/>
          <ac:picMkLst>
            <pc:docMk/>
            <pc:sldMk cId="3331109375" sldId="256"/>
            <ac:picMk id="31" creationId="{54AA60C0-0AC3-BCC3-8666-9AA08A14447B}"/>
          </ac:picMkLst>
        </pc:picChg>
        <pc:picChg chg="add mod">
          <ac:chgData name="Josh King" userId="978ff7fefa7b196b" providerId="LiveId" clId="{A690D8DA-B8C7-4E53-8EFB-786CF0C2B715}" dt="2024-02-26T00:01:38.451" v="186" actId="14100"/>
          <ac:picMkLst>
            <pc:docMk/>
            <pc:sldMk cId="3331109375" sldId="256"/>
            <ac:picMk id="1026" creationId="{7ACA6785-7834-5A8D-83A8-8289EF41B70B}"/>
          </ac:picMkLst>
        </pc:picChg>
        <pc:picChg chg="add mod">
          <ac:chgData name="Josh King" userId="978ff7fefa7b196b" providerId="LiveId" clId="{A690D8DA-B8C7-4E53-8EFB-786CF0C2B715}" dt="2024-02-26T00:09:16.097" v="293" actId="1037"/>
          <ac:picMkLst>
            <pc:docMk/>
            <pc:sldMk cId="3331109375" sldId="256"/>
            <ac:picMk id="1028" creationId="{78CA046A-152C-B32E-3C43-11C435A8F124}"/>
          </ac:picMkLst>
        </pc:picChg>
      </pc:sldChg>
      <pc:sldChg chg="addSp modSp mod">
        <pc:chgData name="Josh King" userId="978ff7fefa7b196b" providerId="LiveId" clId="{A690D8DA-B8C7-4E53-8EFB-786CF0C2B715}" dt="2024-03-23T10:03:17.661" v="1197" actId="1076"/>
        <pc:sldMkLst>
          <pc:docMk/>
          <pc:sldMk cId="194438742" sldId="270"/>
        </pc:sldMkLst>
        <pc:spChg chg="add mod">
          <ac:chgData name="Josh King" userId="978ff7fefa7b196b" providerId="LiveId" clId="{A690D8DA-B8C7-4E53-8EFB-786CF0C2B715}" dt="2024-03-23T09:05:41.926" v="498" actId="1076"/>
          <ac:spMkLst>
            <pc:docMk/>
            <pc:sldMk cId="194438742" sldId="270"/>
            <ac:spMk id="3" creationId="{1BED13FC-8ACF-7B9E-EEDA-5EBD6CE13C01}"/>
          </ac:spMkLst>
        </pc:spChg>
        <pc:spChg chg="add mod">
          <ac:chgData name="Josh King" userId="978ff7fefa7b196b" providerId="LiveId" clId="{A690D8DA-B8C7-4E53-8EFB-786CF0C2B715}" dt="2024-03-23T09:05:41.926" v="498" actId="1076"/>
          <ac:spMkLst>
            <pc:docMk/>
            <pc:sldMk cId="194438742" sldId="270"/>
            <ac:spMk id="4" creationId="{8CB4E52C-1FDC-EBAD-F8ED-147228B35E3E}"/>
          </ac:spMkLst>
        </pc:spChg>
        <pc:spChg chg="add mod">
          <ac:chgData name="Josh King" userId="978ff7fefa7b196b" providerId="LiveId" clId="{A690D8DA-B8C7-4E53-8EFB-786CF0C2B715}" dt="2024-03-23T10:00:22.618" v="1135" actId="1076"/>
          <ac:spMkLst>
            <pc:docMk/>
            <pc:sldMk cId="194438742" sldId="270"/>
            <ac:spMk id="5" creationId="{09B189EC-259F-CB46-3E0C-6CE8DBFEEFF4}"/>
          </ac:spMkLst>
        </pc:spChg>
        <pc:spChg chg="mod">
          <ac:chgData name="Josh King" userId="978ff7fefa7b196b" providerId="LiveId" clId="{A690D8DA-B8C7-4E53-8EFB-786CF0C2B715}" dt="2024-03-23T09:05:43.294" v="500" actId="1076"/>
          <ac:spMkLst>
            <pc:docMk/>
            <pc:sldMk cId="194438742" sldId="270"/>
            <ac:spMk id="7" creationId="{243C9207-59EB-04DC-C4D8-A685A328FC4D}"/>
          </ac:spMkLst>
        </pc:spChg>
        <pc:spChg chg="add mod">
          <ac:chgData name="Josh King" userId="978ff7fefa7b196b" providerId="LiveId" clId="{A690D8DA-B8C7-4E53-8EFB-786CF0C2B715}" dt="2024-03-23T10:00:38.692" v="1138" actId="20577"/>
          <ac:spMkLst>
            <pc:docMk/>
            <pc:sldMk cId="194438742" sldId="270"/>
            <ac:spMk id="8" creationId="{69C9FE83-0918-60DB-8533-BCFBBB955B83}"/>
          </ac:spMkLst>
        </pc:spChg>
        <pc:spChg chg="add mod">
          <ac:chgData name="Josh King" userId="978ff7fefa7b196b" providerId="LiveId" clId="{A690D8DA-B8C7-4E53-8EFB-786CF0C2B715}" dt="2024-03-23T10:02:11.068" v="1163" actId="14100"/>
          <ac:spMkLst>
            <pc:docMk/>
            <pc:sldMk cId="194438742" sldId="270"/>
            <ac:spMk id="11" creationId="{58DB3BE3-2F51-FEA2-6B63-EB45E3AAECEB}"/>
          </ac:spMkLst>
        </pc:spChg>
        <pc:spChg chg="add mod">
          <ac:chgData name="Josh King" userId="978ff7fefa7b196b" providerId="LiveId" clId="{A690D8DA-B8C7-4E53-8EFB-786CF0C2B715}" dt="2024-03-23T10:01:56.869" v="1161" actId="1076"/>
          <ac:spMkLst>
            <pc:docMk/>
            <pc:sldMk cId="194438742" sldId="270"/>
            <ac:spMk id="12" creationId="{E68B9D6B-A53E-AEEC-A57A-1D723D4D56B3}"/>
          </ac:spMkLst>
        </pc:spChg>
        <pc:spChg chg="add mod">
          <ac:chgData name="Josh King" userId="978ff7fefa7b196b" providerId="LiveId" clId="{A690D8DA-B8C7-4E53-8EFB-786CF0C2B715}" dt="2024-03-23T10:03:17.661" v="1197" actId="1076"/>
          <ac:spMkLst>
            <pc:docMk/>
            <pc:sldMk cId="194438742" sldId="270"/>
            <ac:spMk id="13" creationId="{16738739-0ED8-9A63-B633-B106877B8986}"/>
          </ac:spMkLst>
        </pc:spChg>
        <pc:picChg chg="mod">
          <ac:chgData name="Josh King" userId="978ff7fefa7b196b" providerId="LiveId" clId="{A690D8DA-B8C7-4E53-8EFB-786CF0C2B715}" dt="2024-03-23T09:05:54.663" v="501" actId="1076"/>
          <ac:picMkLst>
            <pc:docMk/>
            <pc:sldMk cId="194438742" sldId="270"/>
            <ac:picMk id="6" creationId="{8F760940-8BAB-7607-94F5-F5264399088D}"/>
          </ac:picMkLst>
        </pc:picChg>
        <pc:picChg chg="add mod">
          <ac:chgData name="Josh King" userId="978ff7fefa7b196b" providerId="LiveId" clId="{A690D8DA-B8C7-4E53-8EFB-786CF0C2B715}" dt="2024-03-23T10:01:03.884" v="1152" actId="1035"/>
          <ac:picMkLst>
            <pc:docMk/>
            <pc:sldMk cId="194438742" sldId="270"/>
            <ac:picMk id="9" creationId="{E6278533-2E8D-95F1-87EA-6D0FDEB81206}"/>
          </ac:picMkLst>
        </pc:picChg>
        <pc:picChg chg="add mod">
          <ac:chgData name="Josh King" userId="978ff7fefa7b196b" providerId="LiveId" clId="{A690D8DA-B8C7-4E53-8EFB-786CF0C2B715}" dt="2024-03-23T10:00:51.723" v="1144" actId="1037"/>
          <ac:picMkLst>
            <pc:docMk/>
            <pc:sldMk cId="194438742" sldId="270"/>
            <ac:picMk id="10" creationId="{7713380F-07B6-A5D8-A31D-EE53707B44FF}"/>
          </ac:picMkLst>
        </pc:picChg>
      </pc:sldChg>
      <pc:sldChg chg="addSp delSp modSp mod ord">
        <pc:chgData name="Josh King" userId="978ff7fefa7b196b" providerId="LiveId" clId="{A690D8DA-B8C7-4E53-8EFB-786CF0C2B715}" dt="2024-04-09T22:32:29.042" v="1267" actId="1076"/>
        <pc:sldMkLst>
          <pc:docMk/>
          <pc:sldMk cId="158319760" sldId="271"/>
        </pc:sldMkLst>
        <pc:spChg chg="del mod">
          <ac:chgData name="Josh King" userId="978ff7fefa7b196b" providerId="LiveId" clId="{A690D8DA-B8C7-4E53-8EFB-786CF0C2B715}" dt="2024-04-02T14:34:05.337" v="1205" actId="478"/>
          <ac:spMkLst>
            <pc:docMk/>
            <pc:sldMk cId="158319760" sldId="271"/>
            <ac:spMk id="2" creationId="{9B19AB3D-FC55-EC05-59A1-32359151A7A7}"/>
          </ac:spMkLst>
        </pc:spChg>
        <pc:spChg chg="add del">
          <ac:chgData name="Josh King" userId="978ff7fefa7b196b" providerId="LiveId" clId="{A690D8DA-B8C7-4E53-8EFB-786CF0C2B715}" dt="2024-04-09T22:30:59.091" v="1256" actId="478"/>
          <ac:spMkLst>
            <pc:docMk/>
            <pc:sldMk cId="158319760" sldId="271"/>
            <ac:spMk id="2" creationId="{E71BB57F-5627-9AAA-D979-4A0365D0DC68}"/>
          </ac:spMkLst>
        </pc:spChg>
        <pc:spChg chg="add del mod ord">
          <ac:chgData name="Josh King" userId="978ff7fefa7b196b" providerId="LiveId" clId="{A690D8DA-B8C7-4E53-8EFB-786CF0C2B715}" dt="2024-04-09T22:30:55.062" v="1254" actId="478"/>
          <ac:spMkLst>
            <pc:docMk/>
            <pc:sldMk cId="158319760" sldId="271"/>
            <ac:spMk id="6" creationId="{C0FC835A-BB6F-2D18-68C0-DABD783FA4DE}"/>
          </ac:spMkLst>
        </pc:spChg>
        <pc:picChg chg="add del mod">
          <ac:chgData name="Josh King" userId="978ff7fefa7b196b" providerId="LiveId" clId="{A690D8DA-B8C7-4E53-8EFB-786CF0C2B715}" dt="2024-04-09T22:28:25.001" v="1253" actId="478"/>
          <ac:picMkLst>
            <pc:docMk/>
            <pc:sldMk cId="158319760" sldId="271"/>
            <ac:picMk id="4" creationId="{8D104235-0413-DA4B-654C-79953A8EDEE1}"/>
          </ac:picMkLst>
        </pc:picChg>
        <pc:picChg chg="add mod">
          <ac:chgData name="Josh King" userId="978ff7fefa7b196b" providerId="LiveId" clId="{A690D8DA-B8C7-4E53-8EFB-786CF0C2B715}" dt="2024-04-02T14:36:04.798" v="1221"/>
          <ac:picMkLst>
            <pc:docMk/>
            <pc:sldMk cId="158319760" sldId="271"/>
            <ac:picMk id="5" creationId="{501AF2CD-07FF-B28D-5A9B-FA59A58BCD60}"/>
          </ac:picMkLst>
        </pc:picChg>
        <pc:picChg chg="add mod">
          <ac:chgData name="Josh King" userId="978ff7fefa7b196b" providerId="LiveId" clId="{A690D8DA-B8C7-4E53-8EFB-786CF0C2B715}" dt="2024-04-09T22:32:29.042" v="1267" actId="1076"/>
          <ac:picMkLst>
            <pc:docMk/>
            <pc:sldMk cId="158319760" sldId="271"/>
            <ac:picMk id="5" creationId="{AD574BDB-AE86-6687-2076-669AEE3F6CB2}"/>
          </ac:picMkLst>
        </pc:picChg>
      </pc:sldChg>
      <pc:sldChg chg="addSp delSp modSp new mod modClrScheme modAnim chgLayout">
        <pc:chgData name="Josh King" userId="978ff7fefa7b196b" providerId="LiveId" clId="{A690D8DA-B8C7-4E53-8EFB-786CF0C2B715}" dt="2024-03-23T09:06:56.683" v="506" actId="1076"/>
        <pc:sldMkLst>
          <pc:docMk/>
          <pc:sldMk cId="2720798080" sldId="272"/>
        </pc:sldMkLst>
        <pc:spChg chg="del mod ord">
          <ac:chgData name="Josh King" userId="978ff7fefa7b196b" providerId="LiveId" clId="{A690D8DA-B8C7-4E53-8EFB-786CF0C2B715}" dt="2024-02-26T00:53:25.167" v="300" actId="700"/>
          <ac:spMkLst>
            <pc:docMk/>
            <pc:sldMk cId="2720798080" sldId="272"/>
            <ac:spMk id="2" creationId="{9C0E1B57-6274-CD4E-A726-8CFCA2B69AAF}"/>
          </ac:spMkLst>
        </pc:spChg>
        <pc:spChg chg="del mod ord">
          <ac:chgData name="Josh King" userId="978ff7fefa7b196b" providerId="LiveId" clId="{A690D8DA-B8C7-4E53-8EFB-786CF0C2B715}" dt="2024-02-26T00:53:25.167" v="300" actId="700"/>
          <ac:spMkLst>
            <pc:docMk/>
            <pc:sldMk cId="2720798080" sldId="272"/>
            <ac:spMk id="3" creationId="{8717B39E-15F8-E213-CA1B-394B1F8FB726}"/>
          </ac:spMkLst>
        </pc:spChg>
        <pc:spChg chg="add mod ord">
          <ac:chgData name="Josh King" userId="978ff7fefa7b196b" providerId="LiveId" clId="{A690D8DA-B8C7-4E53-8EFB-786CF0C2B715}" dt="2024-03-23T08:16:33.551" v="423" actId="20577"/>
          <ac:spMkLst>
            <pc:docMk/>
            <pc:sldMk cId="2720798080" sldId="272"/>
            <ac:spMk id="4" creationId="{6DF0EC19-D5F0-B03E-5762-3174CF3422D9}"/>
          </ac:spMkLst>
        </pc:spChg>
        <pc:spChg chg="add del mod ord">
          <ac:chgData name="Josh King" userId="978ff7fefa7b196b" providerId="LiveId" clId="{A690D8DA-B8C7-4E53-8EFB-786CF0C2B715}" dt="2024-03-23T08:14:31.857" v="405" actId="478"/>
          <ac:spMkLst>
            <pc:docMk/>
            <pc:sldMk cId="2720798080" sldId="272"/>
            <ac:spMk id="5" creationId="{A717CC22-059D-4574-FF5B-18B7BA75FDDF}"/>
          </ac:spMkLst>
        </pc:spChg>
        <pc:spChg chg="add del mod ord">
          <ac:chgData name="Josh King" userId="978ff7fefa7b196b" providerId="LiveId" clId="{A690D8DA-B8C7-4E53-8EFB-786CF0C2B715}" dt="2024-03-23T08:14:35.588" v="406" actId="478"/>
          <ac:spMkLst>
            <pc:docMk/>
            <pc:sldMk cId="2720798080" sldId="272"/>
            <ac:spMk id="6" creationId="{5342ACE6-03A4-9F5F-B8CC-156BFEF22E8B}"/>
          </ac:spMkLst>
        </pc:spChg>
        <pc:spChg chg="add mod ord">
          <ac:chgData name="Josh King" userId="978ff7fefa7b196b" providerId="LiveId" clId="{A690D8DA-B8C7-4E53-8EFB-786CF0C2B715}" dt="2024-03-23T09:06:53.380" v="505" actId="1076"/>
          <ac:spMkLst>
            <pc:docMk/>
            <pc:sldMk cId="2720798080" sldId="272"/>
            <ac:spMk id="16" creationId="{CF5782A7-4A92-7624-E64A-8B3536F977AF}"/>
          </ac:spMkLst>
        </pc:spChg>
        <pc:grpChg chg="add mod">
          <ac:chgData name="Josh King" userId="978ff7fefa7b196b" providerId="LiveId" clId="{A690D8DA-B8C7-4E53-8EFB-786CF0C2B715}" dt="2024-03-23T08:31:06.652" v="454" actId="164"/>
          <ac:grpSpMkLst>
            <pc:docMk/>
            <pc:sldMk cId="2720798080" sldId="272"/>
            <ac:grpSpMk id="11" creationId="{90E7DDDC-53CC-CC3D-71B4-85F0652BCBAC}"/>
          </ac:grpSpMkLst>
        </pc:grpChg>
        <pc:grpChg chg="add mod">
          <ac:chgData name="Josh King" userId="978ff7fefa7b196b" providerId="LiveId" clId="{A690D8DA-B8C7-4E53-8EFB-786CF0C2B715}" dt="2024-03-23T08:31:11.059" v="455" actId="164"/>
          <ac:grpSpMkLst>
            <pc:docMk/>
            <pc:sldMk cId="2720798080" sldId="272"/>
            <ac:grpSpMk id="12" creationId="{49018C45-51F9-2151-E899-65B7B9EE83A5}"/>
          </ac:grpSpMkLst>
        </pc:grpChg>
        <pc:picChg chg="add mod">
          <ac:chgData name="Josh King" userId="978ff7fefa7b196b" providerId="LiveId" clId="{A690D8DA-B8C7-4E53-8EFB-786CF0C2B715}" dt="2024-03-23T08:31:11.059" v="455" actId="164"/>
          <ac:picMkLst>
            <pc:docMk/>
            <pc:sldMk cId="2720798080" sldId="272"/>
            <ac:picMk id="3" creationId="{B377BB31-D437-6C9E-073B-58DEC95DB03A}"/>
          </ac:picMkLst>
        </pc:picChg>
        <pc:picChg chg="add mod">
          <ac:chgData name="Josh King" userId="978ff7fefa7b196b" providerId="LiveId" clId="{A690D8DA-B8C7-4E53-8EFB-786CF0C2B715}" dt="2024-03-23T08:31:11.059" v="455" actId="164"/>
          <ac:picMkLst>
            <pc:docMk/>
            <pc:sldMk cId="2720798080" sldId="272"/>
            <ac:picMk id="8" creationId="{41C6377A-EB75-81B0-E3BD-1557A5DE8B71}"/>
          </ac:picMkLst>
        </pc:picChg>
        <pc:picChg chg="add mod">
          <ac:chgData name="Josh King" userId="978ff7fefa7b196b" providerId="LiveId" clId="{A690D8DA-B8C7-4E53-8EFB-786CF0C2B715}" dt="2024-03-23T08:31:06.652" v="454" actId="164"/>
          <ac:picMkLst>
            <pc:docMk/>
            <pc:sldMk cId="2720798080" sldId="272"/>
            <ac:picMk id="10" creationId="{9A1D017D-E251-7F00-68A4-E3E892DC3699}"/>
          </ac:picMkLst>
        </pc:picChg>
        <pc:picChg chg="add mod">
          <ac:chgData name="Josh King" userId="978ff7fefa7b196b" providerId="LiveId" clId="{A690D8DA-B8C7-4E53-8EFB-786CF0C2B715}" dt="2024-03-23T09:06:43.533" v="503" actId="14100"/>
          <ac:picMkLst>
            <pc:docMk/>
            <pc:sldMk cId="2720798080" sldId="272"/>
            <ac:picMk id="14" creationId="{9DA6D178-D74A-1EDD-7307-51F28CFCFFA9}"/>
          </ac:picMkLst>
        </pc:picChg>
        <pc:picChg chg="add mod">
          <ac:chgData name="Josh King" userId="978ff7fefa7b196b" providerId="LiveId" clId="{A690D8DA-B8C7-4E53-8EFB-786CF0C2B715}" dt="2024-03-23T09:06:56.683" v="506" actId="1076"/>
          <ac:picMkLst>
            <pc:docMk/>
            <pc:sldMk cId="2720798080" sldId="272"/>
            <ac:picMk id="15" creationId="{287008EF-3E40-48F9-AC3E-35FFCBC89F6D}"/>
          </ac:picMkLst>
        </pc:picChg>
        <pc:picChg chg="add mod">
          <ac:chgData name="Josh King" userId="978ff7fefa7b196b" providerId="LiveId" clId="{A690D8DA-B8C7-4E53-8EFB-786CF0C2B715}" dt="2024-03-23T08:31:06.652" v="454" actId="164"/>
          <ac:picMkLst>
            <pc:docMk/>
            <pc:sldMk cId="2720798080" sldId="272"/>
            <ac:picMk id="1026" creationId="{EC1D1EFF-A17B-2436-7007-E3DBBF520A72}"/>
          </ac:picMkLst>
        </pc:picChg>
        <pc:picChg chg="add mod">
          <ac:chgData name="Josh King" userId="978ff7fefa7b196b" providerId="LiveId" clId="{A690D8DA-B8C7-4E53-8EFB-786CF0C2B715}" dt="2024-03-23T08:33:47.484" v="467" actId="1076"/>
          <ac:picMkLst>
            <pc:docMk/>
            <pc:sldMk cId="2720798080" sldId="272"/>
            <ac:picMk id="1028" creationId="{F6B2E413-3490-4F6C-C645-61FF43F7D904}"/>
          </ac:picMkLst>
        </pc:picChg>
      </pc:sldChg>
      <pc:sldChg chg="addSp delSp modSp new mod modClrScheme chgLayout">
        <pc:chgData name="Josh King" userId="978ff7fefa7b196b" providerId="LiveId" clId="{A690D8DA-B8C7-4E53-8EFB-786CF0C2B715}" dt="2024-02-26T01:12:03.291" v="375" actId="20577"/>
        <pc:sldMkLst>
          <pc:docMk/>
          <pc:sldMk cId="2841100308" sldId="273"/>
        </pc:sldMkLst>
        <pc:spChg chg="del">
          <ac:chgData name="Josh King" userId="978ff7fefa7b196b" providerId="LiveId" clId="{A690D8DA-B8C7-4E53-8EFB-786CF0C2B715}" dt="2024-02-26T00:55:49.711" v="304" actId="700"/>
          <ac:spMkLst>
            <pc:docMk/>
            <pc:sldMk cId="2841100308" sldId="273"/>
            <ac:spMk id="2" creationId="{A2ED66F6-1A7C-59D0-E774-09D74B8E38E0}"/>
          </ac:spMkLst>
        </pc:spChg>
        <pc:spChg chg="del">
          <ac:chgData name="Josh King" userId="978ff7fefa7b196b" providerId="LiveId" clId="{A690D8DA-B8C7-4E53-8EFB-786CF0C2B715}" dt="2024-02-26T00:55:49.711" v="304" actId="700"/>
          <ac:spMkLst>
            <pc:docMk/>
            <pc:sldMk cId="2841100308" sldId="273"/>
            <ac:spMk id="3" creationId="{DBA67180-8FD7-ADEB-C46B-2CF76EE4E8DB}"/>
          </ac:spMkLst>
        </pc:spChg>
        <pc:spChg chg="del mod ord">
          <ac:chgData name="Josh King" userId="978ff7fefa7b196b" providerId="LiveId" clId="{A690D8DA-B8C7-4E53-8EFB-786CF0C2B715}" dt="2024-02-26T00:55:49.711" v="304" actId="700"/>
          <ac:spMkLst>
            <pc:docMk/>
            <pc:sldMk cId="2841100308" sldId="273"/>
            <ac:spMk id="4" creationId="{050EBE7E-2F6E-1844-B9A4-7D939EE76C21}"/>
          </ac:spMkLst>
        </pc:spChg>
        <pc:spChg chg="add mod ord">
          <ac:chgData name="Josh King" userId="978ff7fefa7b196b" providerId="LiveId" clId="{A690D8DA-B8C7-4E53-8EFB-786CF0C2B715}" dt="2024-02-26T01:12:03.291" v="375" actId="20577"/>
          <ac:spMkLst>
            <pc:docMk/>
            <pc:sldMk cId="2841100308" sldId="273"/>
            <ac:spMk id="5" creationId="{71F187D8-57D1-999F-BFCD-07B2217DC11F}"/>
          </ac:spMkLst>
        </pc:spChg>
      </pc:sldChg>
      <pc:sldChg chg="addSp delSp modSp add mod modAnim">
        <pc:chgData name="Josh King" userId="978ff7fefa7b196b" providerId="LiveId" clId="{A690D8DA-B8C7-4E53-8EFB-786CF0C2B715}" dt="2024-03-23T09:44:47.237" v="860" actId="20577"/>
        <pc:sldMkLst>
          <pc:docMk/>
          <pc:sldMk cId="2257222950" sldId="274"/>
        </pc:sldMkLst>
        <pc:spChg chg="mod">
          <ac:chgData name="Josh King" userId="978ff7fefa7b196b" providerId="LiveId" clId="{A690D8DA-B8C7-4E53-8EFB-786CF0C2B715}" dt="2024-02-26T01:04:59.596" v="350" actId="20577"/>
          <ac:spMkLst>
            <pc:docMk/>
            <pc:sldMk cId="2257222950" sldId="274"/>
            <ac:spMk id="4" creationId="{2FADBEF1-883B-B0E7-08D8-00A299DA6B4C}"/>
          </ac:spMkLst>
        </pc:spChg>
        <pc:spChg chg="add del">
          <ac:chgData name="Josh King" userId="978ff7fefa7b196b" providerId="LiveId" clId="{A690D8DA-B8C7-4E53-8EFB-786CF0C2B715}" dt="2024-03-23T09:20:26.462" v="511" actId="478"/>
          <ac:spMkLst>
            <pc:docMk/>
            <pc:sldMk cId="2257222950" sldId="274"/>
            <ac:spMk id="5" creationId="{8616B81C-FFDB-FB9F-4510-57D11F37337C}"/>
          </ac:spMkLst>
        </pc:spChg>
        <pc:spChg chg="mod ord">
          <ac:chgData name="Josh King" userId="978ff7fefa7b196b" providerId="LiveId" clId="{A690D8DA-B8C7-4E53-8EFB-786CF0C2B715}" dt="2024-03-23T09:44:47.237" v="860" actId="20577"/>
          <ac:spMkLst>
            <pc:docMk/>
            <pc:sldMk cId="2257222950" sldId="274"/>
            <ac:spMk id="6" creationId="{E77C8917-9624-F43C-0968-644A40A5452A}"/>
          </ac:spMkLst>
        </pc:spChg>
      </pc:sldChg>
      <pc:sldChg chg="addSp delSp modSp add mod modAnim">
        <pc:chgData name="Josh King" userId="978ff7fefa7b196b" providerId="LiveId" clId="{A690D8DA-B8C7-4E53-8EFB-786CF0C2B715}" dt="2024-04-10T05:57:00.673" v="1319"/>
        <pc:sldMkLst>
          <pc:docMk/>
          <pc:sldMk cId="1648114168" sldId="275"/>
        </pc:sldMkLst>
        <pc:spChg chg="mod">
          <ac:chgData name="Josh King" userId="978ff7fefa7b196b" providerId="LiveId" clId="{A690D8DA-B8C7-4E53-8EFB-786CF0C2B715}" dt="2024-02-26T01:11:46.379" v="370" actId="20577"/>
          <ac:spMkLst>
            <pc:docMk/>
            <pc:sldMk cId="1648114168" sldId="275"/>
            <ac:spMk id="4" creationId="{7480833C-A911-A75D-649D-AE6186C39D97}"/>
          </ac:spMkLst>
        </pc:spChg>
        <pc:spChg chg="del">
          <ac:chgData name="Josh King" userId="978ff7fefa7b196b" providerId="LiveId" clId="{A690D8DA-B8C7-4E53-8EFB-786CF0C2B715}" dt="2024-03-23T09:33:02.463" v="705" actId="931"/>
          <ac:spMkLst>
            <pc:docMk/>
            <pc:sldMk cId="1648114168" sldId="275"/>
            <ac:spMk id="5" creationId="{D8600763-DEFB-0057-E99E-A6684356D44E}"/>
          </ac:spMkLst>
        </pc:spChg>
        <pc:spChg chg="mod">
          <ac:chgData name="Josh King" userId="978ff7fefa7b196b" providerId="LiveId" clId="{A690D8DA-B8C7-4E53-8EFB-786CF0C2B715}" dt="2024-03-31T09:11:56.026" v="1200" actId="20577"/>
          <ac:spMkLst>
            <pc:docMk/>
            <pc:sldMk cId="1648114168" sldId="275"/>
            <ac:spMk id="6" creationId="{8B3FD77B-38EE-4259-3E3B-7F99F2EB3476}"/>
          </ac:spMkLst>
        </pc:spChg>
        <pc:spChg chg="add mod">
          <ac:chgData name="Josh King" userId="978ff7fefa7b196b" providerId="LiveId" clId="{A690D8DA-B8C7-4E53-8EFB-786CF0C2B715}" dt="2024-03-23T09:34:48.076" v="718" actId="164"/>
          <ac:spMkLst>
            <pc:docMk/>
            <pc:sldMk cId="1648114168" sldId="275"/>
            <ac:spMk id="7" creationId="{E86686BD-16DC-F69B-461B-879B86EBF580}"/>
          </ac:spMkLst>
        </pc:spChg>
        <pc:spChg chg="add mod">
          <ac:chgData name="Josh King" userId="978ff7fefa7b196b" providerId="LiveId" clId="{A690D8DA-B8C7-4E53-8EFB-786CF0C2B715}" dt="2024-03-23T09:36:53.611" v="751" actId="14100"/>
          <ac:spMkLst>
            <pc:docMk/>
            <pc:sldMk cId="1648114168" sldId="275"/>
            <ac:spMk id="9" creationId="{B431D7AE-3715-4132-9826-7EBCAE78747B}"/>
          </ac:spMkLst>
        </pc:spChg>
        <pc:spChg chg="add mod">
          <ac:chgData name="Josh King" userId="978ff7fefa7b196b" providerId="LiveId" clId="{A690D8DA-B8C7-4E53-8EFB-786CF0C2B715}" dt="2024-03-23T09:36:48.810" v="749" actId="14100"/>
          <ac:spMkLst>
            <pc:docMk/>
            <pc:sldMk cId="1648114168" sldId="275"/>
            <ac:spMk id="10" creationId="{F9C922A1-649B-3EDA-DBEE-4EF4C9DC3C3C}"/>
          </ac:spMkLst>
        </pc:spChg>
        <pc:grpChg chg="add mod">
          <ac:chgData name="Josh King" userId="978ff7fefa7b196b" providerId="LiveId" clId="{A690D8DA-B8C7-4E53-8EFB-786CF0C2B715}" dt="2024-03-23T09:34:48.076" v="718" actId="164"/>
          <ac:grpSpMkLst>
            <pc:docMk/>
            <pc:sldMk cId="1648114168" sldId="275"/>
            <ac:grpSpMk id="8" creationId="{71AFDE39-1493-CDBE-E75F-A78E5B173DA1}"/>
          </ac:grpSpMkLst>
        </pc:grpChg>
        <pc:picChg chg="add mod">
          <ac:chgData name="Josh King" userId="978ff7fefa7b196b" providerId="LiveId" clId="{A690D8DA-B8C7-4E53-8EFB-786CF0C2B715}" dt="2024-04-02T14:40:21.497" v="1249" actId="1076"/>
          <ac:picMkLst>
            <pc:docMk/>
            <pc:sldMk cId="1648114168" sldId="275"/>
            <ac:picMk id="3" creationId="{8CF41056-EDE4-54F6-A72F-38D727AD2275}"/>
          </ac:picMkLst>
        </pc:picChg>
        <pc:picChg chg="add mod">
          <ac:chgData name="Josh King" userId="978ff7fefa7b196b" providerId="LiveId" clId="{A690D8DA-B8C7-4E53-8EFB-786CF0C2B715}" dt="2024-03-23T09:34:48.076" v="718" actId="164"/>
          <ac:picMkLst>
            <pc:docMk/>
            <pc:sldMk cId="1648114168" sldId="275"/>
            <ac:picMk id="2050" creationId="{D6E61A06-8573-3D85-E482-050D64215E76}"/>
          </ac:picMkLst>
        </pc:picChg>
      </pc:sldChg>
      <pc:sldChg chg="add">
        <pc:chgData name="Josh King" userId="978ff7fefa7b196b" providerId="LiveId" clId="{A690D8DA-B8C7-4E53-8EFB-786CF0C2B715}" dt="2024-02-26T01:11:57.884" v="371" actId="2890"/>
        <pc:sldMkLst>
          <pc:docMk/>
          <pc:sldMk cId="2202176744" sldId="276"/>
        </pc:sldMkLst>
      </pc:sldChg>
      <pc:sldChg chg="addSp delSp modSp add mod ord modAnim">
        <pc:chgData name="Josh King" userId="978ff7fefa7b196b" providerId="LiveId" clId="{A690D8DA-B8C7-4E53-8EFB-786CF0C2B715}" dt="2024-04-10T19:27:36.018" v="1324"/>
        <pc:sldMkLst>
          <pc:docMk/>
          <pc:sldMk cId="4182160216" sldId="277"/>
        </pc:sldMkLst>
        <pc:spChg chg="mod">
          <ac:chgData name="Josh King" userId="978ff7fefa7b196b" providerId="LiveId" clId="{A690D8DA-B8C7-4E53-8EFB-786CF0C2B715}" dt="2024-02-26T01:13:30.285" v="403" actId="20577"/>
          <ac:spMkLst>
            <pc:docMk/>
            <pc:sldMk cId="4182160216" sldId="277"/>
            <ac:spMk id="4" creationId="{928F1FEE-529F-074A-44ED-31E329FCF7AF}"/>
          </ac:spMkLst>
        </pc:spChg>
        <pc:spChg chg="add del ord">
          <ac:chgData name="Josh King" userId="978ff7fefa7b196b" providerId="LiveId" clId="{A690D8DA-B8C7-4E53-8EFB-786CF0C2B715}" dt="2024-03-23T09:53:23.027" v="1032" actId="478"/>
          <ac:spMkLst>
            <pc:docMk/>
            <pc:sldMk cId="4182160216" sldId="277"/>
            <ac:spMk id="5" creationId="{53F56622-1B6D-0BA8-6EAA-D4DF4729A14B}"/>
          </ac:spMkLst>
        </pc:spChg>
        <pc:spChg chg="mod">
          <ac:chgData name="Josh King" userId="978ff7fefa7b196b" providerId="LiveId" clId="{A690D8DA-B8C7-4E53-8EFB-786CF0C2B715}" dt="2024-04-09T23:43:13.904" v="1312" actId="403"/>
          <ac:spMkLst>
            <pc:docMk/>
            <pc:sldMk cId="4182160216" sldId="277"/>
            <ac:spMk id="6" creationId="{007CC2AF-108D-DA8D-21CD-75C958121E63}"/>
          </ac:spMkLst>
        </pc:spChg>
        <pc:picChg chg="add mod">
          <ac:chgData name="Josh King" userId="978ff7fefa7b196b" providerId="LiveId" clId="{A690D8DA-B8C7-4E53-8EFB-786CF0C2B715}" dt="2024-04-09T23:42:31.436" v="1270" actId="1076"/>
          <ac:picMkLst>
            <pc:docMk/>
            <pc:sldMk cId="4182160216" sldId="277"/>
            <ac:picMk id="3" creationId="{13441E09-E3DD-EFAD-ECA3-E084BD0AF6A1}"/>
          </ac:picMkLst>
        </pc:picChg>
      </pc:sldChg>
      <pc:sldChg chg="addSp delSp modSp add mod modAnim">
        <pc:chgData name="Josh King" userId="978ff7fefa7b196b" providerId="LiveId" clId="{A690D8DA-B8C7-4E53-8EFB-786CF0C2B715}" dt="2024-03-23T09:02:11.982" v="492" actId="166"/>
        <pc:sldMkLst>
          <pc:docMk/>
          <pc:sldMk cId="1852116899" sldId="278"/>
        </pc:sldMkLst>
        <pc:spChg chg="add mod">
          <ac:chgData name="Josh King" userId="978ff7fefa7b196b" providerId="LiveId" clId="{A690D8DA-B8C7-4E53-8EFB-786CF0C2B715}" dt="2024-03-23T09:01:51.519" v="490"/>
          <ac:spMkLst>
            <pc:docMk/>
            <pc:sldMk cId="1852116899" sldId="278"/>
            <ac:spMk id="2" creationId="{057591A1-84C8-FFBA-B9BD-09DB70CE6072}"/>
          </ac:spMkLst>
        </pc:spChg>
        <pc:spChg chg="add mod">
          <ac:chgData name="Josh King" userId="978ff7fefa7b196b" providerId="LiveId" clId="{A690D8DA-B8C7-4E53-8EFB-786CF0C2B715}" dt="2024-03-23T09:01:51.519" v="490"/>
          <ac:spMkLst>
            <pc:docMk/>
            <pc:sldMk cId="1852116899" sldId="278"/>
            <ac:spMk id="3" creationId="{189AD37B-3278-4BA3-8964-439FB1950BB0}"/>
          </ac:spMkLst>
        </pc:spChg>
        <pc:spChg chg="del">
          <ac:chgData name="Josh King" userId="978ff7fefa7b196b" providerId="LiveId" clId="{A690D8DA-B8C7-4E53-8EFB-786CF0C2B715}" dt="2024-03-23T09:01:34.913" v="488" actId="478"/>
          <ac:spMkLst>
            <pc:docMk/>
            <pc:sldMk cId="1852116899" sldId="278"/>
            <ac:spMk id="5" creationId="{A717CC22-059D-4574-FF5B-18B7BA75FDDF}"/>
          </ac:spMkLst>
        </pc:spChg>
        <pc:spChg chg="del">
          <ac:chgData name="Josh King" userId="978ff7fefa7b196b" providerId="LiveId" clId="{A690D8DA-B8C7-4E53-8EFB-786CF0C2B715}" dt="2024-03-23T09:01:35.978" v="489" actId="478"/>
          <ac:spMkLst>
            <pc:docMk/>
            <pc:sldMk cId="1852116899" sldId="278"/>
            <ac:spMk id="6" creationId="{5342ACE6-03A4-9F5F-B8CC-156BFEF22E8B}"/>
          </ac:spMkLst>
        </pc:spChg>
        <pc:spChg chg="add mod">
          <ac:chgData name="Josh King" userId="978ff7fefa7b196b" providerId="LiveId" clId="{A690D8DA-B8C7-4E53-8EFB-786CF0C2B715}" dt="2024-03-23T09:01:51.519" v="490"/>
          <ac:spMkLst>
            <pc:docMk/>
            <pc:sldMk cId="1852116899" sldId="278"/>
            <ac:spMk id="7" creationId="{4E42DC01-4035-7BD0-8D12-D2634A1CFD6D}"/>
          </ac:spMkLst>
        </pc:spChg>
        <pc:spChg chg="add mod">
          <ac:chgData name="Josh King" userId="978ff7fefa7b196b" providerId="LiveId" clId="{A690D8DA-B8C7-4E53-8EFB-786CF0C2B715}" dt="2024-03-23T09:02:05.125" v="491"/>
          <ac:spMkLst>
            <pc:docMk/>
            <pc:sldMk cId="1852116899" sldId="278"/>
            <ac:spMk id="16" creationId="{1F53D4DB-354E-2FDB-9F0C-4860BA48FEDD}"/>
          </ac:spMkLst>
        </pc:spChg>
        <pc:picChg chg="add mod">
          <ac:chgData name="Josh King" userId="978ff7fefa7b196b" providerId="LiveId" clId="{A690D8DA-B8C7-4E53-8EFB-786CF0C2B715}" dt="2024-03-23T09:01:51.519" v="490"/>
          <ac:picMkLst>
            <pc:docMk/>
            <pc:sldMk cId="1852116899" sldId="278"/>
            <ac:picMk id="8" creationId="{9FE708A3-AB93-65EB-C41B-36860F1FB7B5}"/>
          </ac:picMkLst>
        </pc:picChg>
        <pc:picChg chg="add mod">
          <ac:chgData name="Josh King" userId="978ff7fefa7b196b" providerId="LiveId" clId="{A690D8DA-B8C7-4E53-8EFB-786CF0C2B715}" dt="2024-03-23T09:01:51.519" v="490"/>
          <ac:picMkLst>
            <pc:docMk/>
            <pc:sldMk cId="1852116899" sldId="278"/>
            <ac:picMk id="9" creationId="{207B3476-C4D4-3F67-1008-26D2577D725C}"/>
          </ac:picMkLst>
        </pc:picChg>
        <pc:picChg chg="add mod">
          <ac:chgData name="Josh King" userId="978ff7fefa7b196b" providerId="LiveId" clId="{A690D8DA-B8C7-4E53-8EFB-786CF0C2B715}" dt="2024-03-23T09:01:51.519" v="490"/>
          <ac:picMkLst>
            <pc:docMk/>
            <pc:sldMk cId="1852116899" sldId="278"/>
            <ac:picMk id="10" creationId="{6C0ADA3B-088B-871B-1026-11A2FCB6A197}"/>
          </ac:picMkLst>
        </pc:picChg>
        <pc:picChg chg="add mod">
          <ac:chgData name="Josh King" userId="978ff7fefa7b196b" providerId="LiveId" clId="{A690D8DA-B8C7-4E53-8EFB-786CF0C2B715}" dt="2024-03-23T09:01:51.519" v="490"/>
          <ac:picMkLst>
            <pc:docMk/>
            <pc:sldMk cId="1852116899" sldId="278"/>
            <ac:picMk id="11" creationId="{F268444E-A44C-8582-062B-D031DF6C6D74}"/>
          </ac:picMkLst>
        </pc:picChg>
        <pc:picChg chg="add mod">
          <ac:chgData name="Josh King" userId="978ff7fefa7b196b" providerId="LiveId" clId="{A690D8DA-B8C7-4E53-8EFB-786CF0C2B715}" dt="2024-03-23T09:01:51.519" v="490"/>
          <ac:picMkLst>
            <pc:docMk/>
            <pc:sldMk cId="1852116899" sldId="278"/>
            <ac:picMk id="12" creationId="{5704EC0C-BD8B-73D0-F25B-180C8D1B781F}"/>
          </ac:picMkLst>
        </pc:picChg>
        <pc:picChg chg="add mod">
          <ac:chgData name="Josh King" userId="978ff7fefa7b196b" providerId="LiveId" clId="{A690D8DA-B8C7-4E53-8EFB-786CF0C2B715}" dt="2024-03-23T09:01:51.519" v="490"/>
          <ac:picMkLst>
            <pc:docMk/>
            <pc:sldMk cId="1852116899" sldId="278"/>
            <ac:picMk id="13" creationId="{E267DB0E-ADE3-C922-5D4A-21D7CA4F5132}"/>
          </ac:picMkLst>
        </pc:picChg>
        <pc:picChg chg="add mod">
          <ac:chgData name="Josh King" userId="978ff7fefa7b196b" providerId="LiveId" clId="{A690D8DA-B8C7-4E53-8EFB-786CF0C2B715}" dt="2024-03-23T09:01:51.519" v="490"/>
          <ac:picMkLst>
            <pc:docMk/>
            <pc:sldMk cId="1852116899" sldId="278"/>
            <ac:picMk id="14" creationId="{8922FB95-8624-BEB7-FB36-89828E840439}"/>
          </ac:picMkLst>
        </pc:picChg>
        <pc:picChg chg="add mod">
          <ac:chgData name="Josh King" userId="978ff7fefa7b196b" providerId="LiveId" clId="{A690D8DA-B8C7-4E53-8EFB-786CF0C2B715}" dt="2024-03-23T09:02:11.982" v="492" actId="166"/>
          <ac:picMkLst>
            <pc:docMk/>
            <pc:sldMk cId="1852116899" sldId="278"/>
            <ac:picMk id="15" creationId="{B828CE42-3812-97FA-FEE5-32BAAEA15460}"/>
          </ac:picMkLst>
        </pc:picChg>
      </pc:sldChg>
      <pc:sldMasterChg chg="modSp mod modSldLayout">
        <pc:chgData name="Josh King" userId="978ff7fefa7b196b" providerId="LiveId" clId="{A690D8DA-B8C7-4E53-8EFB-786CF0C2B715}" dt="2024-04-02T14:36:41.621" v="1228" actId="1076"/>
        <pc:sldMasterMkLst>
          <pc:docMk/>
          <pc:sldMasterMk cId="306822565" sldId="2147483648"/>
        </pc:sldMasterMkLst>
        <pc:spChg chg="mod">
          <ac:chgData name="Josh King" userId="978ff7fefa7b196b" providerId="LiveId" clId="{A690D8DA-B8C7-4E53-8EFB-786CF0C2B715}" dt="2024-03-23T10:03:44.470" v="1199" actId="20577"/>
          <ac:spMkLst>
            <pc:docMk/>
            <pc:sldMasterMk cId="306822565" sldId="2147483648"/>
            <ac:spMk id="25" creationId="{86C61419-2120-4B50-9C76-8F2656EC024F}"/>
          </ac:spMkLst>
        </pc:spChg>
        <pc:sldLayoutChg chg="delSp modSp mod">
          <pc:chgData name="Josh King" userId="978ff7fefa7b196b" providerId="LiveId" clId="{A690D8DA-B8C7-4E53-8EFB-786CF0C2B715}" dt="2024-02-26T00:09:52.009" v="298" actId="478"/>
          <pc:sldLayoutMkLst>
            <pc:docMk/>
            <pc:sldMasterMk cId="306822565" sldId="2147483648"/>
            <pc:sldLayoutMk cId="2631427968" sldId="2147483649"/>
          </pc:sldLayoutMkLst>
          <pc:spChg chg="del mod">
            <ac:chgData name="Josh King" userId="978ff7fefa7b196b" providerId="LiveId" clId="{A690D8DA-B8C7-4E53-8EFB-786CF0C2B715}" dt="2024-02-26T00:07:28.766" v="290" actId="478"/>
            <ac:spMkLst>
              <pc:docMk/>
              <pc:sldMasterMk cId="306822565" sldId="2147483648"/>
              <pc:sldLayoutMk cId="2631427968" sldId="2147483649"/>
              <ac:spMk id="31" creationId="{C1017216-C550-97D9-B88D-918E5523D321}"/>
            </ac:spMkLst>
          </pc:spChg>
          <pc:spChg chg="del mod">
            <ac:chgData name="Josh King" userId="978ff7fefa7b196b" providerId="LiveId" clId="{A690D8DA-B8C7-4E53-8EFB-786CF0C2B715}" dt="2024-02-26T00:09:52.009" v="298" actId="478"/>
            <ac:spMkLst>
              <pc:docMk/>
              <pc:sldMasterMk cId="306822565" sldId="2147483648"/>
              <pc:sldLayoutMk cId="2631427968" sldId="2147483649"/>
              <ac:spMk id="32" creationId="{39D377CE-076D-C80C-A7BA-38DFC08885AD}"/>
            </ac:spMkLst>
          </pc:spChg>
          <pc:grpChg chg="del ord">
            <ac:chgData name="Josh King" userId="978ff7fefa7b196b" providerId="LiveId" clId="{A690D8DA-B8C7-4E53-8EFB-786CF0C2B715}" dt="2024-02-26T00:04:23.628" v="276" actId="478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delSp modSp mod">
          <pc:chgData name="Josh King" userId="978ff7fefa7b196b" providerId="LiveId" clId="{A690D8DA-B8C7-4E53-8EFB-786CF0C2B715}" dt="2024-04-02T14:36:41.621" v="1228" actId="1076"/>
          <pc:sldLayoutMkLst>
            <pc:docMk/>
            <pc:sldMasterMk cId="306822565" sldId="2147483648"/>
            <pc:sldLayoutMk cId="3845294658" sldId="2147483650"/>
          </pc:sldLayoutMkLst>
          <pc:spChg chg="mod">
            <ac:chgData name="Josh King" userId="978ff7fefa7b196b" providerId="LiveId" clId="{A690D8DA-B8C7-4E53-8EFB-786CF0C2B715}" dt="2024-04-02T14:36:41.621" v="1228" actId="1076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del">
            <ac:chgData name="Josh King" userId="978ff7fefa7b196b" providerId="LiveId" clId="{A690D8DA-B8C7-4E53-8EFB-786CF0C2B715}" dt="2024-02-26T00:07:35.023" v="291" actId="478"/>
            <ac:spMkLst>
              <pc:docMk/>
              <pc:sldMasterMk cId="306822565" sldId="2147483648"/>
              <pc:sldLayoutMk cId="3845294658" sldId="2147483650"/>
              <ac:spMk id="31" creationId="{3C18B3CF-DAA6-BF31-CA98-DD032E6C3A56}"/>
            </ac:spMkLst>
          </pc:spChg>
          <pc:grpChg chg="del">
            <ac:chgData name="Josh King" userId="978ff7fefa7b196b" providerId="LiveId" clId="{A690D8DA-B8C7-4E53-8EFB-786CF0C2B715}" dt="2024-02-26T00:04:13.699" v="275" actId="478"/>
            <ac:grpSpMkLst>
              <pc:docMk/>
              <pc:sldMasterMk cId="306822565" sldId="2147483648"/>
              <pc:sldLayoutMk cId="3845294658" sldId="2147483650"/>
              <ac:grpSpMk id="4" creationId="{738C8C8C-12B2-84CA-7E5C-A63436970E68}"/>
            </ac:grpSpMkLst>
          </pc:grpChg>
        </pc:sldLayoutChg>
      </pc:sldMasterChg>
    </pc:docChg>
  </pc:docChgLst>
  <pc:docChgLst>
    <pc:chgData name="James Petty" userId="d2fe4e0d-5651-4d13-8a68-5a37405efc6c" providerId="ADAL" clId="{B39B79D4-5C61-4B67-A047-4218C64F33D5}"/>
    <pc:docChg chg="undo custSel addSld delSld modSld modMainMaster">
      <pc:chgData name="James Petty" userId="d2fe4e0d-5651-4d13-8a68-5a37405efc6c" providerId="ADAL" clId="{B39B79D4-5C61-4B67-A047-4218C64F33D5}" dt="2024-01-25T16:55:42.276" v="735" actId="20577"/>
      <pc:docMkLst>
        <pc:docMk/>
      </pc:docMkLst>
      <pc:sldChg chg="addSp delSp modSp mod modClrScheme chgLayout">
        <pc:chgData name="James Petty" userId="d2fe4e0d-5651-4d13-8a68-5a37405efc6c" providerId="ADAL" clId="{B39B79D4-5C61-4B67-A047-4218C64F33D5}" dt="2024-01-25T15:19:32.326" v="126" actId="1035"/>
        <pc:sldMkLst>
          <pc:docMk/>
          <pc:sldMk cId="194438742" sldId="270"/>
        </pc:sldMkLst>
        <pc:spChg chg="mod">
          <ac:chgData name="James Petty" userId="d2fe4e0d-5651-4d13-8a68-5a37405efc6c" providerId="ADAL" clId="{B39B79D4-5C61-4B67-A047-4218C64F33D5}" dt="2024-01-25T15:19:22.484" v="72" actId="1035"/>
          <ac:spMkLst>
            <pc:docMk/>
            <pc:sldMk cId="194438742" sldId="270"/>
            <ac:spMk id="2" creationId="{ED95610F-322B-4DD1-8AA0-F9773EDD4C17}"/>
          </ac:spMkLst>
        </pc:spChg>
        <pc:spChg chg="mod">
          <ac:chgData name="James Petty" userId="d2fe4e0d-5651-4d13-8a68-5a37405efc6c" providerId="ADAL" clId="{B39B79D4-5C61-4B67-A047-4218C64F33D5}" dt="2024-01-25T15:19:29.180" v="108" actId="1035"/>
          <ac:spMkLst>
            <pc:docMk/>
            <pc:sldMk cId="194438742" sldId="270"/>
            <ac:spMk id="7" creationId="{243C9207-59EB-04DC-C4D8-A685A328FC4D}"/>
          </ac:spMkLst>
        </pc:spChg>
        <pc:picChg chg="add del mod">
          <ac:chgData name="James Petty" userId="d2fe4e0d-5651-4d13-8a68-5a37405efc6c" providerId="ADAL" clId="{B39B79D4-5C61-4B67-A047-4218C64F33D5}" dt="2024-01-25T15:08:19.924" v="7" actId="478"/>
          <ac:picMkLst>
            <pc:docMk/>
            <pc:sldMk cId="194438742" sldId="270"/>
            <ac:picMk id="4" creationId="{BA95A26E-9E93-7BEB-EE2E-8FDD229C28E0}"/>
          </ac:picMkLst>
        </pc:picChg>
        <pc:picChg chg="add mod">
          <ac:chgData name="James Petty" userId="d2fe4e0d-5651-4d13-8a68-5a37405efc6c" providerId="ADAL" clId="{B39B79D4-5C61-4B67-A047-4218C64F33D5}" dt="2024-01-25T15:19:32.326" v="126" actId="1035"/>
          <ac:picMkLst>
            <pc:docMk/>
            <pc:sldMk cId="194438742" sldId="270"/>
            <ac:picMk id="6" creationId="{8F760940-8BAB-7607-94F5-F5264399088D}"/>
          </ac:picMkLst>
        </pc:picChg>
      </pc:sldChg>
      <pc:sldChg chg="addSp delSp modSp new del mod chgLayout">
        <pc:chgData name="James Petty" userId="d2fe4e0d-5651-4d13-8a68-5a37405efc6c" providerId="ADAL" clId="{B39B79D4-5C61-4B67-A047-4218C64F33D5}" dt="2024-01-25T16:12:59.802" v="383" actId="2696"/>
        <pc:sldMkLst>
          <pc:docMk/>
          <pc:sldMk cId="34610925" sldId="271"/>
        </pc:sldMkLst>
        <pc:spChg chg="del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2" creationId="{84837D02-E318-754F-A43A-C94DFAAD881A}"/>
          </ac:spMkLst>
        </pc:spChg>
        <pc:spChg chg="add mod ord">
          <ac:chgData name="James Petty" userId="d2fe4e0d-5651-4d13-8a68-5a37405efc6c" providerId="ADAL" clId="{B39B79D4-5C61-4B67-A047-4218C64F33D5}" dt="2024-01-25T15:52:59.255" v="287" actId="700"/>
          <ac:spMkLst>
            <pc:docMk/>
            <pc:sldMk cId="34610925" sldId="271"/>
            <ac:spMk id="3" creationId="{502BD433-3BCC-D651-6EA0-D10B22D7F968}"/>
          </ac:spMkLst>
        </pc:spChg>
      </pc:sldChg>
      <pc:sldChg chg="delSp modSp new mod">
        <pc:chgData name="James Petty" userId="d2fe4e0d-5651-4d13-8a68-5a37405efc6c" providerId="ADAL" clId="{B39B79D4-5C61-4B67-A047-4218C64F33D5}" dt="2024-01-25T16:55:42.276" v="735" actId="20577"/>
        <pc:sldMkLst>
          <pc:docMk/>
          <pc:sldMk cId="158319760" sldId="271"/>
        </pc:sldMkLst>
        <pc:spChg chg="mod">
          <ac:chgData name="James Petty" userId="d2fe4e0d-5651-4d13-8a68-5a37405efc6c" providerId="ADAL" clId="{B39B79D4-5C61-4B67-A047-4218C64F33D5}" dt="2024-01-25T16:55:42.276" v="735" actId="20577"/>
          <ac:spMkLst>
            <pc:docMk/>
            <pc:sldMk cId="158319760" sldId="271"/>
            <ac:spMk id="2" creationId="{9B19AB3D-FC55-EC05-59A1-32359151A7A7}"/>
          </ac:spMkLst>
        </pc:spChg>
        <pc:spChg chg="del">
          <ac:chgData name="James Petty" userId="d2fe4e0d-5651-4d13-8a68-5a37405efc6c" providerId="ADAL" clId="{B39B79D4-5C61-4B67-A047-4218C64F33D5}" dt="2024-01-25T16:55:27.059" v="623" actId="478"/>
          <ac:spMkLst>
            <pc:docMk/>
            <pc:sldMk cId="158319760" sldId="271"/>
            <ac:spMk id="3" creationId="{3C029830-CCF1-56A4-F155-F1A78AE730A1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989" v="572" actId="47"/>
        <pc:sldMkLst>
          <pc:docMk/>
          <pc:sldMk cId="1258011790" sldId="271"/>
        </pc:sldMkLst>
        <pc:spChg chg="del">
          <ac:chgData name="James Petty" userId="d2fe4e0d-5651-4d13-8a68-5a37405efc6c" providerId="ADAL" clId="{B39B79D4-5C61-4B67-A047-4218C64F33D5}" dt="2024-01-25T16:24:30.851" v="527" actId="700"/>
          <ac:spMkLst>
            <pc:docMk/>
            <pc:sldMk cId="1258011790" sldId="271"/>
            <ac:spMk id="2" creationId="{A875B0CA-7E3D-B348-1170-48C6313F4EF2}"/>
          </ac:spMkLst>
        </pc:spChg>
        <pc:spChg chg="add del mod ord">
          <ac:chgData name="James Petty" userId="d2fe4e0d-5651-4d13-8a68-5a37405efc6c" providerId="ADAL" clId="{B39B79D4-5C61-4B67-A047-4218C64F33D5}" dt="2024-01-25T16:26:18.803" v="532" actId="700"/>
          <ac:spMkLst>
            <pc:docMk/>
            <pc:sldMk cId="1258011790" sldId="271"/>
            <ac:spMk id="3" creationId="{F2F10547-8167-226A-44EC-B15D09E742A0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4" creationId="{EC964DF6-5B98-7A70-7BE9-5FD5D2AFC4DE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5" creationId="{2554F8F7-F889-C3F5-C236-7DF91626C3C4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6" creationId="{ED95B7EF-0DF3-DC23-D63B-C89FBD1F967C}"/>
          </ac:spMkLst>
        </pc:spChg>
        <pc:spChg chg="add del mod ord">
          <ac:chgData name="James Petty" userId="d2fe4e0d-5651-4d13-8a68-5a37405efc6c" providerId="ADAL" clId="{B39B79D4-5C61-4B67-A047-4218C64F33D5}" dt="2024-01-25T16:26:22.897" v="533" actId="700"/>
          <ac:spMkLst>
            <pc:docMk/>
            <pc:sldMk cId="1258011790" sldId="271"/>
            <ac:spMk id="7" creationId="{59E55258-D6DE-4AED-0AEF-3E003CD2B171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8" creationId="{B3C59894-F3CE-EA98-6FC3-E885077ECC00}"/>
          </ac:spMkLst>
        </pc:spChg>
        <pc:spChg chg="add del mod ord">
          <ac:chgData name="James Petty" userId="d2fe4e0d-5651-4d13-8a68-5a37405efc6c" providerId="ADAL" clId="{B39B79D4-5C61-4B67-A047-4218C64F33D5}" dt="2024-01-25T16:27:41.146" v="543" actId="700"/>
          <ac:spMkLst>
            <pc:docMk/>
            <pc:sldMk cId="1258011790" sldId="271"/>
            <ac:spMk id="9" creationId="{46F17D97-8CE9-F083-0F40-D81B7C34A9E6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0" creationId="{25044387-9D64-18B0-32B5-CF842F0D9015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1" creationId="{44C913F9-9D5F-AEDA-99E6-CAC478833527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2" creationId="{7F5AAA0C-954B-FD8C-EC81-379DE6CA8D48}"/>
          </ac:spMkLst>
        </pc:spChg>
        <pc:spChg chg="add del mod ord">
          <ac:chgData name="James Petty" userId="d2fe4e0d-5651-4d13-8a68-5a37405efc6c" providerId="ADAL" clId="{B39B79D4-5C61-4B67-A047-4218C64F33D5}" dt="2024-01-25T16:27:52.041" v="544" actId="700"/>
          <ac:spMkLst>
            <pc:docMk/>
            <pc:sldMk cId="1258011790" sldId="271"/>
            <ac:spMk id="13" creationId="{AB619950-C977-0E63-4715-D4ACCF1F4577}"/>
          </ac:spMkLst>
        </pc:spChg>
        <pc:spChg chg="add del mod ord">
          <ac:chgData name="James Petty" userId="d2fe4e0d-5651-4d13-8a68-5a37405efc6c" providerId="ADAL" clId="{B39B79D4-5C61-4B67-A047-4218C64F33D5}" dt="2024-01-25T16:27:58.536" v="545" actId="26606"/>
          <ac:spMkLst>
            <pc:docMk/>
            <pc:sldMk cId="1258011790" sldId="271"/>
            <ac:spMk id="14" creationId="{E245F5B9-0ABB-F6BB-E2C2-9B05AD87EA26}"/>
          </ac:spMkLst>
        </pc:spChg>
        <pc:spChg chg="add mod ord">
          <ac:chgData name="James Petty" userId="d2fe4e0d-5651-4d13-8a68-5a37405efc6c" providerId="ADAL" clId="{B39B79D4-5C61-4B67-A047-4218C64F33D5}" dt="2024-01-25T16:28:23.989" v="568" actId="27636"/>
          <ac:spMkLst>
            <pc:docMk/>
            <pc:sldMk cId="1258011790" sldId="271"/>
            <ac:spMk id="15" creationId="{D7ACE72B-1194-3306-5DB6-3430C301BBB8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6" creationId="{D0F96629-81A8-29F6-9B41-86A750156995}"/>
          </ac:spMkLst>
        </pc:spChg>
        <pc:spChg chg="add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7" creationId="{472DBD89-1038-147B-3419-2A98800881EC}"/>
          </ac:spMkLst>
        </pc:spChg>
        <pc:spChg chg="add del mod ord">
          <ac:chgData name="James Petty" userId="d2fe4e0d-5651-4d13-8a68-5a37405efc6c" providerId="ADAL" clId="{B39B79D4-5C61-4B67-A047-4218C64F33D5}" dt="2024-01-25T16:28:18.319" v="546" actId="700"/>
          <ac:spMkLst>
            <pc:docMk/>
            <pc:sldMk cId="1258011790" sldId="271"/>
            <ac:spMk id="19" creationId="{4129946E-189A-4B02-BE79-CB64003C4DF9}"/>
          </ac:spMkLst>
        </pc:spChg>
      </pc:sldChg>
      <pc:sldChg chg="addSp modSp new del mod chgLayout">
        <pc:chgData name="James Petty" userId="d2fe4e0d-5651-4d13-8a68-5a37405efc6c" providerId="ADAL" clId="{B39B79D4-5C61-4B67-A047-4218C64F33D5}" dt="2024-01-25T16:20:08.985" v="498" actId="47"/>
        <pc:sldMkLst>
          <pc:docMk/>
          <pc:sldMk cId="2786222027" sldId="271"/>
        </pc:sldMkLst>
        <pc:spChg chg="mod ord">
          <ac:chgData name="James Petty" userId="d2fe4e0d-5651-4d13-8a68-5a37405efc6c" providerId="ADAL" clId="{B39B79D4-5C61-4B67-A047-4218C64F33D5}" dt="2024-01-25T16:17:36.766" v="432" actId="20577"/>
          <ac:spMkLst>
            <pc:docMk/>
            <pc:sldMk cId="2786222027" sldId="271"/>
            <ac:spMk id="2" creationId="{9C9E7B6C-6707-6399-2A18-2394FF52739D}"/>
          </ac:spMkLst>
        </pc:spChg>
        <pc:spChg chg="add mod ord">
          <ac:chgData name="James Petty" userId="d2fe4e0d-5651-4d13-8a68-5a37405efc6c" providerId="ADAL" clId="{B39B79D4-5C61-4B67-A047-4218C64F33D5}" dt="2024-01-25T16:17:31.982" v="416" actId="700"/>
          <ac:spMkLst>
            <pc:docMk/>
            <pc:sldMk cId="2786222027" sldId="271"/>
            <ac:spMk id="3" creationId="{42A937F1-02DA-21D7-6F6D-9BBA8130213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31:18.394" v="607" actId="47"/>
        <pc:sldMkLst>
          <pc:docMk/>
          <pc:sldMk cId="4249729356" sldId="271"/>
        </pc:sldMkLst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2" creationId="{1C70E437-0EFD-D52A-80AB-2F813C481AF1}"/>
          </ac:spMkLst>
        </pc:spChg>
        <pc:spChg chg="del mod ord">
          <ac:chgData name="James Petty" userId="d2fe4e0d-5651-4d13-8a68-5a37405efc6c" providerId="ADAL" clId="{B39B79D4-5C61-4B67-A047-4218C64F33D5}" dt="2024-01-25T16:31:02.507" v="591" actId="700"/>
          <ac:spMkLst>
            <pc:docMk/>
            <pc:sldMk cId="4249729356" sldId="271"/>
            <ac:spMk id="3" creationId="{6852A772-96DB-C714-8B1B-FB10A1222A6F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4" creationId="{DD0EF44F-C935-CF1F-D98C-795A01B895D1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5" creationId="{3E139003-063A-F1C1-A03B-903460F9EBF9}"/>
          </ac:spMkLst>
        </pc:spChg>
        <pc:spChg chg="add del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6" creationId="{AA3581DB-8F51-F6CA-98C9-DC4144C22737}"/>
          </ac:spMkLst>
        </pc:spChg>
        <pc:spChg chg="add mod ord">
          <ac:chgData name="James Petty" userId="d2fe4e0d-5651-4d13-8a68-5a37405efc6c" providerId="ADAL" clId="{B39B79D4-5C61-4B67-A047-4218C64F33D5}" dt="2024-01-25T16:31:12.130" v="606" actId="20577"/>
          <ac:spMkLst>
            <pc:docMk/>
            <pc:sldMk cId="4249729356" sldId="271"/>
            <ac:spMk id="7" creationId="{2D66349C-BA32-81F1-85EC-CFE519EAB227}"/>
          </ac:spMkLst>
        </pc:spChg>
        <pc:spChg chg="add mod ord">
          <ac:chgData name="James Petty" userId="d2fe4e0d-5651-4d13-8a68-5a37405efc6c" providerId="ADAL" clId="{B39B79D4-5C61-4B67-A047-4218C64F33D5}" dt="2024-01-25T16:31:08.765" v="592" actId="700"/>
          <ac:spMkLst>
            <pc:docMk/>
            <pc:sldMk cId="4249729356" sldId="271"/>
            <ac:spMk id="8" creationId="{B5EBD1C8-26E9-6DCF-01AE-7796E775A3FA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2.459" v="516" actId="47"/>
        <pc:sldMkLst>
          <pc:docMk/>
          <pc:sldMk cId="374322546" sldId="272"/>
        </pc:sldMkLst>
        <pc:spChg chg="del">
          <ac:chgData name="James Petty" userId="d2fe4e0d-5651-4d13-8a68-5a37405efc6c" providerId="ADAL" clId="{B39B79D4-5C61-4B67-A047-4218C64F33D5}" dt="2024-01-25T16:13:49.664" v="386" actId="700"/>
          <ac:spMkLst>
            <pc:docMk/>
            <pc:sldMk cId="374322546" sldId="272"/>
            <ac:spMk id="2" creationId="{15A38B9F-D43C-7116-1EE5-9C90D3F0BCBF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3" creationId="{DFAFA6B7-F06A-7536-FAD1-414F522D028C}"/>
          </ac:spMkLst>
        </pc:spChg>
        <pc:spChg chg="add del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4" creationId="{94E63C0B-D6D0-57B0-A489-124659581736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5" creationId="{93476FBB-4D57-470D-47D6-D426EF0C79C2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6" creationId="{A34DB72D-05B6-4B53-99BD-98FAA2ACBA88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7" creationId="{861AFCD5-6B37-CEC7-D460-5477541B800C}"/>
          </ac:spMkLst>
        </pc:spChg>
        <pc:spChg chg="add mod ord">
          <ac:chgData name="James Petty" userId="d2fe4e0d-5651-4d13-8a68-5a37405efc6c" providerId="ADAL" clId="{B39B79D4-5C61-4B67-A047-4218C64F33D5}" dt="2024-01-25T16:20:31.384" v="501" actId="700"/>
          <ac:spMkLst>
            <pc:docMk/>
            <pc:sldMk cId="374322546" sldId="272"/>
            <ac:spMk id="8" creationId="{65AA0208-8932-315F-57B8-2D9212F7817B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8:44.270" v="571" actId="47"/>
        <pc:sldMkLst>
          <pc:docMk/>
          <pc:sldMk cId="2129951694" sldId="272"/>
        </pc:sldMkLst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2" creationId="{FC5EB940-7AEF-DA10-0B00-F994B449B2FF}"/>
          </ac:spMkLst>
        </pc:spChg>
        <pc:spChg chg="del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3" creationId="{BF043F25-09F3-1BF5-FF52-B2038EC7046B}"/>
          </ac:spMkLst>
        </pc:spChg>
        <pc:spChg chg="del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4" creationId="{776B18CB-1244-A3C5-3A46-06222DAE3944}"/>
          </ac:spMkLst>
        </pc:spChg>
        <pc:spChg chg="add mod ord">
          <ac:chgData name="James Petty" userId="d2fe4e0d-5651-4d13-8a68-5a37405efc6c" providerId="ADAL" clId="{B39B79D4-5C61-4B67-A047-4218C64F33D5}" dt="2024-01-25T16:28:37.273" v="570" actId="700"/>
          <ac:spMkLst>
            <pc:docMk/>
            <pc:sldMk cId="2129951694" sldId="272"/>
            <ac:spMk id="5" creationId="{D2CF40E6-4B69-D5B6-37E4-DB7D486CC673}"/>
          </ac:spMkLst>
        </pc:spChg>
      </pc:sldChg>
      <pc:sldChg chg="addSp delSp modSp new del mod modClrScheme chgLayout">
        <pc:chgData name="James Petty" userId="d2fe4e0d-5651-4d13-8a68-5a37405efc6c" providerId="ADAL" clId="{B39B79D4-5C61-4B67-A047-4218C64F33D5}" dt="2024-01-25T16:23:01.526" v="515" actId="47"/>
        <pc:sldMkLst>
          <pc:docMk/>
          <pc:sldMk cId="2199640647" sldId="273"/>
        </pc:sldMkLst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2" creationId="{8D392DDA-8D4E-042C-41D2-03CF17FA3D99}"/>
          </ac:spMkLst>
        </pc:spChg>
        <pc:spChg chg="del">
          <ac:chgData name="James Petty" userId="d2fe4e0d-5651-4d13-8a68-5a37405efc6c" providerId="ADAL" clId="{B39B79D4-5C61-4B67-A047-4218C64F33D5}" dt="2024-01-25T16:20:17.780" v="500" actId="700"/>
          <ac:spMkLst>
            <pc:docMk/>
            <pc:sldMk cId="2199640647" sldId="273"/>
            <ac:spMk id="3" creationId="{20A6545D-EC89-D45A-C6DB-5060442183F5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4" creationId="{84DE08EE-D4E8-A547-40AB-2F1E5C8F46DA}"/>
          </ac:spMkLst>
        </pc:spChg>
        <pc:spChg chg="add del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5" creationId="{C18EED36-45CE-4EFB-BCF7-932CC3E1DD56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6" creationId="{0B060BB6-87F0-A57B-5DA6-C4B9E2077A3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7" creationId="{3E7833E8-6C81-08F1-CC8B-604B198C720B}"/>
          </ac:spMkLst>
        </pc:spChg>
        <pc:spChg chg="add mod ord">
          <ac:chgData name="James Petty" userId="d2fe4e0d-5651-4d13-8a68-5a37405efc6c" providerId="ADAL" clId="{B39B79D4-5C61-4B67-A047-4218C64F33D5}" dt="2024-01-25T16:22:57.689" v="514" actId="700"/>
          <ac:spMkLst>
            <pc:docMk/>
            <pc:sldMk cId="2199640647" sldId="273"/>
            <ac:spMk id="8" creationId="{E8B1007C-6F04-6F3B-F538-F2A913BC34FD}"/>
          </ac:spMkLst>
        </pc:spChg>
      </pc:sldChg>
      <pc:sldMasterChg chg="addSp delSp modSp mod addSldLayout delSldLayout modSldLayout">
        <pc:chgData name="James Petty" userId="d2fe4e0d-5651-4d13-8a68-5a37405efc6c" providerId="ADAL" clId="{B39B79D4-5C61-4B67-A047-4218C64F33D5}" dt="2024-01-25T16:34:55.170" v="622" actId="113"/>
        <pc:sldMasterMkLst>
          <pc:docMk/>
          <pc:sldMasterMk cId="306822565" sldId="2147483648"/>
        </pc:sldMasterMkLst>
        <pc:spChg chg="add mod">
          <ac:chgData name="James Petty" userId="d2fe4e0d-5651-4d13-8a68-5a37405efc6c" providerId="ADAL" clId="{B39B79D4-5C61-4B67-A047-4218C64F33D5}" dt="2024-01-25T15:45:48.166" v="176" actId="20577"/>
          <ac:spMkLst>
            <pc:docMk/>
            <pc:sldMasterMk cId="306822565" sldId="2147483648"/>
            <ac:spMk id="4" creationId="{A737BFD9-1464-4228-FCE9-787B77E2F4BB}"/>
          </ac:spMkLst>
        </pc:spChg>
        <pc:spChg chg="del mod">
          <ac:chgData name="James Petty" userId="d2fe4e0d-5651-4d13-8a68-5a37405efc6c" providerId="ADAL" clId="{B39B79D4-5C61-4B67-A047-4218C64F33D5}" dt="2024-01-25T16:24:13.860" v="524" actId="478"/>
          <ac:spMkLst>
            <pc:docMk/>
            <pc:sldMasterMk cId="306822565" sldId="2147483648"/>
            <ac:spMk id="5" creationId="{87A090DB-6B33-772F-1523-2CFF8DD006E8}"/>
          </ac:spMkLst>
        </pc:spChg>
        <pc:spChg chg="del mod">
          <ac:chgData name="James Petty" userId="d2fe4e0d-5651-4d13-8a68-5a37405efc6c" providerId="ADAL" clId="{B39B79D4-5C61-4B67-A047-4218C64F33D5}" dt="2024-01-25T16:29:05.475" v="574" actId="478"/>
          <ac:spMkLst>
            <pc:docMk/>
            <pc:sldMasterMk cId="306822565" sldId="2147483648"/>
            <ac:spMk id="7" creationId="{B21AF33D-A31C-0EB5-6DDD-2980CD20018F}"/>
          </ac:spMkLst>
        </pc:spChg>
        <pc:picChg chg="mod">
          <ac:chgData name="James Petty" userId="d2fe4e0d-5651-4d13-8a68-5a37405efc6c" providerId="ADAL" clId="{B39B79D4-5C61-4B67-A047-4218C64F33D5}" dt="2024-01-25T15:49:54.625" v="184" actId="166"/>
          <ac:picMkLst>
            <pc:docMk/>
            <pc:sldMasterMk cId="306822565" sldId="2147483648"/>
            <ac:picMk id="2" creationId="{8BC9188D-0421-911F-9F07-68606BC9BD12}"/>
          </ac:picMkLst>
        </pc:picChg>
        <pc:picChg chg="add mod">
          <ac:chgData name="James Petty" userId="d2fe4e0d-5651-4d13-8a68-5a37405efc6c" providerId="ADAL" clId="{B39B79D4-5C61-4B67-A047-4218C64F33D5}" dt="2024-01-25T15:48:41.006" v="183" actId="1076"/>
          <ac:picMkLst>
            <pc:docMk/>
            <pc:sldMasterMk cId="306822565" sldId="2147483648"/>
            <ac:picMk id="6" creationId="{EDC90464-A84D-2C36-9921-169F53A0B11D}"/>
          </ac:picMkLst>
        </pc:picChg>
        <pc:sldLayoutChg chg="modSp mod">
          <pc:chgData name="James Petty" userId="d2fe4e0d-5651-4d13-8a68-5a37405efc6c" providerId="ADAL" clId="{B39B79D4-5C61-4B67-A047-4218C64F33D5}" dt="2024-01-25T15:50:33.241" v="185" actId="167"/>
          <pc:sldLayoutMkLst>
            <pc:docMk/>
            <pc:sldMasterMk cId="306822565" sldId="2147483648"/>
            <pc:sldLayoutMk cId="2631427968" sldId="2147483649"/>
          </pc:sldLayoutMkLst>
          <pc:grpChg chg="ord">
            <ac:chgData name="James Petty" userId="d2fe4e0d-5651-4d13-8a68-5a37405efc6c" providerId="ADAL" clId="{B39B79D4-5C61-4B67-A047-4218C64F33D5}" dt="2024-01-25T15:50:33.241" v="185" actId="167"/>
            <ac:grpSpMkLst>
              <pc:docMk/>
              <pc:sldMasterMk cId="306822565" sldId="2147483648"/>
              <pc:sldLayoutMk cId="2631427968" sldId="2147483649"/>
              <ac:grpSpMk id="4" creationId="{75E41935-A6BA-C59A-85AA-973BED0C276C}"/>
            </ac:grpSpMkLst>
          </pc:grpChg>
        </pc:sldLayoutChg>
        <pc:sldLayoutChg chg="addSp delSp modSp mod">
          <pc:chgData name="James Petty" userId="d2fe4e0d-5651-4d13-8a68-5a37405efc6c" providerId="ADAL" clId="{B39B79D4-5C61-4B67-A047-4218C64F33D5}" dt="2024-01-25T16:31:36.180" v="609" actId="207"/>
          <pc:sldLayoutMkLst>
            <pc:docMk/>
            <pc:sldMasterMk cId="306822565" sldId="2147483648"/>
            <pc:sldLayoutMk cId="3845294658" sldId="2147483650"/>
          </pc:sldLayoutMkLst>
          <pc:spChg chg="add del mod">
            <ac:chgData name="James Petty" userId="d2fe4e0d-5651-4d13-8a68-5a37405efc6c" providerId="ADAL" clId="{B39B79D4-5C61-4B67-A047-4218C64F33D5}" dt="2024-01-25T15:52:29.777" v="285"/>
            <ac:spMkLst>
              <pc:docMk/>
              <pc:sldMasterMk cId="306822565" sldId="2147483648"/>
              <pc:sldLayoutMk cId="3845294658" sldId="2147483650"/>
              <ac:spMk id="2" creationId="{4FA5D030-94E8-0BD4-B449-396872FF4358}"/>
            </ac:spMkLst>
          </pc:spChg>
          <pc:spChg chg="add del">
            <ac:chgData name="James Petty" userId="d2fe4e0d-5651-4d13-8a68-5a37405efc6c" providerId="ADAL" clId="{B39B79D4-5C61-4B67-A047-4218C64F33D5}" dt="2024-01-25T16:16:09.030" v="395" actId="11529"/>
            <ac:spMkLst>
              <pc:docMk/>
              <pc:sldMasterMk cId="306822565" sldId="2147483648"/>
              <pc:sldLayoutMk cId="3845294658" sldId="2147483650"/>
              <ac:spMk id="2" creationId="{7B8DC363-F157-A52A-8237-28D886B8AC9A}"/>
            </ac:spMkLst>
          </pc:spChg>
          <pc:spChg chg="add mod">
            <ac:chgData name="James Petty" userId="d2fe4e0d-5651-4d13-8a68-5a37405efc6c" providerId="ADAL" clId="{B39B79D4-5C61-4B67-A047-4218C64F33D5}" dt="2024-01-25T16:21:27.301" v="503" actId="207"/>
            <ac:spMkLst>
              <pc:docMk/>
              <pc:sldMasterMk cId="306822565" sldId="2147483648"/>
              <pc:sldLayoutMk cId="3845294658" sldId="2147483650"/>
              <ac:spMk id="3" creationId="{0924E4FC-5965-0866-ABE5-FCF5ACA99BD4}"/>
            </ac:spMkLst>
          </pc:spChg>
          <pc:spChg chg="mod">
            <ac:chgData name="James Petty" userId="d2fe4e0d-5651-4d13-8a68-5a37405efc6c" providerId="ADAL" clId="{B39B79D4-5C61-4B67-A047-4218C64F33D5}" dt="2024-01-25T16:31:36.180" v="609" actId="207"/>
            <ac:spMkLst>
              <pc:docMk/>
              <pc:sldMasterMk cId="306822565" sldId="2147483648"/>
              <pc:sldLayoutMk cId="3845294658" sldId="2147483650"/>
              <ac:spMk id="6" creationId="{2D3504F6-8EDE-4217-910B-79DB465C12C3}"/>
            </ac:spMkLst>
          </pc:spChg>
          <pc:spChg chg="add mod">
            <ac:chgData name="James Petty" userId="d2fe4e0d-5651-4d13-8a68-5a37405efc6c" providerId="ADAL" clId="{B39B79D4-5C61-4B67-A047-4218C64F33D5}" dt="2024-01-25T16:19:20.158" v="472"/>
            <ac:spMkLst>
              <pc:docMk/>
              <pc:sldMasterMk cId="306822565" sldId="2147483648"/>
              <pc:sldLayoutMk cId="3845294658" sldId="2147483650"/>
              <ac:spMk id="25" creationId="{0E4913D5-50CF-76F6-2AB4-8F894A7B2747}"/>
            </ac:spMkLst>
          </pc:spChg>
          <pc:spChg chg="add del mod">
            <ac:chgData name="James Petty" userId="d2fe4e0d-5651-4d13-8a68-5a37405efc6c" providerId="ADAL" clId="{B39B79D4-5C61-4B67-A047-4218C64F33D5}" dt="2024-01-25T15:54:00.292" v="292" actId="478"/>
            <ac:spMkLst>
              <pc:docMk/>
              <pc:sldMasterMk cId="306822565" sldId="2147483648"/>
              <pc:sldLayoutMk cId="3845294658" sldId="2147483650"/>
              <ac:spMk id="26" creationId="{C8881703-0FE1-B2E2-AFD3-7DF829CFE6C9}"/>
            </ac:spMkLst>
          </pc:spChg>
          <pc:spChg chg="add del mod">
            <ac:chgData name="James Petty" userId="d2fe4e0d-5651-4d13-8a68-5a37405efc6c" providerId="ADAL" clId="{B39B79D4-5C61-4B67-A047-4218C64F33D5}" dt="2024-01-25T16:16:02.142" v="394" actId="478"/>
            <ac:spMkLst>
              <pc:docMk/>
              <pc:sldMasterMk cId="306822565" sldId="2147483648"/>
              <pc:sldLayoutMk cId="3845294658" sldId="2147483650"/>
              <ac:spMk id="27" creationId="{A5CE1300-3929-6266-0927-C2790F5D0108}"/>
            </ac:spMkLst>
          </pc:spChg>
          <pc:picChg chg="add del">
            <ac:chgData name="James Petty" userId="d2fe4e0d-5651-4d13-8a68-5a37405efc6c" providerId="ADAL" clId="{B39B79D4-5C61-4B67-A047-4218C64F33D5}" dt="2024-01-25T15:53:17.015" v="289" actId="22"/>
            <ac:picMkLst>
              <pc:docMk/>
              <pc:sldMasterMk cId="306822565" sldId="2147483648"/>
              <pc:sldLayoutMk cId="3845294658" sldId="2147483650"/>
              <ac:picMk id="25" creationId="{9B2B9C19-A96B-3342-92E3-4A75A56D763B}"/>
            </ac:picMkLst>
          </pc:picChg>
        </pc:sldLayoutChg>
        <pc:sldLayoutChg chg="addSp delSp modSp mod">
          <pc:chgData name="James Petty" userId="d2fe4e0d-5651-4d13-8a68-5a37405efc6c" providerId="ADAL" clId="{B39B79D4-5C61-4B67-A047-4218C64F33D5}" dt="2024-01-25T16:31:40.443" v="610" actId="207"/>
          <pc:sldLayoutMkLst>
            <pc:docMk/>
            <pc:sldMasterMk cId="306822565" sldId="2147483648"/>
            <pc:sldLayoutMk cId="3449852787" sldId="2147483651"/>
          </pc:sldLayoutMkLst>
          <pc:spChg chg="add del mod">
            <ac:chgData name="James Petty" userId="d2fe4e0d-5651-4d13-8a68-5a37405efc6c" providerId="ADAL" clId="{B39B79D4-5C61-4B67-A047-4218C64F33D5}" dt="2024-01-25T16:16:24.781" v="400" actId="478"/>
            <ac:spMkLst>
              <pc:docMk/>
              <pc:sldMasterMk cId="306822565" sldId="2147483648"/>
              <pc:sldLayoutMk cId="3449852787" sldId="2147483651"/>
              <ac:spMk id="2" creationId="{C733DD1E-27D7-E3BE-0253-BC87B1F12FE4}"/>
            </ac:spMkLst>
          </pc:spChg>
          <pc:spChg chg="add mod">
            <ac:chgData name="James Petty" userId="d2fe4e0d-5651-4d13-8a68-5a37405efc6c" providerId="ADAL" clId="{B39B79D4-5C61-4B67-A047-4218C64F33D5}" dt="2024-01-25T16:21:31.311" v="504" actId="207"/>
            <ac:spMkLst>
              <pc:docMk/>
              <pc:sldMasterMk cId="306822565" sldId="2147483648"/>
              <pc:sldLayoutMk cId="3449852787" sldId="2147483651"/>
              <ac:spMk id="3" creationId="{4A695162-40C1-C894-1E34-62B2690F2B31}"/>
            </ac:spMkLst>
          </pc:spChg>
          <pc:spChg chg="add mod">
            <ac:chgData name="James Petty" userId="d2fe4e0d-5651-4d13-8a68-5a37405efc6c" providerId="ADAL" clId="{B39B79D4-5C61-4B67-A047-4218C64F33D5}" dt="2024-01-25T16:31:40.443" v="610" actId="207"/>
            <ac:spMkLst>
              <pc:docMk/>
              <pc:sldMasterMk cId="306822565" sldId="2147483648"/>
              <pc:sldLayoutMk cId="3449852787" sldId="2147483651"/>
              <ac:spMk id="4" creationId="{72C930D0-80DD-075B-7012-F7DC64864154}"/>
            </ac:spMkLst>
          </pc:spChg>
        </pc:sldLayoutChg>
        <pc:sldLayoutChg chg="del">
          <pc:chgData name="James Petty" userId="d2fe4e0d-5651-4d13-8a68-5a37405efc6c" providerId="ADAL" clId="{B39B79D4-5C61-4B67-A047-4218C64F33D5}" dt="2024-01-25T15:58:51.842" v="376" actId="2696"/>
          <pc:sldLayoutMkLst>
            <pc:docMk/>
            <pc:sldMasterMk cId="306822565" sldId="2147483648"/>
            <pc:sldLayoutMk cId="4087852120" sldId="2147483652"/>
          </pc:sldLayoutMkLst>
        </pc:sldLayoutChg>
        <pc:sldLayoutChg chg="addSp delSp modSp mod">
          <pc:chgData name="James Petty" userId="d2fe4e0d-5651-4d13-8a68-5a37405efc6c" providerId="ADAL" clId="{B39B79D4-5C61-4B67-A047-4218C64F33D5}" dt="2024-01-25T16:31:45.318" v="611" actId="207"/>
          <pc:sldLayoutMkLst>
            <pc:docMk/>
            <pc:sldMasterMk cId="306822565" sldId="2147483648"/>
            <pc:sldLayoutMk cId="276149728" sldId="2147483653"/>
          </pc:sldLayoutMkLst>
          <pc:spChg chg="add del mod">
            <ac:chgData name="James Petty" userId="d2fe4e0d-5651-4d13-8a68-5a37405efc6c" providerId="ADAL" clId="{B39B79D4-5C61-4B67-A047-4218C64F33D5}" dt="2024-01-25T16:16:36.502" v="402" actId="478"/>
            <ac:spMkLst>
              <pc:docMk/>
              <pc:sldMasterMk cId="306822565" sldId="2147483648"/>
              <pc:sldLayoutMk cId="276149728" sldId="2147483653"/>
              <ac:spMk id="2" creationId="{4F9FB7FC-CD9E-D6C5-BF61-540F96DDB773}"/>
            </ac:spMkLst>
          </pc:spChg>
          <pc:spChg chg="add mod">
            <ac:chgData name="James Petty" userId="d2fe4e0d-5651-4d13-8a68-5a37405efc6c" providerId="ADAL" clId="{B39B79D4-5C61-4B67-A047-4218C64F33D5}" dt="2024-01-25T16:23:39.810" v="517" actId="207"/>
            <ac:spMkLst>
              <pc:docMk/>
              <pc:sldMasterMk cId="306822565" sldId="2147483648"/>
              <pc:sldLayoutMk cId="276149728" sldId="2147483653"/>
              <ac:spMk id="3" creationId="{F5528A7B-8F36-BCD5-EB88-CE71FB138520}"/>
            </ac:spMkLst>
          </pc:spChg>
          <pc:spChg chg="add mod">
            <ac:chgData name="James Petty" userId="d2fe4e0d-5651-4d13-8a68-5a37405efc6c" providerId="ADAL" clId="{B39B79D4-5C61-4B67-A047-4218C64F33D5}" dt="2024-01-25T16:31:45.318" v="611" actId="207"/>
            <ac:spMkLst>
              <pc:docMk/>
              <pc:sldMasterMk cId="306822565" sldId="2147483648"/>
              <pc:sldLayoutMk cId="276149728" sldId="2147483653"/>
              <ac:spMk id="4" creationId="{4C924AE6-77D0-6A32-BB61-3F1F1063A61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1:50.600" v="612" actId="207"/>
          <pc:sldLayoutMkLst>
            <pc:docMk/>
            <pc:sldMasterMk cId="306822565" sldId="2147483648"/>
            <pc:sldLayoutMk cId="3258909250" sldId="2147483654"/>
          </pc:sldLayoutMkLst>
          <pc:spChg chg="add mod">
            <ac:chgData name="James Petty" userId="d2fe4e0d-5651-4d13-8a68-5a37405efc6c" providerId="ADAL" clId="{B39B79D4-5C61-4B67-A047-4218C64F33D5}" dt="2024-01-25T16:31:50.600" v="612" actId="207"/>
            <ac:spMkLst>
              <pc:docMk/>
              <pc:sldMasterMk cId="306822565" sldId="2147483648"/>
              <pc:sldLayoutMk cId="3258909250" sldId="2147483654"/>
              <ac:spMk id="2" creationId="{E443B165-ECAF-619E-A68C-F32C4416CEA3}"/>
            </ac:spMkLst>
          </pc:spChg>
          <pc:spChg chg="add mod">
            <ac:chgData name="James Petty" userId="d2fe4e0d-5651-4d13-8a68-5a37405efc6c" providerId="ADAL" clId="{B39B79D4-5C61-4B67-A047-4218C64F33D5}" dt="2024-01-25T16:23:48.291" v="518"/>
            <ac:spMkLst>
              <pc:docMk/>
              <pc:sldMasterMk cId="306822565" sldId="2147483648"/>
              <pc:sldLayoutMk cId="3258909250" sldId="2147483654"/>
              <ac:spMk id="3" creationId="{C904DFE7-A742-D8FD-6DBB-EB753C5CEE22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5.256" v="613" actId="207"/>
          <pc:sldLayoutMkLst>
            <pc:docMk/>
            <pc:sldMasterMk cId="306822565" sldId="2147483648"/>
            <pc:sldLayoutMk cId="376985894" sldId="2147483655"/>
          </pc:sldLayoutMkLst>
          <pc:spChg chg="add del mod">
            <ac:chgData name="James Petty" userId="d2fe4e0d-5651-4d13-8a68-5a37405efc6c" providerId="ADAL" clId="{B39B79D4-5C61-4B67-A047-4218C64F33D5}" dt="2024-01-25T16:16:48.557" v="405" actId="478"/>
            <ac:spMkLst>
              <pc:docMk/>
              <pc:sldMasterMk cId="306822565" sldId="2147483648"/>
              <pc:sldLayoutMk cId="376985894" sldId="2147483655"/>
              <ac:spMk id="2" creationId="{4C4E97CF-DD86-045C-1E21-8CDDDA15AC0E}"/>
            </ac:spMkLst>
          </pc:spChg>
          <pc:spChg chg="add mod">
            <ac:chgData name="James Petty" userId="d2fe4e0d-5651-4d13-8a68-5a37405efc6c" providerId="ADAL" clId="{B39B79D4-5C61-4B67-A047-4218C64F33D5}" dt="2024-01-25T16:23:52.070" v="519" actId="207"/>
            <ac:spMkLst>
              <pc:docMk/>
              <pc:sldMasterMk cId="306822565" sldId="2147483648"/>
              <pc:sldLayoutMk cId="376985894" sldId="2147483655"/>
              <ac:spMk id="3" creationId="{D0B6815D-2F29-945D-3464-0CC04A4BDD9C}"/>
            </ac:spMkLst>
          </pc:spChg>
          <pc:spChg chg="add mod">
            <ac:chgData name="James Petty" userId="d2fe4e0d-5651-4d13-8a68-5a37405efc6c" providerId="ADAL" clId="{B39B79D4-5C61-4B67-A047-4218C64F33D5}" dt="2024-01-25T16:31:55.256" v="613" actId="207"/>
            <ac:spMkLst>
              <pc:docMk/>
              <pc:sldMasterMk cId="306822565" sldId="2147483648"/>
              <pc:sldLayoutMk cId="376985894" sldId="2147483655"/>
              <ac:spMk id="5" creationId="{F076F1D8-FF55-2842-0A94-7A72939057A8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1:58.508" v="614" actId="207"/>
          <pc:sldLayoutMkLst>
            <pc:docMk/>
            <pc:sldMasterMk cId="306822565" sldId="2147483648"/>
            <pc:sldLayoutMk cId="2578147275" sldId="2147483656"/>
          </pc:sldLayoutMkLst>
          <pc:spChg chg="add del mod">
            <ac:chgData name="James Petty" userId="d2fe4e0d-5651-4d13-8a68-5a37405efc6c" providerId="ADAL" clId="{B39B79D4-5C61-4B67-A047-4218C64F33D5}" dt="2024-01-25T16:16:56.653" v="408" actId="478"/>
            <ac:spMkLst>
              <pc:docMk/>
              <pc:sldMasterMk cId="306822565" sldId="2147483648"/>
              <pc:sldLayoutMk cId="2578147275" sldId="2147483656"/>
              <ac:spMk id="2" creationId="{7BC5030F-AC54-3CCE-C49B-3E140E2C54B2}"/>
            </ac:spMkLst>
          </pc:spChg>
          <pc:spChg chg="add mod">
            <ac:chgData name="James Petty" userId="d2fe4e0d-5651-4d13-8a68-5a37405efc6c" providerId="ADAL" clId="{B39B79D4-5C61-4B67-A047-4218C64F33D5}" dt="2024-01-25T16:23:54.959" v="520" actId="207"/>
            <ac:spMkLst>
              <pc:docMk/>
              <pc:sldMasterMk cId="306822565" sldId="2147483648"/>
              <pc:sldLayoutMk cId="2578147275" sldId="2147483656"/>
              <ac:spMk id="3" creationId="{F2C98A8C-A243-F1B0-CF7C-A8504A15F522}"/>
            </ac:spMkLst>
          </pc:spChg>
          <pc:spChg chg="add mod">
            <ac:chgData name="James Petty" userId="d2fe4e0d-5651-4d13-8a68-5a37405efc6c" providerId="ADAL" clId="{B39B79D4-5C61-4B67-A047-4218C64F33D5}" dt="2024-01-25T16:31:58.508" v="614" actId="207"/>
            <ac:spMkLst>
              <pc:docMk/>
              <pc:sldMasterMk cId="306822565" sldId="2147483648"/>
              <pc:sldLayoutMk cId="2578147275" sldId="2147483656"/>
              <ac:spMk id="4" creationId="{96052890-F062-A301-BC29-834B47D1326D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02.945" v="615" actId="207"/>
          <pc:sldLayoutMkLst>
            <pc:docMk/>
            <pc:sldMasterMk cId="306822565" sldId="2147483648"/>
            <pc:sldLayoutMk cId="3013274392" sldId="2147483658"/>
          </pc:sldLayoutMkLst>
          <pc:spChg chg="add mod">
            <ac:chgData name="James Petty" userId="d2fe4e0d-5651-4d13-8a68-5a37405efc6c" providerId="ADAL" clId="{B39B79D4-5C61-4B67-A047-4218C64F33D5}" dt="2024-01-25T16:32:02.945" v="615" actId="207"/>
            <ac:spMkLst>
              <pc:docMk/>
              <pc:sldMasterMk cId="306822565" sldId="2147483648"/>
              <pc:sldLayoutMk cId="3013274392" sldId="2147483658"/>
              <ac:spMk id="2" creationId="{B4600D8C-AA8C-EA2C-7606-F17F7B157D7F}"/>
            </ac:spMkLst>
          </pc:spChg>
          <pc:spChg chg="mod">
            <ac:chgData name="James Petty" userId="d2fe4e0d-5651-4d13-8a68-5a37405efc6c" providerId="ADAL" clId="{B39B79D4-5C61-4B67-A047-4218C64F33D5}" dt="2024-01-25T16:19:37.496" v="479" actId="14100"/>
            <ac:spMkLst>
              <pc:docMk/>
              <pc:sldMasterMk cId="306822565" sldId="2147483648"/>
              <pc:sldLayoutMk cId="3013274392" sldId="2147483658"/>
              <ac:spMk id="16" creationId="{5FB9C39B-02F3-4BBE-8840-6427287ABFED}"/>
            </ac:spMkLst>
          </pc:spChg>
        </pc:sldLayoutChg>
        <pc:sldLayoutChg chg="addSp delSp modSp mod">
          <pc:chgData name="James Petty" userId="d2fe4e0d-5651-4d13-8a68-5a37405efc6c" providerId="ADAL" clId="{B39B79D4-5C61-4B67-A047-4218C64F33D5}" dt="2024-01-25T16:32:12.232" v="617" actId="207"/>
          <pc:sldLayoutMkLst>
            <pc:docMk/>
            <pc:sldMasterMk cId="306822565" sldId="2147483648"/>
            <pc:sldLayoutMk cId="3016926916" sldId="2147483659"/>
          </pc:sldLayoutMkLst>
          <pc:spChg chg="add del mod">
            <ac:chgData name="James Petty" userId="d2fe4e0d-5651-4d13-8a68-5a37405efc6c" providerId="ADAL" clId="{B39B79D4-5C61-4B67-A047-4218C64F33D5}" dt="2024-01-25T16:17:04.502" v="410" actId="478"/>
            <ac:spMkLst>
              <pc:docMk/>
              <pc:sldMasterMk cId="306822565" sldId="2147483648"/>
              <pc:sldLayoutMk cId="3016926916" sldId="2147483659"/>
              <ac:spMk id="2" creationId="{5394248A-635B-CC17-3361-42E64A8E38BC}"/>
            </ac:spMkLst>
          </pc:spChg>
          <pc:spChg chg="add mod">
            <ac:chgData name="James Petty" userId="d2fe4e0d-5651-4d13-8a68-5a37405efc6c" providerId="ADAL" clId="{B39B79D4-5C61-4B67-A047-4218C64F33D5}" dt="2024-01-25T16:23:59.017" v="521" actId="207"/>
            <ac:spMkLst>
              <pc:docMk/>
              <pc:sldMasterMk cId="306822565" sldId="2147483648"/>
              <pc:sldLayoutMk cId="3016926916" sldId="2147483659"/>
              <ac:spMk id="3" creationId="{720E9AF0-7616-21E3-5C98-061DF965BA99}"/>
            </ac:spMkLst>
          </pc:spChg>
          <pc:spChg chg="add mod">
            <ac:chgData name="James Petty" userId="d2fe4e0d-5651-4d13-8a68-5a37405efc6c" providerId="ADAL" clId="{B39B79D4-5C61-4B67-A047-4218C64F33D5}" dt="2024-01-25T16:32:12.232" v="617" actId="207"/>
            <ac:spMkLst>
              <pc:docMk/>
              <pc:sldMasterMk cId="306822565" sldId="2147483648"/>
              <pc:sldLayoutMk cId="3016926916" sldId="2147483659"/>
              <ac:spMk id="4" creationId="{F7126D28-1710-8B0A-9FE3-780C7BDB2F0B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08.221" v="616" actId="207"/>
          <pc:sldLayoutMkLst>
            <pc:docMk/>
            <pc:sldMasterMk cId="306822565" sldId="2147483648"/>
            <pc:sldLayoutMk cId="3431890948" sldId="2147483660"/>
          </pc:sldLayoutMkLst>
          <pc:spChg chg="add mod">
            <ac:chgData name="James Petty" userId="d2fe4e0d-5651-4d13-8a68-5a37405efc6c" providerId="ADAL" clId="{B39B79D4-5C61-4B67-A047-4218C64F33D5}" dt="2024-01-25T16:32:08.221" v="616" actId="207"/>
            <ac:spMkLst>
              <pc:docMk/>
              <pc:sldMasterMk cId="306822565" sldId="2147483648"/>
              <pc:sldLayoutMk cId="3431890948" sldId="2147483660"/>
              <ac:spMk id="2" creationId="{9DC799F2-E3CE-CBB6-743F-AF3DED8F5771}"/>
            </ac:spMkLst>
          </pc:spChg>
        </pc:sldLayoutChg>
        <pc:sldLayoutChg chg="addSp modSp">
          <pc:chgData name="James Petty" userId="d2fe4e0d-5651-4d13-8a68-5a37405efc6c" providerId="ADAL" clId="{B39B79D4-5C61-4B67-A047-4218C64F33D5}" dt="2024-01-25T16:32:15.763" v="618" actId="207"/>
          <pc:sldLayoutMkLst>
            <pc:docMk/>
            <pc:sldMasterMk cId="306822565" sldId="2147483648"/>
            <pc:sldLayoutMk cId="4274588361" sldId="2147483661"/>
          </pc:sldLayoutMkLst>
          <pc:spChg chg="add mod">
            <ac:chgData name="James Petty" userId="d2fe4e0d-5651-4d13-8a68-5a37405efc6c" providerId="ADAL" clId="{B39B79D4-5C61-4B67-A047-4218C64F33D5}" dt="2024-01-25T16:24:02.378" v="522" actId="207"/>
            <ac:spMkLst>
              <pc:docMk/>
              <pc:sldMasterMk cId="306822565" sldId="2147483648"/>
              <pc:sldLayoutMk cId="4274588361" sldId="2147483661"/>
              <ac:spMk id="2" creationId="{58C236A3-B433-0AE0-6F6C-ADA9651FE5F7}"/>
            </ac:spMkLst>
          </pc:spChg>
          <pc:spChg chg="add mod">
            <ac:chgData name="James Petty" userId="d2fe4e0d-5651-4d13-8a68-5a37405efc6c" providerId="ADAL" clId="{B39B79D4-5C61-4B67-A047-4218C64F33D5}" dt="2024-01-25T16:32:15.763" v="618" actId="207"/>
            <ac:spMkLst>
              <pc:docMk/>
              <pc:sldMasterMk cId="306822565" sldId="2147483648"/>
              <pc:sldLayoutMk cId="4274588361" sldId="2147483661"/>
              <ac:spMk id="3" creationId="{179E1205-A18D-C19B-8A8D-DE6B6F8A76DF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18.768" v="619" actId="207"/>
          <pc:sldLayoutMkLst>
            <pc:docMk/>
            <pc:sldMasterMk cId="306822565" sldId="2147483648"/>
            <pc:sldLayoutMk cId="1632391298" sldId="2147483662"/>
          </pc:sldLayoutMkLst>
          <pc:spChg chg="add mod">
            <ac:chgData name="James Petty" userId="d2fe4e0d-5651-4d13-8a68-5a37405efc6c" providerId="ADAL" clId="{B39B79D4-5C61-4B67-A047-4218C64F33D5}" dt="2024-01-25T16:24:06.148" v="523" actId="207"/>
            <ac:spMkLst>
              <pc:docMk/>
              <pc:sldMasterMk cId="306822565" sldId="2147483648"/>
              <pc:sldLayoutMk cId="1632391298" sldId="2147483662"/>
              <ac:spMk id="2" creationId="{ED2D6CE0-6ED7-9932-A25D-6C78B96C04D1}"/>
            </ac:spMkLst>
          </pc:spChg>
          <pc:spChg chg="add mod">
            <ac:chgData name="James Petty" userId="d2fe4e0d-5651-4d13-8a68-5a37405efc6c" providerId="ADAL" clId="{B39B79D4-5C61-4B67-A047-4218C64F33D5}" dt="2024-01-25T16:32:18.768" v="619" actId="207"/>
            <ac:spMkLst>
              <pc:docMk/>
              <pc:sldMasterMk cId="306822565" sldId="2147483648"/>
              <pc:sldLayoutMk cId="1632391298" sldId="2147483662"/>
              <ac:spMk id="3" creationId="{B67DA887-9F84-22FB-B421-0661EAAC2FB9}"/>
            </ac:spMkLst>
          </pc:spChg>
        </pc:sldLayoutChg>
        <pc:sldLayoutChg chg="addSp modSp mod">
          <pc:chgData name="James Petty" userId="d2fe4e0d-5651-4d13-8a68-5a37405efc6c" providerId="ADAL" clId="{B39B79D4-5C61-4B67-A047-4218C64F33D5}" dt="2024-01-25T16:32:23.877" v="620" actId="207"/>
          <pc:sldLayoutMkLst>
            <pc:docMk/>
            <pc:sldMasterMk cId="306822565" sldId="2147483648"/>
            <pc:sldLayoutMk cId="1734433434" sldId="2147483663"/>
          </pc:sldLayoutMkLst>
          <pc:spChg chg="add mod">
            <ac:chgData name="James Petty" userId="d2fe4e0d-5651-4d13-8a68-5a37405efc6c" providerId="ADAL" clId="{B39B79D4-5C61-4B67-A047-4218C64F33D5}" dt="2024-01-25T16:32:23.877" v="620" actId="207"/>
            <ac:spMkLst>
              <pc:docMk/>
              <pc:sldMasterMk cId="306822565" sldId="2147483648"/>
              <pc:sldLayoutMk cId="1734433434" sldId="2147483663"/>
              <ac:spMk id="2" creationId="{3018D256-3379-1261-2756-0E03D91FD6A0}"/>
            </ac:spMkLst>
          </pc:spChg>
        </pc:sldLayoutChg>
        <pc:sldLayoutChg chg="addSp delSp modSp new mod">
          <pc:chgData name="James Petty" userId="d2fe4e0d-5651-4d13-8a68-5a37405efc6c" providerId="ADAL" clId="{B39B79D4-5C61-4B67-A047-4218C64F33D5}" dt="2024-01-25T16:34:55.170" v="622" actId="113"/>
          <pc:sldLayoutMkLst>
            <pc:docMk/>
            <pc:sldMasterMk cId="306822565" sldId="2147483648"/>
            <pc:sldLayoutMk cId="448844757" sldId="2147483664"/>
          </pc:sldLayoutMkLst>
          <pc:spChg chg="del mod">
            <ac:chgData name="James Petty" userId="d2fe4e0d-5651-4d13-8a68-5a37405efc6c" providerId="ADAL" clId="{B39B79D4-5C61-4B67-A047-4218C64F33D5}" dt="2024-01-25T16:18:04.966" v="433" actId="478"/>
            <ac:spMkLst>
              <pc:docMk/>
              <pc:sldMasterMk cId="306822565" sldId="2147483648"/>
              <pc:sldLayoutMk cId="448844757" sldId="2147483664"/>
              <ac:spMk id="2" creationId="{588F8166-ED4F-44C5-C55C-46E73FB3D9E0}"/>
            </ac:spMkLst>
          </pc:spChg>
          <pc:spChg chg="add del mod">
            <ac:chgData name="James Petty" userId="d2fe4e0d-5651-4d13-8a68-5a37405efc6c" providerId="ADAL" clId="{B39B79D4-5C61-4B67-A047-4218C64F33D5}" dt="2024-01-25T16:15:47.369" v="390" actId="478"/>
            <ac:spMkLst>
              <pc:docMk/>
              <pc:sldMasterMk cId="306822565" sldId="2147483648"/>
              <pc:sldLayoutMk cId="448844757" sldId="2147483664"/>
              <ac:spMk id="3" creationId="{050DA938-2E41-13F5-ED9C-D83185A0961C}"/>
            </ac:spMkLst>
          </pc:spChg>
          <pc:spChg chg="add del">
            <ac:chgData name="James Petty" userId="d2fe4e0d-5651-4d13-8a68-5a37405efc6c" providerId="ADAL" clId="{B39B79D4-5C61-4B67-A047-4218C64F33D5}" dt="2024-01-25T16:15:54.214" v="391" actId="11529"/>
            <ac:spMkLst>
              <pc:docMk/>
              <pc:sldMasterMk cId="306822565" sldId="2147483648"/>
              <pc:sldLayoutMk cId="448844757" sldId="2147483664"/>
              <ac:spMk id="4" creationId="{DB59E319-AF25-B32D-E052-633408373140}"/>
            </ac:spMkLst>
          </pc:spChg>
          <pc:spChg chg="add mod">
            <ac:chgData name="James Petty" userId="d2fe4e0d-5651-4d13-8a68-5a37405efc6c" providerId="ADAL" clId="{B39B79D4-5C61-4B67-A047-4218C64F33D5}" dt="2024-01-25T16:21:22.222" v="502" actId="207"/>
            <ac:spMkLst>
              <pc:docMk/>
              <pc:sldMasterMk cId="306822565" sldId="2147483648"/>
              <pc:sldLayoutMk cId="448844757" sldId="2147483664"/>
              <ac:spMk id="5" creationId="{63F29BCF-C1AD-D2CE-316E-E61C94A28046}"/>
            </ac:spMkLst>
          </pc:spChg>
          <pc:spChg chg="add del">
            <ac:chgData name="James Petty" userId="d2fe4e0d-5651-4d13-8a68-5a37405efc6c" providerId="ADAL" clId="{B39B79D4-5C61-4B67-A047-4218C64F33D5}" dt="2024-01-25T16:18:27.344" v="434" actId="11529"/>
            <ac:spMkLst>
              <pc:docMk/>
              <pc:sldMasterMk cId="306822565" sldId="2147483648"/>
              <pc:sldLayoutMk cId="448844757" sldId="2147483664"/>
              <ac:spMk id="6" creationId="{D1E9EFDE-EDBF-4B30-5C61-574401B287E5}"/>
            </ac:spMkLst>
          </pc:spChg>
          <pc:spChg chg="add del mod">
            <ac:chgData name="James Petty" userId="d2fe4e0d-5651-4d13-8a68-5a37405efc6c" providerId="ADAL" clId="{B39B79D4-5C61-4B67-A047-4218C64F33D5}" dt="2024-01-25T16:18:30.548" v="435" actId="478"/>
            <ac:spMkLst>
              <pc:docMk/>
              <pc:sldMasterMk cId="306822565" sldId="2147483648"/>
              <pc:sldLayoutMk cId="448844757" sldId="2147483664"/>
              <ac:spMk id="7" creationId="{433DCF89-BE03-D724-5DE0-EE2A6D23DF0D}"/>
            </ac:spMkLst>
          </pc:spChg>
          <pc:spChg chg="add del mod">
            <ac:chgData name="James Petty" userId="d2fe4e0d-5651-4d13-8a68-5a37405efc6c" providerId="ADAL" clId="{B39B79D4-5C61-4B67-A047-4218C64F33D5}" dt="2024-01-25T16:24:16.443" v="525" actId="478"/>
            <ac:spMkLst>
              <pc:docMk/>
              <pc:sldMasterMk cId="306822565" sldId="2147483648"/>
              <pc:sldLayoutMk cId="448844757" sldId="2147483664"/>
              <ac:spMk id="8" creationId="{0C7A8B70-3F1C-9AAF-B408-F3D2D54D54B1}"/>
            </ac:spMkLst>
          </pc:spChg>
          <pc:spChg chg="add del mod">
            <ac:chgData name="James Petty" userId="d2fe4e0d-5651-4d13-8a68-5a37405efc6c" providerId="ADAL" clId="{B39B79D4-5C61-4B67-A047-4218C64F33D5}" dt="2024-01-25T16:26:57.195" v="534" actId="478"/>
            <ac:spMkLst>
              <pc:docMk/>
              <pc:sldMasterMk cId="306822565" sldId="2147483648"/>
              <pc:sldLayoutMk cId="448844757" sldId="2147483664"/>
              <ac:spMk id="9" creationId="{D3CF5C5D-59EF-5BDA-240B-A5524CF94220}"/>
            </ac:spMkLst>
          </pc:spChg>
          <pc:spChg chg="add mod">
            <ac:chgData name="James Petty" userId="d2fe4e0d-5651-4d13-8a68-5a37405efc6c" providerId="ADAL" clId="{B39B79D4-5C61-4B67-A047-4218C64F33D5}" dt="2024-01-25T16:34:55.170" v="622" actId="113"/>
            <ac:spMkLst>
              <pc:docMk/>
              <pc:sldMasterMk cId="306822565" sldId="2147483648"/>
              <pc:sldLayoutMk cId="448844757" sldId="2147483664"/>
              <ac:spMk id="10" creationId="{F35E6322-336D-EE32-D30A-D2DF0148FF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3742" y="1483654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10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88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ANSIBLE 101</a:t>
            </a:r>
          </a:p>
          <a:p>
            <a:pPr algn="ctr">
              <a:tabLst>
                <a:tab pos="3835400" algn="l"/>
              </a:tabLst>
            </a:pPr>
            <a:r>
              <a:rPr lang="en-US" sz="66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FOR THE WINDOWS SYSADMIN</a:t>
            </a:r>
            <a:endParaRPr lang="en-US" sz="60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Josh King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2887579" y="3984537"/>
            <a:ext cx="6452839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2887580" y="4686913"/>
            <a:ext cx="6452839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2887579" y="4692957"/>
            <a:ext cx="6452839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@toastit.dev       @windos@mastodon.nz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4AA60C0-0AC3-BCC3-8666-9AA08A14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656" y="4752864"/>
            <a:ext cx="369641" cy="321205"/>
          </a:xfrm>
          <a:prstGeom prst="rect">
            <a:avLst/>
          </a:prstGeom>
        </p:spPr>
      </p:pic>
      <p:pic>
        <p:nvPicPr>
          <p:cNvPr id="1028" name="Picture 4" descr="Mastodon White icon PNG and SVG Vector Free Download">
            <a:extLst>
              <a:ext uri="{FF2B5EF4-FFF2-40B4-BE49-F238E27FC236}">
                <a16:creationId xmlns:a16="http://schemas.microsoft.com/office/drawing/2014/main" id="{78CA046A-152C-B32E-3C43-11C435A8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145" y="4752864"/>
            <a:ext cx="321205" cy="3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9FE83-0918-60DB-8533-BCFBBB955B83}"/>
              </a:ext>
            </a:extLst>
          </p:cNvPr>
          <p:cNvSpPr txBox="1"/>
          <p:nvPr/>
        </p:nvSpPr>
        <p:spPr>
          <a:xfrm>
            <a:off x="5428033" y="4349528"/>
            <a:ext cx="6452839" cy="78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@toastit.dev       </a:t>
            </a:r>
          </a:p>
          <a:p>
            <a:pPr algn="r">
              <a:lnSpc>
                <a:spcPts val="2800"/>
              </a:lnSpc>
            </a:pPr>
            <a:r>
              <a:rPr lang="en-US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@windos@mastodon.nz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78533-2E8D-95F1-87EA-6D0FDEB81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084" y="4435350"/>
            <a:ext cx="369641" cy="321205"/>
          </a:xfrm>
          <a:prstGeom prst="rect">
            <a:avLst/>
          </a:prstGeom>
        </p:spPr>
      </p:pic>
      <p:pic>
        <p:nvPicPr>
          <p:cNvPr id="10" name="Picture 4" descr="Mastodon White icon PNG and SVG Vector Free Download">
            <a:extLst>
              <a:ext uri="{FF2B5EF4-FFF2-40B4-BE49-F238E27FC236}">
                <a16:creationId xmlns:a16="http://schemas.microsoft.com/office/drawing/2014/main" id="{7713380F-07B6-A5D8-A31D-EE53707B4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879" y="4789925"/>
            <a:ext cx="321205" cy="32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DB3BE3-2F51-FEA2-6B63-EB45E3AAECEB}"/>
              </a:ext>
            </a:extLst>
          </p:cNvPr>
          <p:cNvSpPr/>
          <p:nvPr/>
        </p:nvSpPr>
        <p:spPr>
          <a:xfrm>
            <a:off x="7989320" y="3841072"/>
            <a:ext cx="3891551" cy="141172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B9D6B-A53E-AEEC-A57A-1D723D4D56B3}"/>
              </a:ext>
            </a:extLst>
          </p:cNvPr>
          <p:cNvSpPr txBox="1"/>
          <p:nvPr/>
        </p:nvSpPr>
        <p:spPr>
          <a:xfrm>
            <a:off x="8520907" y="3841072"/>
            <a:ext cx="273163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Josh 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38739-0ED8-9A63-B633-B106877B8986}"/>
              </a:ext>
            </a:extLst>
          </p:cNvPr>
          <p:cNvSpPr txBox="1"/>
          <p:nvPr/>
        </p:nvSpPr>
        <p:spPr>
          <a:xfrm>
            <a:off x="7989320" y="3359947"/>
            <a:ext cx="3891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Get in touch:</a:t>
            </a:r>
          </a:p>
        </p:txBody>
      </p:sp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574BDB-AE86-6687-2076-669AEE3F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18" y="982446"/>
            <a:ext cx="10184363" cy="559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CF5782A7-4A92-7624-E64A-8B3536F977AF}"/>
              </a:ext>
            </a:extLst>
          </p:cNvPr>
          <p:cNvSpPr/>
          <p:nvPr/>
        </p:nvSpPr>
        <p:spPr>
          <a:xfrm>
            <a:off x="5344316" y="3233091"/>
            <a:ext cx="1115157" cy="111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5" name="Picture 14" descr="ansible, logo Icon">
            <a:extLst>
              <a:ext uri="{FF2B5EF4-FFF2-40B4-BE49-F238E27FC236}">
                <a16:creationId xmlns:a16="http://schemas.microsoft.com/office/drawing/2014/main" id="{287008EF-3E40-48F9-AC3E-35FFCBC8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97" y="3149278"/>
            <a:ext cx="1282782" cy="128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DF0EC19-D5F0-B03E-5762-3174CF34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What is this Talk?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018C45-51F9-2151-E899-65B7B9EE83A5}"/>
              </a:ext>
            </a:extLst>
          </p:cNvPr>
          <p:cNvGrpSpPr/>
          <p:nvPr/>
        </p:nvGrpSpPr>
        <p:grpSpPr>
          <a:xfrm>
            <a:off x="7152502" y="1639733"/>
            <a:ext cx="4836687" cy="3865202"/>
            <a:chOff x="7152502" y="1639733"/>
            <a:chExt cx="4836687" cy="38652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77BB31-D437-6C9E-073B-58DEC95DB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2502" y="1639733"/>
              <a:ext cx="3371429" cy="234285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C6377A-EB75-81B0-E3BD-1557A5DE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5314" y="3791060"/>
              <a:ext cx="1713875" cy="1713875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7DDDC-53CC-CC3D-71B4-85F0652BCBAC}"/>
              </a:ext>
            </a:extLst>
          </p:cNvPr>
          <p:cNvGrpSpPr/>
          <p:nvPr/>
        </p:nvGrpSpPr>
        <p:grpSpPr>
          <a:xfrm>
            <a:off x="386895" y="1878227"/>
            <a:ext cx="3033377" cy="2814296"/>
            <a:chOff x="386895" y="1878227"/>
            <a:chExt cx="3033377" cy="2814296"/>
          </a:xfrm>
        </p:grpSpPr>
        <p:pic>
          <p:nvPicPr>
            <p:cNvPr id="1026" name="Picture 2" descr="Windows 95 Logo by Mohamadou-WinXP on DeviantArt">
              <a:extLst>
                <a:ext uri="{FF2B5EF4-FFF2-40B4-BE49-F238E27FC236}">
                  <a16:creationId xmlns:a16="http://schemas.microsoft.com/office/drawing/2014/main" id="{EC1D1EFF-A17B-2436-7007-E3DBBF520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95" y="1878227"/>
              <a:ext cx="2300748" cy="1989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9A1D017D-E251-7F00-68A4-E3E892DC3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33879" y="2706130"/>
              <a:ext cx="1986393" cy="1986393"/>
            </a:xfrm>
            <a:prstGeom prst="rect">
              <a:avLst/>
            </a:prstGeom>
          </p:spPr>
        </p:pic>
      </p:grpSp>
      <p:pic>
        <p:nvPicPr>
          <p:cNvPr id="14" name="Graphic 13" descr="Line arrow Slight curve">
            <a:extLst>
              <a:ext uri="{FF2B5EF4-FFF2-40B4-BE49-F238E27FC236}">
                <a16:creationId xmlns:a16="http://schemas.microsoft.com/office/drawing/2014/main" id="{9DA6D178-D74A-1EDD-7307-51F28CFCFF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907475">
            <a:off x="3379904" y="2276645"/>
            <a:ext cx="3626630" cy="2266972"/>
          </a:xfrm>
          <a:prstGeom prst="rect">
            <a:avLst/>
          </a:prstGeom>
        </p:spPr>
      </p:pic>
      <p:pic>
        <p:nvPicPr>
          <p:cNvPr id="1028" name="Picture 4" descr="Tux (mascot) - Wikipedia">
            <a:extLst>
              <a:ext uri="{FF2B5EF4-FFF2-40B4-BE49-F238E27FC236}">
                <a16:creationId xmlns:a16="http://schemas.microsoft.com/office/drawing/2014/main" id="{F6B2E413-3490-4F6C-C645-61FF43F7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1449">
            <a:off x="4298139" y="1958546"/>
            <a:ext cx="1261893" cy="14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9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0EC19-D5F0-B03E-5762-3174CF34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What is Ansible?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7591A1-84C8-FFBA-B9BD-09DB70CE6072}"/>
              </a:ext>
            </a:extLst>
          </p:cNvPr>
          <p:cNvSpPr/>
          <p:nvPr/>
        </p:nvSpPr>
        <p:spPr>
          <a:xfrm>
            <a:off x="1451578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Infrastructure Provisioning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9AD37B-3278-4BA3-8964-439FB1950BB0}"/>
              </a:ext>
            </a:extLst>
          </p:cNvPr>
          <p:cNvSpPr/>
          <p:nvPr/>
        </p:nvSpPr>
        <p:spPr>
          <a:xfrm>
            <a:off x="6376895" y="2015731"/>
            <a:ext cx="4677960" cy="2873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endParaRPr lang="en-NZ" dirty="0"/>
          </a:p>
          <a:p>
            <a:pPr algn="ctr"/>
            <a:r>
              <a:rPr lang="en-NZ" dirty="0"/>
              <a:t>Configuration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42DC01-4035-7BD0-8D12-D2634A1CFD6D}"/>
              </a:ext>
            </a:extLst>
          </p:cNvPr>
          <p:cNvSpPr/>
          <p:nvPr/>
        </p:nvSpPr>
        <p:spPr>
          <a:xfrm>
            <a:off x="1451578" y="5050729"/>
            <a:ext cx="9603275" cy="4196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Infrastructure as Code</a:t>
            </a:r>
          </a:p>
        </p:txBody>
      </p:sp>
      <p:pic>
        <p:nvPicPr>
          <p:cNvPr id="8" name="Picture 4" descr="@aws-cloudformation">
            <a:extLst>
              <a:ext uri="{FF2B5EF4-FFF2-40B4-BE49-F238E27FC236}">
                <a16:creationId xmlns:a16="http://schemas.microsoft.com/office/drawing/2014/main" id="{9FE708A3-AB93-65EB-C41B-36860F1FB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854" y="2835568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itHub.com (OAuth) - VCS Providers - Terraform Cloud and Terraform  Enterprise | Terraform by HashiCorp">
            <a:extLst>
              <a:ext uri="{FF2B5EF4-FFF2-40B4-BE49-F238E27FC236}">
                <a16:creationId xmlns:a16="http://schemas.microsoft.com/office/drawing/2014/main" id="{207B3476-C4D4-3F67-1008-26D2577D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93" y="2348236"/>
            <a:ext cx="921628" cy="9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NuGet Gallery | Azure.Bicep.Types.Az 0.1.410">
            <a:extLst>
              <a:ext uri="{FF2B5EF4-FFF2-40B4-BE49-F238E27FC236}">
                <a16:creationId xmlns:a16="http://schemas.microsoft.com/office/drawing/2014/main" id="{6C0ADA3B-088B-871B-1026-11A2FCB6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16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Chef - Visual Studio Marketplace">
            <a:extLst>
              <a:ext uri="{FF2B5EF4-FFF2-40B4-BE49-F238E27FC236}">
                <a16:creationId xmlns:a16="http://schemas.microsoft.com/office/drawing/2014/main" id="{F268444E-A44C-8582-062B-D031DF6C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55" y="3315447"/>
            <a:ext cx="1058925" cy="105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@puppetlabs">
            <a:extLst>
              <a:ext uri="{FF2B5EF4-FFF2-40B4-BE49-F238E27FC236}">
                <a16:creationId xmlns:a16="http://schemas.microsoft.com/office/drawing/2014/main" id="{5704EC0C-BD8B-73D0-F25B-180C8D1B7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454" y="2835568"/>
            <a:ext cx="1186864" cy="11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saltstack, logo Icon">
            <a:extLst>
              <a:ext uri="{FF2B5EF4-FFF2-40B4-BE49-F238E27FC236}">
                <a16:creationId xmlns:a16="http://schemas.microsoft.com/office/drawing/2014/main" id="{E267DB0E-ADE3-C922-5D4A-21D7CA4F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92" y="2696008"/>
            <a:ext cx="753694" cy="75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Brand Resources | Pulumi">
            <a:extLst>
              <a:ext uri="{FF2B5EF4-FFF2-40B4-BE49-F238E27FC236}">
                <a16:creationId xmlns:a16="http://schemas.microsoft.com/office/drawing/2014/main" id="{8922FB95-8624-BEB7-FB36-89828E84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737" y="3502415"/>
            <a:ext cx="958580" cy="95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F53D4DB-354E-2FDB-9F0C-4860BA48FEDD}"/>
              </a:ext>
            </a:extLst>
          </p:cNvPr>
          <p:cNvSpPr/>
          <p:nvPr/>
        </p:nvSpPr>
        <p:spPr>
          <a:xfrm>
            <a:off x="5695636" y="1693893"/>
            <a:ext cx="1115157" cy="11151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5" name="Picture 22" descr="ansible, logo Icon">
            <a:extLst>
              <a:ext uri="{FF2B5EF4-FFF2-40B4-BE49-F238E27FC236}">
                <a16:creationId xmlns:a16="http://schemas.microsoft.com/office/drawing/2014/main" id="{B828CE42-3812-97FA-FEE5-32BAAEA1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24" y="1639996"/>
            <a:ext cx="1282782" cy="128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DB77-B6C4-BA74-2A95-DD1448C6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7C8917-9624-F43C-0968-644A40A545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551" y="1318989"/>
            <a:ext cx="10206361" cy="4135480"/>
          </a:xfrm>
        </p:spPr>
        <p:txBody>
          <a:bodyPr/>
          <a:lstStyle/>
          <a:p>
            <a:endParaRPr lang="en-NZ" dirty="0"/>
          </a:p>
          <a:p>
            <a:r>
              <a:rPr lang="en-NZ" dirty="0"/>
              <a:t>Ansible runs from a Linux host.</a:t>
            </a:r>
          </a:p>
          <a:p>
            <a:pPr lvl="1"/>
            <a:r>
              <a:rPr lang="en-NZ" dirty="0"/>
              <a:t>You could use WSL or a full VM.</a:t>
            </a:r>
          </a:p>
          <a:p>
            <a:r>
              <a:rPr lang="en-NZ" dirty="0"/>
              <a:t>Your configuration code is written in YAML.</a:t>
            </a:r>
          </a:p>
          <a:p>
            <a:r>
              <a:rPr lang="en-NZ" dirty="0"/>
              <a:t>Commands are executed on the target host.</a:t>
            </a:r>
          </a:p>
          <a:p>
            <a:pPr lvl="1"/>
            <a:r>
              <a:rPr lang="en-NZ" dirty="0"/>
              <a:t>Except when they aren’t.</a:t>
            </a:r>
          </a:p>
          <a:p>
            <a:r>
              <a:rPr lang="en-NZ" dirty="0"/>
              <a:t>Ansible is Linux first.</a:t>
            </a:r>
          </a:p>
          <a:p>
            <a:endParaRPr lang="en-N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ADBEF1-883B-B0E7-08D8-00A299DA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225722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4097-8B70-CC15-E693-D451791A6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CF41056-EDE4-54F6-A72F-38D727AD22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533" r="13533"/>
          <a:stretch>
            <a:fillRect/>
          </a:stretch>
        </p:blipFill>
        <p:spPr>
          <a:xfrm>
            <a:off x="1015549" y="1412987"/>
            <a:ext cx="4839150" cy="41354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FD77B-38EE-4259-3E3B-7F99F2EB34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Z" dirty="0"/>
              <a:t>Requires </a:t>
            </a:r>
            <a:r>
              <a:rPr lang="en-NZ" dirty="0" err="1"/>
              <a:t>WinRM</a:t>
            </a:r>
            <a:r>
              <a:rPr lang="en-NZ" dirty="0"/>
              <a:t> connection between Ansible and target.</a:t>
            </a:r>
          </a:p>
          <a:p>
            <a:pPr lvl="1"/>
            <a:r>
              <a:rPr lang="en-NZ" dirty="0"/>
              <a:t>SSH is </a:t>
            </a:r>
            <a:r>
              <a:rPr lang="en-NZ" i="1" dirty="0"/>
              <a:t>possible</a:t>
            </a:r>
            <a:r>
              <a:rPr lang="en-NZ" dirty="0"/>
              <a:t>.</a:t>
            </a:r>
          </a:p>
          <a:p>
            <a:r>
              <a:rPr lang="en-NZ" dirty="0"/>
              <a:t>Lots of auth options, including Kerberos and NTLM.</a:t>
            </a:r>
          </a:p>
          <a:p>
            <a:r>
              <a:rPr lang="en-NZ" dirty="0"/>
              <a:t>Windows “commands” are prefixed with “win_”.</a:t>
            </a:r>
          </a:p>
          <a:p>
            <a:endParaRPr lang="en-N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80833C-A911-A75D-649D-AE6186C3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Ansible for Windows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AFDE39-1493-CDBE-E75F-A78E5B173DA1}"/>
              </a:ext>
            </a:extLst>
          </p:cNvPr>
          <p:cNvGrpSpPr/>
          <p:nvPr/>
        </p:nvGrpSpPr>
        <p:grpSpPr>
          <a:xfrm>
            <a:off x="1015550" y="2890038"/>
            <a:ext cx="4839150" cy="1181378"/>
            <a:chOff x="1015550" y="2890038"/>
            <a:chExt cx="4839150" cy="11813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6686BD-16DC-F69B-461B-879B86EBF580}"/>
                </a:ext>
              </a:extLst>
            </p:cNvPr>
            <p:cNvSpPr/>
            <p:nvPr/>
          </p:nvSpPr>
          <p:spPr>
            <a:xfrm>
              <a:off x="1015550" y="2890038"/>
              <a:ext cx="4839150" cy="118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2050" name="Picture 2" descr="Arch Linux - Wikipedia">
              <a:extLst>
                <a:ext uri="{FF2B5EF4-FFF2-40B4-BE49-F238E27FC236}">
                  <a16:creationId xmlns:a16="http://schemas.microsoft.com/office/drawing/2014/main" id="{D6E61A06-8573-3D85-E482-050D64215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9409" y="2925143"/>
              <a:ext cx="3031431" cy="1007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431D7AE-3715-4132-9826-7EBCAE78747B}"/>
              </a:ext>
            </a:extLst>
          </p:cNvPr>
          <p:cNvSpPr txBox="1"/>
          <p:nvPr/>
        </p:nvSpPr>
        <p:spPr>
          <a:xfrm>
            <a:off x="1015550" y="1925236"/>
            <a:ext cx="48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</a:t>
            </a:r>
            <a:r>
              <a:rPr lang="en-NZ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22A1-649B-3EDA-DBEE-4EF4C9DC3C3C}"/>
              </a:ext>
            </a:extLst>
          </p:cNvPr>
          <p:cNvSpPr txBox="1"/>
          <p:nvPr/>
        </p:nvSpPr>
        <p:spPr>
          <a:xfrm>
            <a:off x="1015550" y="4501332"/>
            <a:ext cx="48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btw</a:t>
            </a:r>
          </a:p>
        </p:txBody>
      </p:sp>
    </p:spTree>
    <p:extLst>
      <p:ext uri="{BB962C8B-B14F-4D97-AF65-F5344CB8AC3E}">
        <p14:creationId xmlns:p14="http://schemas.microsoft.com/office/powerpoint/2010/main" val="164811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F187D8-57D1-999F-BFCD-07B2217D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4110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44998-5624-59F5-BE7A-44A56DED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7CC2AF-108D-DA8D-21CD-75C958121E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551" y="1318989"/>
            <a:ext cx="10206361" cy="4135480"/>
          </a:xfrm>
        </p:spPr>
        <p:txBody>
          <a:bodyPr/>
          <a:lstStyle/>
          <a:p>
            <a:r>
              <a:rPr lang="en-NZ" dirty="0"/>
              <a:t>Have a go!</a:t>
            </a:r>
          </a:p>
          <a:p>
            <a:r>
              <a:rPr lang="en-NZ" dirty="0"/>
              <a:t>Learn to love YAML and Linux.</a:t>
            </a:r>
          </a:p>
          <a:p>
            <a:r>
              <a:rPr lang="en-NZ" dirty="0"/>
              <a:t>Checkout the resources listed here: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sz="2400" dirty="0"/>
          </a:p>
          <a:p>
            <a:endParaRPr lang="en-NZ" sz="1600" dirty="0"/>
          </a:p>
          <a:p>
            <a:pPr marL="0" indent="0" algn="ctr">
              <a:buNone/>
            </a:pPr>
            <a:r>
              <a:rPr lang="en-NZ" dirty="0" err="1"/>
              <a:t>toast.click</a:t>
            </a:r>
            <a:r>
              <a:rPr lang="en-NZ" dirty="0"/>
              <a:t>/ansible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8F1FEE-529F-074A-44ED-31E329FC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6000" dirty="0">
                <a:solidFill>
                  <a:schemeClr val="bg1"/>
                </a:solidFill>
              </a:rPr>
              <a:t>Where to From Here?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41E09-E3DD-EFAD-ECA3-E084BD0A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631" y="2840394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6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3E40-9B8E-995C-8B1B-FAB2C0441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32B8F1-F58D-5BF0-046E-7FA56A37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0217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169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Hack</vt:lpstr>
      <vt:lpstr>Play</vt:lpstr>
      <vt:lpstr>Play </vt:lpstr>
      <vt:lpstr>Space Grotesk</vt:lpstr>
      <vt:lpstr>Office Theme</vt:lpstr>
      <vt:lpstr>PowerPoint Presentation</vt:lpstr>
      <vt:lpstr>PowerPoint Presentation</vt:lpstr>
      <vt:lpstr>What is this Talk?</vt:lpstr>
      <vt:lpstr>What is Ansible?</vt:lpstr>
      <vt:lpstr>Important Concepts</vt:lpstr>
      <vt:lpstr>Ansible for Windows</vt:lpstr>
      <vt:lpstr>Demo</vt:lpstr>
      <vt:lpstr>Where to From Here?</vt:lpstr>
      <vt:lpstr>Questions?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Josh King</cp:lastModifiedBy>
  <cp:revision>47</cp:revision>
  <dcterms:created xsi:type="dcterms:W3CDTF">2022-12-09T06:31:24Z</dcterms:created>
  <dcterms:modified xsi:type="dcterms:W3CDTF">2024-04-10T19:27:56Z</dcterms:modified>
  <cp:category/>
</cp:coreProperties>
</file>