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B79D4-5C61-4B67-A047-4218C64F33D5}" v="129" dt="2024-01-25T16:34:55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61048" autoAdjust="0"/>
  </p:normalViewPr>
  <p:slideViewPr>
    <p:cSldViewPr snapToGrid="0" showGuides="1">
      <p:cViewPr varScale="1">
        <p:scale>
          <a:sx n="59" d="100"/>
          <a:sy n="59" d="100"/>
        </p:scale>
        <p:origin x="1409" y="31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Petty" userId="d2fe4e0d-5651-4d13-8a68-5a37405efc6c" providerId="ADAL" clId="{B39B79D4-5C61-4B67-A047-4218C64F33D5}"/>
    <pc:docChg chg="undo custSel addSld delSld modSld modMainMaster">
      <pc:chgData name="James Petty" userId="d2fe4e0d-5651-4d13-8a68-5a37405efc6c" providerId="ADAL" clId="{B39B79D4-5C61-4B67-A047-4218C64F33D5}" dt="2024-01-25T16:55:42.276" v="735" actId="20577"/>
      <pc:docMkLst>
        <pc:docMk/>
      </pc:docMkLst>
      <pc:sldChg chg="addSp delSp modSp mod modClrScheme chgLayout">
        <pc:chgData name="James Petty" userId="d2fe4e0d-5651-4d13-8a68-5a37405efc6c" providerId="ADAL" clId="{B39B79D4-5C61-4B67-A047-4218C64F33D5}" dt="2024-01-25T15:19:32.326" v="126" actId="1035"/>
        <pc:sldMkLst>
          <pc:docMk/>
          <pc:sldMk cId="194438742" sldId="270"/>
        </pc:sldMkLst>
        <pc:spChg chg="mod">
          <ac:chgData name="James Petty" userId="d2fe4e0d-5651-4d13-8a68-5a37405efc6c" providerId="ADAL" clId="{B39B79D4-5C61-4B67-A047-4218C64F33D5}" dt="2024-01-25T15:19:22.484" v="72" actId="1035"/>
          <ac:spMkLst>
            <pc:docMk/>
            <pc:sldMk cId="194438742" sldId="270"/>
            <ac:spMk id="2" creationId="{ED95610F-322B-4DD1-8AA0-F9773EDD4C17}"/>
          </ac:spMkLst>
        </pc:spChg>
        <pc:spChg chg="mod">
          <ac:chgData name="James Petty" userId="d2fe4e0d-5651-4d13-8a68-5a37405efc6c" providerId="ADAL" clId="{B39B79D4-5C61-4B67-A047-4218C64F33D5}" dt="2024-01-25T15:19:29.180" v="108" actId="1035"/>
          <ac:spMkLst>
            <pc:docMk/>
            <pc:sldMk cId="194438742" sldId="270"/>
            <ac:spMk id="7" creationId="{243C9207-59EB-04DC-C4D8-A685A328FC4D}"/>
          </ac:spMkLst>
        </pc:spChg>
        <pc:picChg chg="add del mod">
          <ac:chgData name="James Petty" userId="d2fe4e0d-5651-4d13-8a68-5a37405efc6c" providerId="ADAL" clId="{B39B79D4-5C61-4B67-A047-4218C64F33D5}" dt="2024-01-25T15:08:19.924" v="7" actId="478"/>
          <ac:picMkLst>
            <pc:docMk/>
            <pc:sldMk cId="194438742" sldId="270"/>
            <ac:picMk id="4" creationId="{BA95A26E-9E93-7BEB-EE2E-8FDD229C28E0}"/>
          </ac:picMkLst>
        </pc:picChg>
        <pc:picChg chg="add mod">
          <ac:chgData name="James Petty" userId="d2fe4e0d-5651-4d13-8a68-5a37405efc6c" providerId="ADAL" clId="{B39B79D4-5C61-4B67-A047-4218C64F33D5}" dt="2024-01-25T15:19:32.326" v="126" actId="1035"/>
          <ac:picMkLst>
            <pc:docMk/>
            <pc:sldMk cId="194438742" sldId="270"/>
            <ac:picMk id="6" creationId="{8F760940-8BAB-7607-94F5-F5264399088D}"/>
          </ac:picMkLst>
        </pc:picChg>
      </pc:sldChg>
      <pc:sldChg chg="addSp delSp modSp new del mod chgLayout">
        <pc:chgData name="James Petty" userId="d2fe4e0d-5651-4d13-8a68-5a37405efc6c" providerId="ADAL" clId="{B39B79D4-5C61-4B67-A047-4218C64F33D5}" dt="2024-01-25T16:12:59.802" v="383" actId="2696"/>
        <pc:sldMkLst>
          <pc:docMk/>
          <pc:sldMk cId="34610925" sldId="271"/>
        </pc:sldMkLst>
        <pc:spChg chg="del">
          <ac:chgData name="James Petty" userId="d2fe4e0d-5651-4d13-8a68-5a37405efc6c" providerId="ADAL" clId="{B39B79D4-5C61-4B67-A047-4218C64F33D5}" dt="2024-01-25T15:52:59.255" v="287" actId="700"/>
          <ac:spMkLst>
            <pc:docMk/>
            <pc:sldMk cId="34610925" sldId="271"/>
            <ac:spMk id="2" creationId="{84837D02-E318-754F-A43A-C94DFAAD881A}"/>
          </ac:spMkLst>
        </pc:spChg>
        <pc:spChg chg="add mod ord">
          <ac:chgData name="James Petty" userId="d2fe4e0d-5651-4d13-8a68-5a37405efc6c" providerId="ADAL" clId="{B39B79D4-5C61-4B67-A047-4218C64F33D5}" dt="2024-01-25T15:52:59.255" v="287" actId="700"/>
          <ac:spMkLst>
            <pc:docMk/>
            <pc:sldMk cId="34610925" sldId="271"/>
            <ac:spMk id="3" creationId="{502BD433-3BCC-D651-6EA0-D10B22D7F968}"/>
          </ac:spMkLst>
        </pc:spChg>
      </pc:sldChg>
      <pc:sldChg chg="delSp modSp new mod">
        <pc:chgData name="James Petty" userId="d2fe4e0d-5651-4d13-8a68-5a37405efc6c" providerId="ADAL" clId="{B39B79D4-5C61-4B67-A047-4218C64F33D5}" dt="2024-01-25T16:55:42.276" v="735" actId="20577"/>
        <pc:sldMkLst>
          <pc:docMk/>
          <pc:sldMk cId="158319760" sldId="271"/>
        </pc:sldMkLst>
        <pc:spChg chg="mod">
          <ac:chgData name="James Petty" userId="d2fe4e0d-5651-4d13-8a68-5a37405efc6c" providerId="ADAL" clId="{B39B79D4-5C61-4B67-A047-4218C64F33D5}" dt="2024-01-25T16:55:42.276" v="735" actId="20577"/>
          <ac:spMkLst>
            <pc:docMk/>
            <pc:sldMk cId="158319760" sldId="271"/>
            <ac:spMk id="2" creationId="{9B19AB3D-FC55-EC05-59A1-32359151A7A7}"/>
          </ac:spMkLst>
        </pc:spChg>
        <pc:spChg chg="del">
          <ac:chgData name="James Petty" userId="d2fe4e0d-5651-4d13-8a68-5a37405efc6c" providerId="ADAL" clId="{B39B79D4-5C61-4B67-A047-4218C64F33D5}" dt="2024-01-25T16:55:27.059" v="623" actId="478"/>
          <ac:spMkLst>
            <pc:docMk/>
            <pc:sldMk cId="158319760" sldId="271"/>
            <ac:spMk id="3" creationId="{3C029830-CCF1-56A4-F155-F1A78AE730A1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8:44.989" v="572" actId="47"/>
        <pc:sldMkLst>
          <pc:docMk/>
          <pc:sldMk cId="1258011790" sldId="271"/>
        </pc:sldMkLst>
        <pc:spChg chg="del">
          <ac:chgData name="James Petty" userId="d2fe4e0d-5651-4d13-8a68-5a37405efc6c" providerId="ADAL" clId="{B39B79D4-5C61-4B67-A047-4218C64F33D5}" dt="2024-01-25T16:24:30.851" v="527" actId="700"/>
          <ac:spMkLst>
            <pc:docMk/>
            <pc:sldMk cId="1258011790" sldId="271"/>
            <ac:spMk id="2" creationId="{A875B0CA-7E3D-B348-1170-48C6313F4EF2}"/>
          </ac:spMkLst>
        </pc:spChg>
        <pc:spChg chg="add del mod ord">
          <ac:chgData name="James Petty" userId="d2fe4e0d-5651-4d13-8a68-5a37405efc6c" providerId="ADAL" clId="{B39B79D4-5C61-4B67-A047-4218C64F33D5}" dt="2024-01-25T16:26:18.803" v="532" actId="700"/>
          <ac:spMkLst>
            <pc:docMk/>
            <pc:sldMk cId="1258011790" sldId="271"/>
            <ac:spMk id="3" creationId="{F2F10547-8167-226A-44EC-B15D09E742A0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4" creationId="{EC964DF6-5B98-7A70-7BE9-5FD5D2AFC4DE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5" creationId="{2554F8F7-F889-C3F5-C236-7DF91626C3C4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6" creationId="{ED95B7EF-0DF3-DC23-D63B-C89FBD1F967C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7" creationId="{59E55258-D6DE-4AED-0AEF-3E003CD2B171}"/>
          </ac:spMkLst>
        </pc:spChg>
        <pc:spChg chg="add del mod ord">
          <ac:chgData name="James Petty" userId="d2fe4e0d-5651-4d13-8a68-5a37405efc6c" providerId="ADAL" clId="{B39B79D4-5C61-4B67-A047-4218C64F33D5}" dt="2024-01-25T16:27:41.146" v="543" actId="700"/>
          <ac:spMkLst>
            <pc:docMk/>
            <pc:sldMk cId="1258011790" sldId="271"/>
            <ac:spMk id="8" creationId="{B3C59894-F3CE-EA98-6FC3-E885077ECC00}"/>
          </ac:spMkLst>
        </pc:spChg>
        <pc:spChg chg="add del mod ord">
          <ac:chgData name="James Petty" userId="d2fe4e0d-5651-4d13-8a68-5a37405efc6c" providerId="ADAL" clId="{B39B79D4-5C61-4B67-A047-4218C64F33D5}" dt="2024-01-25T16:27:41.146" v="543" actId="700"/>
          <ac:spMkLst>
            <pc:docMk/>
            <pc:sldMk cId="1258011790" sldId="271"/>
            <ac:spMk id="9" creationId="{46F17D97-8CE9-F083-0F40-D81B7C34A9E6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0" creationId="{25044387-9D64-18B0-32B5-CF842F0D9015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1" creationId="{44C913F9-9D5F-AEDA-99E6-CAC478833527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2" creationId="{7F5AAA0C-954B-FD8C-EC81-379DE6CA8D48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3" creationId="{AB619950-C977-0E63-4715-D4ACCF1F4577}"/>
          </ac:spMkLst>
        </pc:spChg>
        <pc:spChg chg="add del mod ord">
          <ac:chgData name="James Petty" userId="d2fe4e0d-5651-4d13-8a68-5a37405efc6c" providerId="ADAL" clId="{B39B79D4-5C61-4B67-A047-4218C64F33D5}" dt="2024-01-25T16:27:58.536" v="545" actId="26606"/>
          <ac:spMkLst>
            <pc:docMk/>
            <pc:sldMk cId="1258011790" sldId="271"/>
            <ac:spMk id="14" creationId="{E245F5B9-0ABB-F6BB-E2C2-9B05AD87EA26}"/>
          </ac:spMkLst>
        </pc:spChg>
        <pc:spChg chg="add mod ord">
          <ac:chgData name="James Petty" userId="d2fe4e0d-5651-4d13-8a68-5a37405efc6c" providerId="ADAL" clId="{B39B79D4-5C61-4B67-A047-4218C64F33D5}" dt="2024-01-25T16:28:23.989" v="568" actId="27636"/>
          <ac:spMkLst>
            <pc:docMk/>
            <pc:sldMk cId="1258011790" sldId="271"/>
            <ac:spMk id="15" creationId="{D7ACE72B-1194-3306-5DB6-3430C301BBB8}"/>
          </ac:spMkLst>
        </pc:spChg>
        <pc:spChg chg="add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6" creationId="{D0F96629-81A8-29F6-9B41-86A750156995}"/>
          </ac:spMkLst>
        </pc:spChg>
        <pc:spChg chg="add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7" creationId="{472DBD89-1038-147B-3419-2A98800881EC}"/>
          </ac:spMkLst>
        </pc:spChg>
        <pc:spChg chg="add del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9" creationId="{4129946E-189A-4B02-BE79-CB64003C4DF9}"/>
          </ac:spMkLst>
        </pc:spChg>
      </pc:sldChg>
      <pc:sldChg chg="addSp modSp new del mod chgLayout">
        <pc:chgData name="James Petty" userId="d2fe4e0d-5651-4d13-8a68-5a37405efc6c" providerId="ADAL" clId="{B39B79D4-5C61-4B67-A047-4218C64F33D5}" dt="2024-01-25T16:20:08.985" v="498" actId="47"/>
        <pc:sldMkLst>
          <pc:docMk/>
          <pc:sldMk cId="2786222027" sldId="271"/>
        </pc:sldMkLst>
        <pc:spChg chg="mod ord">
          <ac:chgData name="James Petty" userId="d2fe4e0d-5651-4d13-8a68-5a37405efc6c" providerId="ADAL" clId="{B39B79D4-5C61-4B67-A047-4218C64F33D5}" dt="2024-01-25T16:17:36.766" v="432" actId="20577"/>
          <ac:spMkLst>
            <pc:docMk/>
            <pc:sldMk cId="2786222027" sldId="271"/>
            <ac:spMk id="2" creationId="{9C9E7B6C-6707-6399-2A18-2394FF52739D}"/>
          </ac:spMkLst>
        </pc:spChg>
        <pc:spChg chg="add mod ord">
          <ac:chgData name="James Petty" userId="d2fe4e0d-5651-4d13-8a68-5a37405efc6c" providerId="ADAL" clId="{B39B79D4-5C61-4B67-A047-4218C64F33D5}" dt="2024-01-25T16:17:31.982" v="416" actId="700"/>
          <ac:spMkLst>
            <pc:docMk/>
            <pc:sldMk cId="2786222027" sldId="271"/>
            <ac:spMk id="3" creationId="{42A937F1-02DA-21D7-6F6D-9BBA81302133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31:18.394" v="607" actId="47"/>
        <pc:sldMkLst>
          <pc:docMk/>
          <pc:sldMk cId="4249729356" sldId="271"/>
        </pc:sldMkLst>
        <pc:spChg chg="del mod ord">
          <ac:chgData name="James Petty" userId="d2fe4e0d-5651-4d13-8a68-5a37405efc6c" providerId="ADAL" clId="{B39B79D4-5C61-4B67-A047-4218C64F33D5}" dt="2024-01-25T16:31:02.507" v="591" actId="700"/>
          <ac:spMkLst>
            <pc:docMk/>
            <pc:sldMk cId="4249729356" sldId="271"/>
            <ac:spMk id="2" creationId="{1C70E437-0EFD-D52A-80AB-2F813C481AF1}"/>
          </ac:spMkLst>
        </pc:spChg>
        <pc:spChg chg="del mod ord">
          <ac:chgData name="James Petty" userId="d2fe4e0d-5651-4d13-8a68-5a37405efc6c" providerId="ADAL" clId="{B39B79D4-5C61-4B67-A047-4218C64F33D5}" dt="2024-01-25T16:31:02.507" v="591" actId="700"/>
          <ac:spMkLst>
            <pc:docMk/>
            <pc:sldMk cId="4249729356" sldId="271"/>
            <ac:spMk id="3" creationId="{6852A772-96DB-C714-8B1B-FB10A1222A6F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4" creationId="{DD0EF44F-C935-CF1F-D98C-795A01B895D1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5" creationId="{3E139003-063A-F1C1-A03B-903460F9EBF9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6" creationId="{AA3581DB-8F51-F6CA-98C9-DC4144C22737}"/>
          </ac:spMkLst>
        </pc:spChg>
        <pc:spChg chg="add mod ord">
          <ac:chgData name="James Petty" userId="d2fe4e0d-5651-4d13-8a68-5a37405efc6c" providerId="ADAL" clId="{B39B79D4-5C61-4B67-A047-4218C64F33D5}" dt="2024-01-25T16:31:12.130" v="606" actId="20577"/>
          <ac:spMkLst>
            <pc:docMk/>
            <pc:sldMk cId="4249729356" sldId="271"/>
            <ac:spMk id="7" creationId="{2D66349C-BA32-81F1-85EC-CFE519EAB227}"/>
          </ac:spMkLst>
        </pc:spChg>
        <pc:spChg chg="add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8" creationId="{B5EBD1C8-26E9-6DCF-01AE-7796E775A3FA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3:02.459" v="516" actId="47"/>
        <pc:sldMkLst>
          <pc:docMk/>
          <pc:sldMk cId="374322546" sldId="272"/>
        </pc:sldMkLst>
        <pc:spChg chg="del">
          <ac:chgData name="James Petty" userId="d2fe4e0d-5651-4d13-8a68-5a37405efc6c" providerId="ADAL" clId="{B39B79D4-5C61-4B67-A047-4218C64F33D5}" dt="2024-01-25T16:13:49.664" v="386" actId="700"/>
          <ac:spMkLst>
            <pc:docMk/>
            <pc:sldMk cId="374322546" sldId="272"/>
            <ac:spMk id="2" creationId="{15A38B9F-D43C-7116-1EE5-9C90D3F0BCBF}"/>
          </ac:spMkLst>
        </pc:spChg>
        <pc:spChg chg="add del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3" creationId="{DFAFA6B7-F06A-7536-FAD1-414F522D028C}"/>
          </ac:spMkLst>
        </pc:spChg>
        <pc:spChg chg="add del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4" creationId="{94E63C0B-D6D0-57B0-A489-124659581736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5" creationId="{93476FBB-4D57-470D-47D6-D426EF0C79C2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6" creationId="{A34DB72D-05B6-4B53-99BD-98FAA2ACBA88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7" creationId="{861AFCD5-6B37-CEC7-D460-5477541B800C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8" creationId="{65AA0208-8932-315F-57B8-2D9212F7817B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8:44.270" v="571" actId="47"/>
        <pc:sldMkLst>
          <pc:docMk/>
          <pc:sldMk cId="2129951694" sldId="272"/>
        </pc:sldMkLst>
        <pc:spChg chg="del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2" creationId="{FC5EB940-7AEF-DA10-0B00-F994B449B2FF}"/>
          </ac:spMkLst>
        </pc:spChg>
        <pc:spChg chg="del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3" creationId="{BF043F25-09F3-1BF5-FF52-B2038EC7046B}"/>
          </ac:spMkLst>
        </pc:spChg>
        <pc:spChg chg="del mod ord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4" creationId="{776B18CB-1244-A3C5-3A46-06222DAE3944}"/>
          </ac:spMkLst>
        </pc:spChg>
        <pc:spChg chg="add mod ord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5" creationId="{D2CF40E6-4B69-D5B6-37E4-DB7D486CC673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3:01.526" v="515" actId="47"/>
        <pc:sldMkLst>
          <pc:docMk/>
          <pc:sldMk cId="2199640647" sldId="273"/>
        </pc:sldMkLst>
        <pc:spChg chg="del">
          <ac:chgData name="James Petty" userId="d2fe4e0d-5651-4d13-8a68-5a37405efc6c" providerId="ADAL" clId="{B39B79D4-5C61-4B67-A047-4218C64F33D5}" dt="2024-01-25T16:20:17.780" v="500" actId="700"/>
          <ac:spMkLst>
            <pc:docMk/>
            <pc:sldMk cId="2199640647" sldId="273"/>
            <ac:spMk id="2" creationId="{8D392DDA-8D4E-042C-41D2-03CF17FA3D99}"/>
          </ac:spMkLst>
        </pc:spChg>
        <pc:spChg chg="del">
          <ac:chgData name="James Petty" userId="d2fe4e0d-5651-4d13-8a68-5a37405efc6c" providerId="ADAL" clId="{B39B79D4-5C61-4B67-A047-4218C64F33D5}" dt="2024-01-25T16:20:17.780" v="500" actId="700"/>
          <ac:spMkLst>
            <pc:docMk/>
            <pc:sldMk cId="2199640647" sldId="273"/>
            <ac:spMk id="3" creationId="{20A6545D-EC89-D45A-C6DB-5060442183F5}"/>
          </ac:spMkLst>
        </pc:spChg>
        <pc:spChg chg="add del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4" creationId="{84DE08EE-D4E8-A547-40AB-2F1E5C8F46DA}"/>
          </ac:spMkLst>
        </pc:spChg>
        <pc:spChg chg="add del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5" creationId="{C18EED36-45CE-4EFB-BCF7-932CC3E1DD56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6" creationId="{0B060BB6-87F0-A57B-5DA6-C4B9E2077A3B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7" creationId="{3E7833E8-6C81-08F1-CC8B-604B198C720B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8" creationId="{E8B1007C-6F04-6F3B-F538-F2A913BC34FD}"/>
          </ac:spMkLst>
        </pc:spChg>
      </pc:sldChg>
      <pc:sldMasterChg chg="addSp delSp modSp mod addSldLayout delSldLayout modSldLayout">
        <pc:chgData name="James Petty" userId="d2fe4e0d-5651-4d13-8a68-5a37405efc6c" providerId="ADAL" clId="{B39B79D4-5C61-4B67-A047-4218C64F33D5}" dt="2024-01-25T16:34:55.170" v="622" actId="113"/>
        <pc:sldMasterMkLst>
          <pc:docMk/>
          <pc:sldMasterMk cId="306822565" sldId="2147483648"/>
        </pc:sldMasterMkLst>
        <pc:spChg chg="add mod">
          <ac:chgData name="James Petty" userId="d2fe4e0d-5651-4d13-8a68-5a37405efc6c" providerId="ADAL" clId="{B39B79D4-5C61-4B67-A047-4218C64F33D5}" dt="2024-01-25T15:45:48.166" v="176" actId="20577"/>
          <ac:spMkLst>
            <pc:docMk/>
            <pc:sldMasterMk cId="306822565" sldId="2147483648"/>
            <ac:spMk id="4" creationId="{A737BFD9-1464-4228-FCE9-787B77E2F4BB}"/>
          </ac:spMkLst>
        </pc:spChg>
        <pc:spChg chg="del mod">
          <ac:chgData name="James Petty" userId="d2fe4e0d-5651-4d13-8a68-5a37405efc6c" providerId="ADAL" clId="{B39B79D4-5C61-4B67-A047-4218C64F33D5}" dt="2024-01-25T16:24:13.860" v="524" actId="478"/>
          <ac:spMkLst>
            <pc:docMk/>
            <pc:sldMasterMk cId="306822565" sldId="2147483648"/>
            <ac:spMk id="5" creationId="{87A090DB-6B33-772F-1523-2CFF8DD006E8}"/>
          </ac:spMkLst>
        </pc:spChg>
        <pc:spChg chg="del mod">
          <ac:chgData name="James Petty" userId="d2fe4e0d-5651-4d13-8a68-5a37405efc6c" providerId="ADAL" clId="{B39B79D4-5C61-4B67-A047-4218C64F33D5}" dt="2024-01-25T16:29:05.475" v="574" actId="478"/>
          <ac:spMkLst>
            <pc:docMk/>
            <pc:sldMasterMk cId="306822565" sldId="2147483648"/>
            <ac:spMk id="7" creationId="{B21AF33D-A31C-0EB5-6DDD-2980CD20018F}"/>
          </ac:spMkLst>
        </pc:spChg>
        <pc:picChg chg="mod">
          <ac:chgData name="James Petty" userId="d2fe4e0d-5651-4d13-8a68-5a37405efc6c" providerId="ADAL" clId="{B39B79D4-5C61-4B67-A047-4218C64F33D5}" dt="2024-01-25T15:49:54.625" v="184" actId="166"/>
          <ac:picMkLst>
            <pc:docMk/>
            <pc:sldMasterMk cId="306822565" sldId="2147483648"/>
            <ac:picMk id="2" creationId="{8BC9188D-0421-911F-9F07-68606BC9BD12}"/>
          </ac:picMkLst>
        </pc:picChg>
        <pc:picChg chg="add mod">
          <ac:chgData name="James Petty" userId="d2fe4e0d-5651-4d13-8a68-5a37405efc6c" providerId="ADAL" clId="{B39B79D4-5C61-4B67-A047-4218C64F33D5}" dt="2024-01-25T15:48:41.006" v="183" actId="1076"/>
          <ac:picMkLst>
            <pc:docMk/>
            <pc:sldMasterMk cId="306822565" sldId="2147483648"/>
            <ac:picMk id="6" creationId="{EDC90464-A84D-2C36-9921-169F53A0B11D}"/>
          </ac:picMkLst>
        </pc:picChg>
        <pc:sldLayoutChg chg="modSp mod">
          <pc:chgData name="James Petty" userId="d2fe4e0d-5651-4d13-8a68-5a37405efc6c" providerId="ADAL" clId="{B39B79D4-5C61-4B67-A047-4218C64F33D5}" dt="2024-01-25T15:50:33.241" v="185" actId="167"/>
          <pc:sldLayoutMkLst>
            <pc:docMk/>
            <pc:sldMasterMk cId="306822565" sldId="2147483648"/>
            <pc:sldLayoutMk cId="2631427968" sldId="2147483649"/>
          </pc:sldLayoutMkLst>
          <pc:grpChg chg="ord">
            <ac:chgData name="James Petty" userId="d2fe4e0d-5651-4d13-8a68-5a37405efc6c" providerId="ADAL" clId="{B39B79D4-5C61-4B67-A047-4218C64F33D5}" dt="2024-01-25T15:50:33.241" v="185" actId="167"/>
            <ac:grpSpMkLst>
              <pc:docMk/>
              <pc:sldMasterMk cId="306822565" sldId="2147483648"/>
              <pc:sldLayoutMk cId="2631427968" sldId="2147483649"/>
              <ac:grpSpMk id="4" creationId="{75E41935-A6BA-C59A-85AA-973BED0C276C}"/>
            </ac:grpSpMkLst>
          </pc:grpChg>
        </pc:sldLayoutChg>
        <pc:sldLayoutChg chg="addSp delSp modSp mod">
          <pc:chgData name="James Petty" userId="d2fe4e0d-5651-4d13-8a68-5a37405efc6c" providerId="ADAL" clId="{B39B79D4-5C61-4B67-A047-4218C64F33D5}" dt="2024-01-25T16:31:36.180" v="609" actId="207"/>
          <pc:sldLayoutMkLst>
            <pc:docMk/>
            <pc:sldMasterMk cId="306822565" sldId="2147483648"/>
            <pc:sldLayoutMk cId="3845294658" sldId="2147483650"/>
          </pc:sldLayoutMkLst>
          <pc:spChg chg="add del mod">
            <ac:chgData name="James Petty" userId="d2fe4e0d-5651-4d13-8a68-5a37405efc6c" providerId="ADAL" clId="{B39B79D4-5C61-4B67-A047-4218C64F33D5}" dt="2024-01-25T15:52:29.777" v="285"/>
            <ac:spMkLst>
              <pc:docMk/>
              <pc:sldMasterMk cId="306822565" sldId="2147483648"/>
              <pc:sldLayoutMk cId="3845294658" sldId="2147483650"/>
              <ac:spMk id="2" creationId="{4FA5D030-94E8-0BD4-B449-396872FF4358}"/>
            </ac:spMkLst>
          </pc:spChg>
          <pc:spChg chg="add del">
            <ac:chgData name="James Petty" userId="d2fe4e0d-5651-4d13-8a68-5a37405efc6c" providerId="ADAL" clId="{B39B79D4-5C61-4B67-A047-4218C64F33D5}" dt="2024-01-25T16:16:09.030" v="395" actId="11529"/>
            <ac:spMkLst>
              <pc:docMk/>
              <pc:sldMasterMk cId="306822565" sldId="2147483648"/>
              <pc:sldLayoutMk cId="3845294658" sldId="2147483650"/>
              <ac:spMk id="2" creationId="{7B8DC363-F157-A52A-8237-28D886B8AC9A}"/>
            </ac:spMkLst>
          </pc:spChg>
          <pc:spChg chg="add mod">
            <ac:chgData name="James Petty" userId="d2fe4e0d-5651-4d13-8a68-5a37405efc6c" providerId="ADAL" clId="{B39B79D4-5C61-4B67-A047-4218C64F33D5}" dt="2024-01-25T16:21:27.301" v="503" actId="207"/>
            <ac:spMkLst>
              <pc:docMk/>
              <pc:sldMasterMk cId="306822565" sldId="2147483648"/>
              <pc:sldLayoutMk cId="3845294658" sldId="2147483650"/>
              <ac:spMk id="3" creationId="{0924E4FC-5965-0866-ABE5-FCF5ACA99BD4}"/>
            </ac:spMkLst>
          </pc:spChg>
          <pc:spChg chg="mod">
            <ac:chgData name="James Petty" userId="d2fe4e0d-5651-4d13-8a68-5a37405efc6c" providerId="ADAL" clId="{B39B79D4-5C61-4B67-A047-4218C64F33D5}" dt="2024-01-25T16:31:36.180" v="609" actId="207"/>
            <ac:spMkLst>
              <pc:docMk/>
              <pc:sldMasterMk cId="306822565" sldId="2147483648"/>
              <pc:sldLayoutMk cId="3845294658" sldId="2147483650"/>
              <ac:spMk id="6" creationId="{2D3504F6-8EDE-4217-910B-79DB465C12C3}"/>
            </ac:spMkLst>
          </pc:spChg>
          <pc:spChg chg="add mod">
            <ac:chgData name="James Petty" userId="d2fe4e0d-5651-4d13-8a68-5a37405efc6c" providerId="ADAL" clId="{B39B79D4-5C61-4B67-A047-4218C64F33D5}" dt="2024-01-25T16:19:20.158" v="472"/>
            <ac:spMkLst>
              <pc:docMk/>
              <pc:sldMasterMk cId="306822565" sldId="2147483648"/>
              <pc:sldLayoutMk cId="3845294658" sldId="2147483650"/>
              <ac:spMk id="25" creationId="{0E4913D5-50CF-76F6-2AB4-8F894A7B2747}"/>
            </ac:spMkLst>
          </pc:spChg>
          <pc:spChg chg="add del mod">
            <ac:chgData name="James Petty" userId="d2fe4e0d-5651-4d13-8a68-5a37405efc6c" providerId="ADAL" clId="{B39B79D4-5C61-4B67-A047-4218C64F33D5}" dt="2024-01-25T15:54:00.292" v="292" actId="478"/>
            <ac:spMkLst>
              <pc:docMk/>
              <pc:sldMasterMk cId="306822565" sldId="2147483648"/>
              <pc:sldLayoutMk cId="3845294658" sldId="2147483650"/>
              <ac:spMk id="26" creationId="{C8881703-0FE1-B2E2-AFD3-7DF829CFE6C9}"/>
            </ac:spMkLst>
          </pc:spChg>
          <pc:spChg chg="add del mod">
            <ac:chgData name="James Petty" userId="d2fe4e0d-5651-4d13-8a68-5a37405efc6c" providerId="ADAL" clId="{B39B79D4-5C61-4B67-A047-4218C64F33D5}" dt="2024-01-25T16:16:02.142" v="394" actId="478"/>
            <ac:spMkLst>
              <pc:docMk/>
              <pc:sldMasterMk cId="306822565" sldId="2147483648"/>
              <pc:sldLayoutMk cId="3845294658" sldId="2147483650"/>
              <ac:spMk id="27" creationId="{A5CE1300-3929-6266-0927-C2790F5D0108}"/>
            </ac:spMkLst>
          </pc:spChg>
          <pc:picChg chg="add del">
            <ac:chgData name="James Petty" userId="d2fe4e0d-5651-4d13-8a68-5a37405efc6c" providerId="ADAL" clId="{B39B79D4-5C61-4B67-A047-4218C64F33D5}" dt="2024-01-25T15:53:17.015" v="289" actId="22"/>
            <ac:picMkLst>
              <pc:docMk/>
              <pc:sldMasterMk cId="306822565" sldId="2147483648"/>
              <pc:sldLayoutMk cId="3845294658" sldId="2147483650"/>
              <ac:picMk id="25" creationId="{9B2B9C19-A96B-3342-92E3-4A75A56D763B}"/>
            </ac:picMkLst>
          </pc:picChg>
        </pc:sldLayoutChg>
        <pc:sldLayoutChg chg="addSp delSp modSp mod">
          <pc:chgData name="James Petty" userId="d2fe4e0d-5651-4d13-8a68-5a37405efc6c" providerId="ADAL" clId="{B39B79D4-5C61-4B67-A047-4218C64F33D5}" dt="2024-01-25T16:31:40.443" v="610" actId="207"/>
          <pc:sldLayoutMkLst>
            <pc:docMk/>
            <pc:sldMasterMk cId="306822565" sldId="2147483648"/>
            <pc:sldLayoutMk cId="3449852787" sldId="2147483651"/>
          </pc:sldLayoutMkLst>
          <pc:spChg chg="add del mod">
            <ac:chgData name="James Petty" userId="d2fe4e0d-5651-4d13-8a68-5a37405efc6c" providerId="ADAL" clId="{B39B79D4-5C61-4B67-A047-4218C64F33D5}" dt="2024-01-25T16:16:24.781" v="400" actId="478"/>
            <ac:spMkLst>
              <pc:docMk/>
              <pc:sldMasterMk cId="306822565" sldId="2147483648"/>
              <pc:sldLayoutMk cId="3449852787" sldId="2147483651"/>
              <ac:spMk id="2" creationId="{C733DD1E-27D7-E3BE-0253-BC87B1F12FE4}"/>
            </ac:spMkLst>
          </pc:spChg>
          <pc:spChg chg="add mod">
            <ac:chgData name="James Petty" userId="d2fe4e0d-5651-4d13-8a68-5a37405efc6c" providerId="ADAL" clId="{B39B79D4-5C61-4B67-A047-4218C64F33D5}" dt="2024-01-25T16:21:31.311" v="504" actId="207"/>
            <ac:spMkLst>
              <pc:docMk/>
              <pc:sldMasterMk cId="306822565" sldId="2147483648"/>
              <pc:sldLayoutMk cId="3449852787" sldId="2147483651"/>
              <ac:spMk id="3" creationId="{4A695162-40C1-C894-1E34-62B2690F2B31}"/>
            </ac:spMkLst>
          </pc:spChg>
          <pc:spChg chg="add mod">
            <ac:chgData name="James Petty" userId="d2fe4e0d-5651-4d13-8a68-5a37405efc6c" providerId="ADAL" clId="{B39B79D4-5C61-4B67-A047-4218C64F33D5}" dt="2024-01-25T16:31:40.443" v="610" actId="207"/>
            <ac:spMkLst>
              <pc:docMk/>
              <pc:sldMasterMk cId="306822565" sldId="2147483648"/>
              <pc:sldLayoutMk cId="3449852787" sldId="2147483651"/>
              <ac:spMk id="4" creationId="{72C930D0-80DD-075B-7012-F7DC64864154}"/>
            </ac:spMkLst>
          </pc:spChg>
        </pc:sldLayoutChg>
        <pc:sldLayoutChg chg="del">
          <pc:chgData name="James Petty" userId="d2fe4e0d-5651-4d13-8a68-5a37405efc6c" providerId="ADAL" clId="{B39B79D4-5C61-4B67-A047-4218C64F33D5}" dt="2024-01-25T15:58:51.842" v="376" actId="2696"/>
          <pc:sldLayoutMkLst>
            <pc:docMk/>
            <pc:sldMasterMk cId="306822565" sldId="2147483648"/>
            <pc:sldLayoutMk cId="4087852120" sldId="2147483652"/>
          </pc:sldLayoutMkLst>
        </pc:sldLayoutChg>
        <pc:sldLayoutChg chg="addSp delSp modSp mod">
          <pc:chgData name="James Petty" userId="d2fe4e0d-5651-4d13-8a68-5a37405efc6c" providerId="ADAL" clId="{B39B79D4-5C61-4B67-A047-4218C64F33D5}" dt="2024-01-25T16:31:45.318" v="611" actId="207"/>
          <pc:sldLayoutMkLst>
            <pc:docMk/>
            <pc:sldMasterMk cId="306822565" sldId="2147483648"/>
            <pc:sldLayoutMk cId="276149728" sldId="2147483653"/>
          </pc:sldLayoutMkLst>
          <pc:spChg chg="add del mod">
            <ac:chgData name="James Petty" userId="d2fe4e0d-5651-4d13-8a68-5a37405efc6c" providerId="ADAL" clId="{B39B79D4-5C61-4B67-A047-4218C64F33D5}" dt="2024-01-25T16:16:36.502" v="402" actId="478"/>
            <ac:spMkLst>
              <pc:docMk/>
              <pc:sldMasterMk cId="306822565" sldId="2147483648"/>
              <pc:sldLayoutMk cId="276149728" sldId="2147483653"/>
              <ac:spMk id="2" creationId="{4F9FB7FC-CD9E-D6C5-BF61-540F96DDB773}"/>
            </ac:spMkLst>
          </pc:spChg>
          <pc:spChg chg="add mod">
            <ac:chgData name="James Petty" userId="d2fe4e0d-5651-4d13-8a68-5a37405efc6c" providerId="ADAL" clId="{B39B79D4-5C61-4B67-A047-4218C64F33D5}" dt="2024-01-25T16:23:39.810" v="517" actId="207"/>
            <ac:spMkLst>
              <pc:docMk/>
              <pc:sldMasterMk cId="306822565" sldId="2147483648"/>
              <pc:sldLayoutMk cId="276149728" sldId="2147483653"/>
              <ac:spMk id="3" creationId="{F5528A7B-8F36-BCD5-EB88-CE71FB138520}"/>
            </ac:spMkLst>
          </pc:spChg>
          <pc:spChg chg="add mod">
            <ac:chgData name="James Petty" userId="d2fe4e0d-5651-4d13-8a68-5a37405efc6c" providerId="ADAL" clId="{B39B79D4-5C61-4B67-A047-4218C64F33D5}" dt="2024-01-25T16:31:45.318" v="611" actId="207"/>
            <ac:spMkLst>
              <pc:docMk/>
              <pc:sldMasterMk cId="306822565" sldId="2147483648"/>
              <pc:sldLayoutMk cId="276149728" sldId="2147483653"/>
              <ac:spMk id="4" creationId="{4C924AE6-77D0-6A32-BB61-3F1F1063A611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1:50.600" v="612" actId="207"/>
          <pc:sldLayoutMkLst>
            <pc:docMk/>
            <pc:sldMasterMk cId="306822565" sldId="2147483648"/>
            <pc:sldLayoutMk cId="3258909250" sldId="2147483654"/>
          </pc:sldLayoutMkLst>
          <pc:spChg chg="add mod">
            <ac:chgData name="James Petty" userId="d2fe4e0d-5651-4d13-8a68-5a37405efc6c" providerId="ADAL" clId="{B39B79D4-5C61-4B67-A047-4218C64F33D5}" dt="2024-01-25T16:31:50.600" v="612" actId="207"/>
            <ac:spMkLst>
              <pc:docMk/>
              <pc:sldMasterMk cId="306822565" sldId="2147483648"/>
              <pc:sldLayoutMk cId="3258909250" sldId="2147483654"/>
              <ac:spMk id="2" creationId="{E443B165-ECAF-619E-A68C-F32C4416CEA3}"/>
            </ac:spMkLst>
          </pc:spChg>
          <pc:spChg chg="add mod">
            <ac:chgData name="James Petty" userId="d2fe4e0d-5651-4d13-8a68-5a37405efc6c" providerId="ADAL" clId="{B39B79D4-5C61-4B67-A047-4218C64F33D5}" dt="2024-01-25T16:23:48.291" v="518"/>
            <ac:spMkLst>
              <pc:docMk/>
              <pc:sldMasterMk cId="306822565" sldId="2147483648"/>
              <pc:sldLayoutMk cId="3258909250" sldId="2147483654"/>
              <ac:spMk id="3" creationId="{C904DFE7-A742-D8FD-6DBB-EB753C5CEE22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1:55.256" v="613" actId="207"/>
          <pc:sldLayoutMkLst>
            <pc:docMk/>
            <pc:sldMasterMk cId="306822565" sldId="2147483648"/>
            <pc:sldLayoutMk cId="376985894" sldId="2147483655"/>
          </pc:sldLayoutMkLst>
          <pc:spChg chg="add del mod">
            <ac:chgData name="James Petty" userId="d2fe4e0d-5651-4d13-8a68-5a37405efc6c" providerId="ADAL" clId="{B39B79D4-5C61-4B67-A047-4218C64F33D5}" dt="2024-01-25T16:16:48.557" v="405" actId="478"/>
            <ac:spMkLst>
              <pc:docMk/>
              <pc:sldMasterMk cId="306822565" sldId="2147483648"/>
              <pc:sldLayoutMk cId="376985894" sldId="2147483655"/>
              <ac:spMk id="2" creationId="{4C4E97CF-DD86-045C-1E21-8CDDDA15AC0E}"/>
            </ac:spMkLst>
          </pc:spChg>
          <pc:spChg chg="add mod">
            <ac:chgData name="James Petty" userId="d2fe4e0d-5651-4d13-8a68-5a37405efc6c" providerId="ADAL" clId="{B39B79D4-5C61-4B67-A047-4218C64F33D5}" dt="2024-01-25T16:23:52.070" v="519" actId="207"/>
            <ac:spMkLst>
              <pc:docMk/>
              <pc:sldMasterMk cId="306822565" sldId="2147483648"/>
              <pc:sldLayoutMk cId="376985894" sldId="2147483655"/>
              <ac:spMk id="3" creationId="{D0B6815D-2F29-945D-3464-0CC04A4BDD9C}"/>
            </ac:spMkLst>
          </pc:spChg>
          <pc:spChg chg="add mod">
            <ac:chgData name="James Petty" userId="d2fe4e0d-5651-4d13-8a68-5a37405efc6c" providerId="ADAL" clId="{B39B79D4-5C61-4B67-A047-4218C64F33D5}" dt="2024-01-25T16:31:55.256" v="613" actId="207"/>
            <ac:spMkLst>
              <pc:docMk/>
              <pc:sldMasterMk cId="306822565" sldId="2147483648"/>
              <pc:sldLayoutMk cId="376985894" sldId="2147483655"/>
              <ac:spMk id="5" creationId="{F076F1D8-FF55-2842-0A94-7A72939057A8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1:58.508" v="614" actId="207"/>
          <pc:sldLayoutMkLst>
            <pc:docMk/>
            <pc:sldMasterMk cId="306822565" sldId="2147483648"/>
            <pc:sldLayoutMk cId="2578147275" sldId="2147483656"/>
          </pc:sldLayoutMkLst>
          <pc:spChg chg="add del mod">
            <ac:chgData name="James Petty" userId="d2fe4e0d-5651-4d13-8a68-5a37405efc6c" providerId="ADAL" clId="{B39B79D4-5C61-4B67-A047-4218C64F33D5}" dt="2024-01-25T16:16:56.653" v="408" actId="478"/>
            <ac:spMkLst>
              <pc:docMk/>
              <pc:sldMasterMk cId="306822565" sldId="2147483648"/>
              <pc:sldLayoutMk cId="2578147275" sldId="2147483656"/>
              <ac:spMk id="2" creationId="{7BC5030F-AC54-3CCE-C49B-3E140E2C54B2}"/>
            </ac:spMkLst>
          </pc:spChg>
          <pc:spChg chg="add mod">
            <ac:chgData name="James Petty" userId="d2fe4e0d-5651-4d13-8a68-5a37405efc6c" providerId="ADAL" clId="{B39B79D4-5C61-4B67-A047-4218C64F33D5}" dt="2024-01-25T16:23:54.959" v="520" actId="207"/>
            <ac:spMkLst>
              <pc:docMk/>
              <pc:sldMasterMk cId="306822565" sldId="2147483648"/>
              <pc:sldLayoutMk cId="2578147275" sldId="2147483656"/>
              <ac:spMk id="3" creationId="{F2C98A8C-A243-F1B0-CF7C-A8504A15F522}"/>
            </ac:spMkLst>
          </pc:spChg>
          <pc:spChg chg="add mod">
            <ac:chgData name="James Petty" userId="d2fe4e0d-5651-4d13-8a68-5a37405efc6c" providerId="ADAL" clId="{B39B79D4-5C61-4B67-A047-4218C64F33D5}" dt="2024-01-25T16:31:58.508" v="614" actId="207"/>
            <ac:spMkLst>
              <pc:docMk/>
              <pc:sldMasterMk cId="306822565" sldId="2147483648"/>
              <pc:sldLayoutMk cId="2578147275" sldId="2147483656"/>
              <ac:spMk id="4" creationId="{96052890-F062-A301-BC29-834B47D1326D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02.945" v="615" actId="207"/>
          <pc:sldLayoutMkLst>
            <pc:docMk/>
            <pc:sldMasterMk cId="306822565" sldId="2147483648"/>
            <pc:sldLayoutMk cId="3013274392" sldId="2147483658"/>
          </pc:sldLayoutMkLst>
          <pc:spChg chg="add mod">
            <ac:chgData name="James Petty" userId="d2fe4e0d-5651-4d13-8a68-5a37405efc6c" providerId="ADAL" clId="{B39B79D4-5C61-4B67-A047-4218C64F33D5}" dt="2024-01-25T16:32:02.945" v="615" actId="207"/>
            <ac:spMkLst>
              <pc:docMk/>
              <pc:sldMasterMk cId="306822565" sldId="2147483648"/>
              <pc:sldLayoutMk cId="3013274392" sldId="2147483658"/>
              <ac:spMk id="2" creationId="{B4600D8C-AA8C-EA2C-7606-F17F7B157D7F}"/>
            </ac:spMkLst>
          </pc:spChg>
          <pc:spChg chg="mod">
            <ac:chgData name="James Petty" userId="d2fe4e0d-5651-4d13-8a68-5a37405efc6c" providerId="ADAL" clId="{B39B79D4-5C61-4B67-A047-4218C64F33D5}" dt="2024-01-25T16:19:37.496" v="479" actId="14100"/>
            <ac:spMkLst>
              <pc:docMk/>
              <pc:sldMasterMk cId="306822565" sldId="2147483648"/>
              <pc:sldLayoutMk cId="3013274392" sldId="2147483658"/>
              <ac:spMk id="16" creationId="{5FB9C39B-02F3-4BBE-8840-6427287ABFED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2:12.232" v="617" actId="207"/>
          <pc:sldLayoutMkLst>
            <pc:docMk/>
            <pc:sldMasterMk cId="306822565" sldId="2147483648"/>
            <pc:sldLayoutMk cId="3016926916" sldId="2147483659"/>
          </pc:sldLayoutMkLst>
          <pc:spChg chg="add del mod">
            <ac:chgData name="James Petty" userId="d2fe4e0d-5651-4d13-8a68-5a37405efc6c" providerId="ADAL" clId="{B39B79D4-5C61-4B67-A047-4218C64F33D5}" dt="2024-01-25T16:17:04.502" v="410" actId="478"/>
            <ac:spMkLst>
              <pc:docMk/>
              <pc:sldMasterMk cId="306822565" sldId="2147483648"/>
              <pc:sldLayoutMk cId="3016926916" sldId="2147483659"/>
              <ac:spMk id="2" creationId="{5394248A-635B-CC17-3361-42E64A8E38BC}"/>
            </ac:spMkLst>
          </pc:spChg>
          <pc:spChg chg="add mod">
            <ac:chgData name="James Petty" userId="d2fe4e0d-5651-4d13-8a68-5a37405efc6c" providerId="ADAL" clId="{B39B79D4-5C61-4B67-A047-4218C64F33D5}" dt="2024-01-25T16:23:59.017" v="521" actId="207"/>
            <ac:spMkLst>
              <pc:docMk/>
              <pc:sldMasterMk cId="306822565" sldId="2147483648"/>
              <pc:sldLayoutMk cId="3016926916" sldId="2147483659"/>
              <ac:spMk id="3" creationId="{720E9AF0-7616-21E3-5C98-061DF965BA99}"/>
            </ac:spMkLst>
          </pc:spChg>
          <pc:spChg chg="add mod">
            <ac:chgData name="James Petty" userId="d2fe4e0d-5651-4d13-8a68-5a37405efc6c" providerId="ADAL" clId="{B39B79D4-5C61-4B67-A047-4218C64F33D5}" dt="2024-01-25T16:32:12.232" v="617" actId="207"/>
            <ac:spMkLst>
              <pc:docMk/>
              <pc:sldMasterMk cId="306822565" sldId="2147483648"/>
              <pc:sldLayoutMk cId="3016926916" sldId="2147483659"/>
              <ac:spMk id="4" creationId="{F7126D28-1710-8B0A-9FE3-780C7BDB2F0B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2:08.221" v="616" actId="207"/>
          <pc:sldLayoutMkLst>
            <pc:docMk/>
            <pc:sldMasterMk cId="306822565" sldId="2147483648"/>
            <pc:sldLayoutMk cId="3431890948" sldId="2147483660"/>
          </pc:sldLayoutMkLst>
          <pc:spChg chg="add mod">
            <ac:chgData name="James Petty" userId="d2fe4e0d-5651-4d13-8a68-5a37405efc6c" providerId="ADAL" clId="{B39B79D4-5C61-4B67-A047-4218C64F33D5}" dt="2024-01-25T16:32:08.221" v="616" actId="207"/>
            <ac:spMkLst>
              <pc:docMk/>
              <pc:sldMasterMk cId="306822565" sldId="2147483648"/>
              <pc:sldLayoutMk cId="3431890948" sldId="2147483660"/>
              <ac:spMk id="2" creationId="{9DC799F2-E3CE-CBB6-743F-AF3DED8F5771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2:15.763" v="618" actId="207"/>
          <pc:sldLayoutMkLst>
            <pc:docMk/>
            <pc:sldMasterMk cId="306822565" sldId="2147483648"/>
            <pc:sldLayoutMk cId="4274588361" sldId="2147483661"/>
          </pc:sldLayoutMkLst>
          <pc:spChg chg="add mod">
            <ac:chgData name="James Petty" userId="d2fe4e0d-5651-4d13-8a68-5a37405efc6c" providerId="ADAL" clId="{B39B79D4-5C61-4B67-A047-4218C64F33D5}" dt="2024-01-25T16:24:02.378" v="522" actId="207"/>
            <ac:spMkLst>
              <pc:docMk/>
              <pc:sldMasterMk cId="306822565" sldId="2147483648"/>
              <pc:sldLayoutMk cId="4274588361" sldId="2147483661"/>
              <ac:spMk id="2" creationId="{58C236A3-B433-0AE0-6F6C-ADA9651FE5F7}"/>
            </ac:spMkLst>
          </pc:spChg>
          <pc:spChg chg="add mod">
            <ac:chgData name="James Petty" userId="d2fe4e0d-5651-4d13-8a68-5a37405efc6c" providerId="ADAL" clId="{B39B79D4-5C61-4B67-A047-4218C64F33D5}" dt="2024-01-25T16:32:15.763" v="618" actId="207"/>
            <ac:spMkLst>
              <pc:docMk/>
              <pc:sldMasterMk cId="306822565" sldId="2147483648"/>
              <pc:sldLayoutMk cId="4274588361" sldId="2147483661"/>
              <ac:spMk id="3" creationId="{179E1205-A18D-C19B-8A8D-DE6B6F8A76DF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18.768" v="619" actId="207"/>
          <pc:sldLayoutMkLst>
            <pc:docMk/>
            <pc:sldMasterMk cId="306822565" sldId="2147483648"/>
            <pc:sldLayoutMk cId="1632391298" sldId="2147483662"/>
          </pc:sldLayoutMkLst>
          <pc:spChg chg="add mod">
            <ac:chgData name="James Petty" userId="d2fe4e0d-5651-4d13-8a68-5a37405efc6c" providerId="ADAL" clId="{B39B79D4-5C61-4B67-A047-4218C64F33D5}" dt="2024-01-25T16:24:06.148" v="523" actId="207"/>
            <ac:spMkLst>
              <pc:docMk/>
              <pc:sldMasterMk cId="306822565" sldId="2147483648"/>
              <pc:sldLayoutMk cId="1632391298" sldId="2147483662"/>
              <ac:spMk id="2" creationId="{ED2D6CE0-6ED7-9932-A25D-6C78B96C04D1}"/>
            </ac:spMkLst>
          </pc:spChg>
          <pc:spChg chg="add mod">
            <ac:chgData name="James Petty" userId="d2fe4e0d-5651-4d13-8a68-5a37405efc6c" providerId="ADAL" clId="{B39B79D4-5C61-4B67-A047-4218C64F33D5}" dt="2024-01-25T16:32:18.768" v="619" actId="207"/>
            <ac:spMkLst>
              <pc:docMk/>
              <pc:sldMasterMk cId="306822565" sldId="2147483648"/>
              <pc:sldLayoutMk cId="1632391298" sldId="2147483662"/>
              <ac:spMk id="3" creationId="{B67DA887-9F84-22FB-B421-0661EAAC2FB9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23.877" v="620" actId="207"/>
          <pc:sldLayoutMkLst>
            <pc:docMk/>
            <pc:sldMasterMk cId="306822565" sldId="2147483648"/>
            <pc:sldLayoutMk cId="1734433434" sldId="2147483663"/>
          </pc:sldLayoutMkLst>
          <pc:spChg chg="add mod">
            <ac:chgData name="James Petty" userId="d2fe4e0d-5651-4d13-8a68-5a37405efc6c" providerId="ADAL" clId="{B39B79D4-5C61-4B67-A047-4218C64F33D5}" dt="2024-01-25T16:32:23.877" v="620" actId="207"/>
            <ac:spMkLst>
              <pc:docMk/>
              <pc:sldMasterMk cId="306822565" sldId="2147483648"/>
              <pc:sldLayoutMk cId="1734433434" sldId="2147483663"/>
              <ac:spMk id="2" creationId="{3018D256-3379-1261-2756-0E03D91FD6A0}"/>
            </ac:spMkLst>
          </pc:spChg>
        </pc:sldLayoutChg>
        <pc:sldLayoutChg chg="addSp delSp modSp new mod">
          <pc:chgData name="James Petty" userId="d2fe4e0d-5651-4d13-8a68-5a37405efc6c" providerId="ADAL" clId="{B39B79D4-5C61-4B67-A047-4218C64F33D5}" dt="2024-01-25T16:34:55.170" v="622" actId="113"/>
          <pc:sldLayoutMkLst>
            <pc:docMk/>
            <pc:sldMasterMk cId="306822565" sldId="2147483648"/>
            <pc:sldLayoutMk cId="448844757" sldId="2147483664"/>
          </pc:sldLayoutMkLst>
          <pc:spChg chg="del mod">
            <ac:chgData name="James Petty" userId="d2fe4e0d-5651-4d13-8a68-5a37405efc6c" providerId="ADAL" clId="{B39B79D4-5C61-4B67-A047-4218C64F33D5}" dt="2024-01-25T16:18:04.966" v="433" actId="478"/>
            <ac:spMkLst>
              <pc:docMk/>
              <pc:sldMasterMk cId="306822565" sldId="2147483648"/>
              <pc:sldLayoutMk cId="448844757" sldId="2147483664"/>
              <ac:spMk id="2" creationId="{588F8166-ED4F-44C5-C55C-46E73FB3D9E0}"/>
            </ac:spMkLst>
          </pc:spChg>
          <pc:spChg chg="add del mod">
            <ac:chgData name="James Petty" userId="d2fe4e0d-5651-4d13-8a68-5a37405efc6c" providerId="ADAL" clId="{B39B79D4-5C61-4B67-A047-4218C64F33D5}" dt="2024-01-25T16:15:47.369" v="390" actId="478"/>
            <ac:spMkLst>
              <pc:docMk/>
              <pc:sldMasterMk cId="306822565" sldId="2147483648"/>
              <pc:sldLayoutMk cId="448844757" sldId="2147483664"/>
              <ac:spMk id="3" creationId="{050DA938-2E41-13F5-ED9C-D83185A0961C}"/>
            </ac:spMkLst>
          </pc:spChg>
          <pc:spChg chg="add del">
            <ac:chgData name="James Petty" userId="d2fe4e0d-5651-4d13-8a68-5a37405efc6c" providerId="ADAL" clId="{B39B79D4-5C61-4B67-A047-4218C64F33D5}" dt="2024-01-25T16:15:54.214" v="391" actId="11529"/>
            <ac:spMkLst>
              <pc:docMk/>
              <pc:sldMasterMk cId="306822565" sldId="2147483648"/>
              <pc:sldLayoutMk cId="448844757" sldId="2147483664"/>
              <ac:spMk id="4" creationId="{DB59E319-AF25-B32D-E052-633408373140}"/>
            </ac:spMkLst>
          </pc:spChg>
          <pc:spChg chg="add mod">
            <ac:chgData name="James Petty" userId="d2fe4e0d-5651-4d13-8a68-5a37405efc6c" providerId="ADAL" clId="{B39B79D4-5C61-4B67-A047-4218C64F33D5}" dt="2024-01-25T16:21:22.222" v="502" actId="207"/>
            <ac:spMkLst>
              <pc:docMk/>
              <pc:sldMasterMk cId="306822565" sldId="2147483648"/>
              <pc:sldLayoutMk cId="448844757" sldId="2147483664"/>
              <ac:spMk id="5" creationId="{63F29BCF-C1AD-D2CE-316E-E61C94A28046}"/>
            </ac:spMkLst>
          </pc:spChg>
          <pc:spChg chg="add del">
            <ac:chgData name="James Petty" userId="d2fe4e0d-5651-4d13-8a68-5a37405efc6c" providerId="ADAL" clId="{B39B79D4-5C61-4B67-A047-4218C64F33D5}" dt="2024-01-25T16:18:27.344" v="434" actId="11529"/>
            <ac:spMkLst>
              <pc:docMk/>
              <pc:sldMasterMk cId="306822565" sldId="2147483648"/>
              <pc:sldLayoutMk cId="448844757" sldId="2147483664"/>
              <ac:spMk id="6" creationId="{D1E9EFDE-EDBF-4B30-5C61-574401B287E5}"/>
            </ac:spMkLst>
          </pc:spChg>
          <pc:spChg chg="add del mod">
            <ac:chgData name="James Petty" userId="d2fe4e0d-5651-4d13-8a68-5a37405efc6c" providerId="ADAL" clId="{B39B79D4-5C61-4B67-A047-4218C64F33D5}" dt="2024-01-25T16:18:30.548" v="435" actId="478"/>
            <ac:spMkLst>
              <pc:docMk/>
              <pc:sldMasterMk cId="306822565" sldId="2147483648"/>
              <pc:sldLayoutMk cId="448844757" sldId="2147483664"/>
              <ac:spMk id="7" creationId="{433DCF89-BE03-D724-5DE0-EE2A6D23DF0D}"/>
            </ac:spMkLst>
          </pc:spChg>
          <pc:spChg chg="add del mod">
            <ac:chgData name="James Petty" userId="d2fe4e0d-5651-4d13-8a68-5a37405efc6c" providerId="ADAL" clId="{B39B79D4-5C61-4B67-A047-4218C64F33D5}" dt="2024-01-25T16:24:16.443" v="525" actId="478"/>
            <ac:spMkLst>
              <pc:docMk/>
              <pc:sldMasterMk cId="306822565" sldId="2147483648"/>
              <pc:sldLayoutMk cId="448844757" sldId="2147483664"/>
              <ac:spMk id="8" creationId="{0C7A8B70-3F1C-9AAF-B408-F3D2D54D54B1}"/>
            </ac:spMkLst>
          </pc:spChg>
          <pc:spChg chg="add del mod">
            <ac:chgData name="James Petty" userId="d2fe4e0d-5651-4d13-8a68-5a37405efc6c" providerId="ADAL" clId="{B39B79D4-5C61-4B67-A047-4218C64F33D5}" dt="2024-01-25T16:26:57.195" v="534" actId="478"/>
            <ac:spMkLst>
              <pc:docMk/>
              <pc:sldMasterMk cId="306822565" sldId="2147483648"/>
              <pc:sldLayoutMk cId="448844757" sldId="2147483664"/>
              <ac:spMk id="9" creationId="{D3CF5C5D-59EF-5BDA-240B-A5524CF94220}"/>
            </ac:spMkLst>
          </pc:spChg>
          <pc:spChg chg="add mod">
            <ac:chgData name="James Petty" userId="d2fe4e0d-5651-4d13-8a68-5a37405efc6c" providerId="ADAL" clId="{B39B79D4-5C61-4B67-A047-4218C64F33D5}" dt="2024-01-25T16:34:55.170" v="622" actId="113"/>
            <ac:spMkLst>
              <pc:docMk/>
              <pc:sldMasterMk cId="306822565" sldId="2147483648"/>
              <pc:sldLayoutMk cId="448844757" sldId="2147483664"/>
              <ac:spMk id="10" creationId="{F35E6322-336D-EE32-D30A-D2DF0148FF6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https://learn.microsoft.com/en-us/azure/azure-functions/functions-reference-powershell</a:t>
            </a:r>
          </a:p>
          <a:p>
            <a:endParaRPr lang="en-S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1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application programming interface</a:t>
            </a:r>
          </a:p>
          <a:p>
            <a:endParaRPr lang="en-US" b="0" dirty="0"/>
          </a:p>
          <a:p>
            <a:r>
              <a:rPr lang="en-US" dirty="0"/>
              <a:t>- In contrast to a user interface, which connects a computer to a person, an application programming interface connects computers or pieces of software to each other. It is not intended to be used directly by a person (the end user) other than a computer programmer who is incorporating it into the software</a:t>
            </a:r>
          </a:p>
          <a:p>
            <a:endParaRPr lang="en-US" b="0" dirty="0"/>
          </a:p>
          <a:p>
            <a:r>
              <a:rPr lang="en-US" b="0" dirty="0"/>
              <a:t>Interchangeably using </a:t>
            </a:r>
            <a:r>
              <a:rPr lang="en-US" b="0" dirty="0" err="1"/>
              <a:t>WebAPI</a:t>
            </a:r>
            <a:r>
              <a:rPr lang="en-US" b="0" dirty="0"/>
              <a:t> and API</a:t>
            </a:r>
          </a:p>
          <a:p>
            <a:r>
              <a:rPr lang="en-US" b="0" dirty="0" err="1"/>
              <a:t>WebAPI</a:t>
            </a:r>
            <a:r>
              <a:rPr lang="en-US" b="0" dirty="0"/>
              <a:t> – Technically the same as any other API, but hosted on a web server. </a:t>
            </a:r>
          </a:p>
          <a:p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Part of “web 2.0” – The early </a:t>
            </a:r>
            <a:r>
              <a:rPr lang="en-US" b="0" dirty="0" err="1"/>
              <a:t>nougts</a:t>
            </a:r>
            <a:r>
              <a:rPr lang="en-US" b="0" dirty="0"/>
              <a:t> buzzword.</a:t>
            </a:r>
          </a:p>
          <a:p>
            <a:endParaRPr lang="en-US" b="0" dirty="0"/>
          </a:p>
          <a:p>
            <a:r>
              <a:rPr lang="en-US" b="1" dirty="0"/>
              <a:t>SOAP</a:t>
            </a:r>
            <a:r>
              <a:rPr lang="en-US" b="0" dirty="0"/>
              <a:t> </a:t>
            </a:r>
            <a:r>
              <a:rPr lang="en-US" b="1" dirty="0"/>
              <a:t>(Simple Object Access Protocol)</a:t>
            </a:r>
            <a:r>
              <a:rPr lang="en-US" b="0" dirty="0"/>
              <a:t>– Standard by W3C, use XML and validation. Not as simple as the name suggests</a:t>
            </a:r>
          </a:p>
          <a:p>
            <a:r>
              <a:rPr lang="en-US" b="1" dirty="0"/>
              <a:t>REST (representational state transfer)</a:t>
            </a:r>
            <a:r>
              <a:rPr lang="en-US" b="0" dirty="0"/>
              <a:t> – Stateless, use HTTP, Follows HTTP methods (Get, Post, Patch, Put, and so on)</a:t>
            </a:r>
          </a:p>
          <a:p>
            <a:r>
              <a:rPr lang="en-US" b="0" dirty="0"/>
              <a:t>	- </a:t>
            </a:r>
            <a:r>
              <a:rPr lang="en-US" b="0" dirty="0" err="1"/>
              <a:t>Querystrings</a:t>
            </a:r>
            <a:r>
              <a:rPr lang="en-US" b="0" dirty="0"/>
              <a:t> </a:t>
            </a:r>
            <a:r>
              <a:rPr lang="en-US" b="0" dirty="0" err="1"/>
              <a:t>v.s</a:t>
            </a:r>
            <a:r>
              <a:rPr lang="en-US" b="0" dirty="0"/>
              <a:t> Post bodies</a:t>
            </a:r>
          </a:p>
          <a:p>
            <a:endParaRPr lang="en-US" b="0" dirty="0"/>
          </a:p>
          <a:p>
            <a:r>
              <a:rPr lang="en-US" b="0" dirty="0" err="1"/>
              <a:t>RESTFul</a:t>
            </a:r>
            <a:r>
              <a:rPr lang="en-US" b="0" dirty="0"/>
              <a:t> – Should be an API that adheres to the REST principles, </a:t>
            </a:r>
          </a:p>
          <a:p>
            <a:r>
              <a:rPr lang="en-US" b="0" dirty="0"/>
              <a:t>	but has become a name for APIs JSON and not necessarily supports the full implementation.</a:t>
            </a:r>
          </a:p>
          <a:p>
            <a:endParaRPr lang="en-US" b="0" dirty="0"/>
          </a:p>
          <a:p>
            <a:r>
              <a:rPr lang="en-US" b="0" dirty="0"/>
              <a:t>Just as we don’t need to show the source of our modules, we don’t show the source of our API’s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Serverless. Not without server, you just don’t manage it.</a:t>
            </a:r>
          </a:p>
          <a:p>
            <a:r>
              <a:rPr lang="en-US" dirty="0"/>
              <a:t>	“Here’s my code, just run it!”</a:t>
            </a:r>
          </a:p>
          <a:p>
            <a:endParaRPr lang="en-US" dirty="0"/>
          </a:p>
          <a:p>
            <a:r>
              <a:rPr lang="en-US" b="1" dirty="0"/>
              <a:t>Durable functions</a:t>
            </a:r>
            <a:r>
              <a:rPr lang="en-US" b="0" dirty="0"/>
              <a:t> – Stateful, orchestrator keeps track of different runners. Output from one to another, fan out, and more.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App Service plan – Runtime Host - one host for all your functions.</a:t>
            </a:r>
          </a:p>
          <a:p>
            <a:r>
              <a:rPr lang="en-US" dirty="0"/>
              <a:t>	Controls scaling. If you run consumption it’s pretty empty.</a:t>
            </a:r>
          </a:p>
          <a:p>
            <a:r>
              <a:rPr lang="en-US" b="1" dirty="0"/>
              <a:t>Function App</a:t>
            </a:r>
          </a:p>
          <a:p>
            <a:r>
              <a:rPr lang="en-US" dirty="0"/>
              <a:t>	Controls your app settings , Networking, Custom domains, and more.</a:t>
            </a:r>
          </a:p>
          <a:p>
            <a:r>
              <a:rPr lang="en-US" dirty="0"/>
              <a:t>	Comparable to a container host or a hyper visor?</a:t>
            </a:r>
          </a:p>
          <a:p>
            <a:endParaRPr lang="en-US" dirty="0"/>
          </a:p>
          <a:p>
            <a:r>
              <a:rPr lang="en-US" b="1" dirty="0"/>
              <a:t>Functions </a:t>
            </a:r>
            <a:r>
              <a:rPr lang="en-US" dirty="0"/>
              <a:t>– Runs containers on your machine.</a:t>
            </a:r>
          </a:p>
          <a:p>
            <a:endParaRPr lang="en-US" dirty="0"/>
          </a:p>
          <a:p>
            <a:r>
              <a:rPr lang="en-US" b="1" dirty="0"/>
              <a:t>Service plan variants</a:t>
            </a:r>
          </a:p>
          <a:p>
            <a:r>
              <a:rPr lang="en-US" dirty="0"/>
              <a:t>Consumption – Pay for what you use. New VM every time.</a:t>
            </a:r>
          </a:p>
          <a:p>
            <a:r>
              <a:rPr lang="en-US" dirty="0"/>
              <a:t>Premium – More functionality – No cold starts, Private networking!</a:t>
            </a:r>
          </a:p>
          <a:p>
            <a:r>
              <a:rPr lang="en-US" dirty="0"/>
              <a:t>Dedicated (App Service Plan) – Your own machine. </a:t>
            </a:r>
          </a:p>
          <a:p>
            <a:r>
              <a:rPr lang="en-US" dirty="0"/>
              <a:t>AKS / Kubernetes – I don’t know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 Visa GUI</a:t>
            </a:r>
          </a:p>
          <a:p>
            <a:r>
              <a:rPr lang="en-US" dirty="0"/>
              <a:t>	- </a:t>
            </a:r>
            <a:r>
              <a:rPr lang="en-US" b="1" dirty="0"/>
              <a:t>App service plan </a:t>
            </a:r>
            <a:r>
              <a:rPr lang="en-US" dirty="0"/>
              <a:t>– Y1 is consumption – no features</a:t>
            </a:r>
          </a:p>
          <a:p>
            <a:r>
              <a:rPr lang="en-US" dirty="0"/>
              <a:t>	- Apps -&gt; go in to function app</a:t>
            </a:r>
          </a:p>
          <a:p>
            <a:r>
              <a:rPr lang="en-US" dirty="0"/>
              <a:t>		- Managed identity, custom domains, console (advanced tooling)</a:t>
            </a:r>
          </a:p>
          <a:p>
            <a:r>
              <a:rPr lang="en-US" dirty="0"/>
              <a:t>		- </a:t>
            </a:r>
            <a:r>
              <a:rPr lang="en-US" b="1" dirty="0"/>
              <a:t>Settings -&gt; Configuration</a:t>
            </a:r>
          </a:p>
          <a:p>
            <a:r>
              <a:rPr lang="en-US" b="1" dirty="0"/>
              <a:t>	- Overview –&gt; Functions </a:t>
            </a:r>
            <a:r>
              <a:rPr lang="en-US" b="0" dirty="0"/>
              <a:t>(multiple in one machine) </a:t>
            </a:r>
            <a:endParaRPr lang="en-US" b="1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5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'WEBSITE_CONTENTSHARE'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functionAppName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/>
              <a:t>This is buggy, Remove from your deployment code for pipelines.</a:t>
            </a:r>
            <a:endParaRPr lang="en-SE" b="0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2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functions core tools – </a:t>
            </a:r>
            <a:r>
              <a:rPr lang="en-US" dirty="0" err="1"/>
              <a:t>func</a:t>
            </a:r>
            <a:r>
              <a:rPr lang="en-US" dirty="0"/>
              <a:t> – lets you run functions locally as if they were published.</a:t>
            </a:r>
          </a:p>
          <a:p>
            <a:r>
              <a:rPr lang="en-US" dirty="0"/>
              <a:t>https://github.com/Azure/azure-functions-core-tools</a:t>
            </a:r>
          </a:p>
          <a:p>
            <a:endParaRPr lang="en-US" dirty="0"/>
          </a:p>
          <a:p>
            <a:r>
              <a:rPr lang="en-US" dirty="0" err="1"/>
              <a:t>VSCode</a:t>
            </a:r>
            <a:r>
              <a:rPr lang="en-US" dirty="0"/>
              <a:t> – Azure Functions plugin</a:t>
            </a:r>
          </a:p>
          <a:p>
            <a:r>
              <a:rPr lang="en-US" dirty="0"/>
              <a:t>https://marketplace.visualstudio.com/items?itemName=ms-azuretools.vscode-azurefunctions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VSCode</a:t>
            </a:r>
            <a:r>
              <a:rPr lang="en-US" dirty="0"/>
              <a:t> – F1 -&gt; azure: sign in</a:t>
            </a:r>
          </a:p>
          <a:p>
            <a:endParaRPr lang="en-US" dirty="0"/>
          </a:p>
          <a:p>
            <a:r>
              <a:rPr lang="en-US" dirty="0"/>
              <a:t>Create New project – All files, will ask to overwrite</a:t>
            </a:r>
          </a:p>
          <a:p>
            <a:r>
              <a:rPr lang="en-US" dirty="0"/>
              <a:t>Create function – Creates all files if needed, only function otherwise</a:t>
            </a:r>
          </a:p>
          <a:p>
            <a:endParaRPr lang="en-US" dirty="0"/>
          </a:p>
          <a:p>
            <a:r>
              <a:rPr lang="en-US" dirty="0"/>
              <a:t>Azure extension -&gt; Azure functions -&gt; Create function -&gt; </a:t>
            </a:r>
          </a:p>
          <a:p>
            <a:endParaRPr lang="en-US" dirty="0"/>
          </a:p>
          <a:p>
            <a:r>
              <a:rPr lang="en-US" dirty="0"/>
              <a:t>- Use(less?) files</a:t>
            </a:r>
          </a:p>
          <a:p>
            <a:r>
              <a:rPr lang="en-US" dirty="0"/>
              <a:t>	- .</a:t>
            </a:r>
            <a:r>
              <a:rPr lang="en-US" dirty="0" err="1"/>
              <a:t>vscode</a:t>
            </a:r>
            <a:r>
              <a:rPr lang="en-US" dirty="0"/>
              <a:t> – without it </a:t>
            </a:r>
            <a:r>
              <a:rPr lang="en-US" dirty="0" err="1"/>
              <a:t>VSCode</a:t>
            </a:r>
            <a:r>
              <a:rPr lang="en-US" dirty="0"/>
              <a:t> will complain about initializing. It is not needed for the function. Don’t deploy, but keep</a:t>
            </a:r>
          </a:p>
          <a:p>
            <a:endParaRPr lang="en-US" dirty="0"/>
          </a:p>
          <a:p>
            <a:r>
              <a:rPr lang="en-US" dirty="0"/>
              <a:t>	Only needed if you are running stuff locally. All cloud? Delete.</a:t>
            </a:r>
          </a:p>
          <a:p>
            <a:r>
              <a:rPr lang="en-US" dirty="0"/>
              <a:t>	- .</a:t>
            </a:r>
            <a:r>
              <a:rPr lang="en-US" dirty="0" err="1"/>
              <a:t>funcignore</a:t>
            </a:r>
            <a:r>
              <a:rPr lang="en-US" dirty="0"/>
              <a:t> – If you use </a:t>
            </a:r>
            <a:r>
              <a:rPr lang="en-US" dirty="0" err="1"/>
              <a:t>func</a:t>
            </a:r>
            <a:r>
              <a:rPr lang="en-US" dirty="0"/>
              <a:t> cli to deploy, this tells it to ignore files or folders. Like .</a:t>
            </a:r>
            <a:r>
              <a:rPr lang="en-US" dirty="0" err="1"/>
              <a:t>gitignore</a:t>
            </a:r>
            <a:r>
              <a:rPr lang="en-US" dirty="0"/>
              <a:t> for function deploys</a:t>
            </a:r>
          </a:p>
          <a:p>
            <a:r>
              <a:rPr lang="en-US" dirty="0"/>
              <a:t>	- </a:t>
            </a:r>
            <a:r>
              <a:rPr lang="en-US" dirty="0" err="1"/>
              <a:t>local.settings.json</a:t>
            </a:r>
            <a:r>
              <a:rPr lang="en-US" dirty="0"/>
              <a:t> – If you use </a:t>
            </a:r>
            <a:r>
              <a:rPr lang="en-US" dirty="0" err="1"/>
              <a:t>func</a:t>
            </a:r>
            <a:r>
              <a:rPr lang="en-US" dirty="0"/>
              <a:t> cli this contains local app settings and configurations</a:t>
            </a:r>
          </a:p>
          <a:p>
            <a:r>
              <a:rPr lang="en-US" dirty="0"/>
              <a:t>	- In trigger/run.ps1 folder – Sample.dat – Control test </a:t>
            </a:r>
            <a:r>
              <a:rPr lang="en-US" dirty="0" err="1"/>
              <a:t>scenarions</a:t>
            </a:r>
            <a:r>
              <a:rPr lang="en-US" dirty="0"/>
              <a:t> of GUI stuff. I have never used it, nor found anyone else who has. 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04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bindings – Gets data from a source</a:t>
            </a:r>
          </a:p>
          <a:p>
            <a:r>
              <a:rPr lang="en-US" dirty="0"/>
              <a:t>Triggers – Starts a job.</a:t>
            </a:r>
          </a:p>
          <a:p>
            <a:r>
              <a:rPr lang="en-US" dirty="0"/>
              <a:t>Can be mixed and matched – f.eg</a:t>
            </a:r>
          </a:p>
          <a:p>
            <a:r>
              <a:rPr lang="en-US" dirty="0"/>
              <a:t>- Trigger on HTTP get</a:t>
            </a:r>
          </a:p>
          <a:p>
            <a:r>
              <a:rPr lang="en-US" dirty="0"/>
              <a:t>- Use query parameter to set a value</a:t>
            </a:r>
          </a:p>
          <a:p>
            <a:r>
              <a:rPr lang="en-US" dirty="0"/>
              <a:t>- Use SQL input binding to run SQL </a:t>
            </a:r>
            <a:r>
              <a:rPr lang="en-US" dirty="0" err="1"/>
              <a:t>cmd</a:t>
            </a:r>
            <a:r>
              <a:rPr lang="en-US" dirty="0"/>
              <a:t> and fetch data based on query value.</a:t>
            </a:r>
          </a:p>
          <a:p>
            <a:endParaRPr lang="en-US" dirty="0"/>
          </a:p>
          <a:p>
            <a:r>
              <a:rPr lang="en-US" dirty="0"/>
              <a:t>Output bindings</a:t>
            </a:r>
          </a:p>
          <a:p>
            <a:r>
              <a:rPr lang="en-US" dirty="0"/>
              <a:t>- Some accept single values, some multiple</a:t>
            </a:r>
          </a:p>
          <a:p>
            <a:r>
              <a:rPr lang="en-US" dirty="0"/>
              <a:t>- Use HTTP response as status code if you use HTTP trigger, even if you output to other resources.</a:t>
            </a:r>
          </a:p>
          <a:p>
            <a:r>
              <a:rPr lang="en-US" dirty="0"/>
              <a:t>	[</a:t>
            </a:r>
            <a:r>
              <a:rPr lang="en-US" dirty="0" err="1"/>
              <a:t>System.Enum</a:t>
            </a:r>
            <a:r>
              <a:rPr lang="en-US" dirty="0"/>
              <a:t>]::</a:t>
            </a:r>
            <a:r>
              <a:rPr lang="en-US" dirty="0" err="1"/>
              <a:t>GetNames</a:t>
            </a:r>
            <a:r>
              <a:rPr lang="en-US" dirty="0"/>
              <a:t>('</a:t>
            </a:r>
            <a:r>
              <a:rPr lang="en-US" dirty="0" err="1"/>
              <a:t>System.Net.HttpStatusCode</a:t>
            </a:r>
            <a:r>
              <a:rPr lang="en-US" dirty="0"/>
              <a:t>') | %{"$_`t$([</a:t>
            </a:r>
            <a:r>
              <a:rPr lang="en-US" dirty="0" err="1"/>
              <a:t>System.Net.HttpStatusCode</a:t>
            </a:r>
            <a:r>
              <a:rPr lang="en-US" dirty="0"/>
              <a:t>]::$_.value__)"}</a:t>
            </a:r>
          </a:p>
          <a:p>
            <a:endParaRPr lang="en-US" dirty="0"/>
          </a:p>
          <a:p>
            <a:r>
              <a:rPr lang="en-US" dirty="0"/>
              <a:t>Write-*</a:t>
            </a:r>
          </a:p>
          <a:p>
            <a:r>
              <a:rPr lang="en-US" dirty="0"/>
              <a:t>- data to log, can be read in GUI (Log Stream in function app) or forwarded to </a:t>
            </a:r>
            <a:r>
              <a:rPr lang="en-US" dirty="0" err="1"/>
              <a:t>logstash</a:t>
            </a:r>
            <a:r>
              <a:rPr lang="en-US" dirty="0"/>
              <a:t>/log analytics</a:t>
            </a:r>
          </a:p>
          <a:p>
            <a:r>
              <a:rPr lang="en-US" dirty="0"/>
              <a:t>- log level is mapped to PowerShell streams: Error, Warning, Information, Debug, Trace.</a:t>
            </a:r>
          </a:p>
          <a:p>
            <a:r>
              <a:rPr lang="en-US" dirty="0"/>
              <a:t>- Also needs to add </a:t>
            </a:r>
            <a:r>
              <a:rPr lang="en-US" dirty="0" err="1"/>
              <a:t>logging.loglevel</a:t>
            </a:r>
            <a:r>
              <a:rPr lang="en-US" dirty="0"/>
              <a:t> setting in </a:t>
            </a:r>
            <a:r>
              <a:rPr lang="en-US" dirty="0" err="1"/>
              <a:t>hosts.json</a:t>
            </a:r>
            <a:r>
              <a:rPr lang="en-US" dirty="0"/>
              <a:t> to display logs! - https://learn.microsoft.com/en-us/azure/azure-functions/functions-reference-powershell?tabs=portal#configure-the-function-app-log-level</a:t>
            </a:r>
          </a:p>
          <a:p>
            <a:endParaRPr lang="en-US" dirty="0"/>
          </a:p>
          <a:p>
            <a:r>
              <a:rPr lang="en-US" b="1" dirty="0"/>
              <a:t>**DEMO**</a:t>
            </a:r>
          </a:p>
          <a:p>
            <a:r>
              <a:rPr lang="en-US" b="1" dirty="0"/>
              <a:t>https://learn.microsoft.com/en-us/azure/azure-functions/functions-reference-powershell?tabs=portal#triggermetadata-parameter</a:t>
            </a:r>
          </a:p>
          <a:p>
            <a:r>
              <a:rPr lang="en-US" b="1" dirty="0"/>
              <a:t>https://learn.microsoft.com/en-us/azure/azure-functions/functions-reference-powershell?tabs=portal#request-object</a:t>
            </a:r>
          </a:p>
          <a:p>
            <a:endParaRPr lang="en-SE" b="0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6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Azure -&gt; resources -&gt; subscription -&gt; function app -&gt; right click -&gt; deploy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 to “output” in console of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show what happens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Actually zips my entire folder to a zip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functionapp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deployment source config-zip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Logs in portal</a:t>
            </a:r>
          </a:p>
          <a:p>
            <a:r>
              <a:rPr lang="en-US" dirty="0"/>
              <a:t>Advanced Tools (Go to KUDU) -&gt; Deployments</a:t>
            </a:r>
          </a:p>
          <a:p>
            <a:r>
              <a:rPr lang="en-US" dirty="0"/>
              <a:t>You can also see other cool stuff in kudu, such as files. If you deploy doesn’t work, this is where you can really dig in to details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0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Function app -&gt; deployment center</a:t>
            </a:r>
          </a:p>
          <a:p>
            <a:r>
              <a:rPr lang="en-US" dirty="0"/>
              <a:t>	- Creates a PAT to set stuff up</a:t>
            </a:r>
          </a:p>
          <a:p>
            <a:r>
              <a:rPr lang="en-US" dirty="0"/>
              <a:t>	- Creates a web hook to the selected repo</a:t>
            </a:r>
          </a:p>
          <a:p>
            <a:r>
              <a:rPr lang="en-US" dirty="0"/>
              <a:t>	- The magic is in Azure – A.K.A no idea what goes on.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3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017760" y="6138370"/>
            <a:ext cx="179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[int]::</a:t>
            </a:r>
            <a:r>
              <a:rPr lang="en-ID" sz="1400" u="none" strike="noStrike" dirty="0" err="1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MaxValue</a:t>
            </a:r>
            <a:endParaRPr lang="en-ID" sz="1400" u="none" strike="noStrike" dirty="0">
              <a:solidFill>
                <a:schemeClr val="bg1"/>
              </a:solidFill>
              <a:effectLst/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8-11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Mastodon.nu/@bjomp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astodon.nu/@bjomp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4A31F-EF31-8A4E-E0EA-3FDA4D928352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C0254C9C-EA6C-E992-5E15-12F67B3792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06A943-9F41-D2D2-35EF-E9D15A5FFB3A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BD74D0-1798-E843-EF53-4BE8BD460B32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1B640-242B-BBEE-87A2-DECA4D0E842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247B6E2-0E43-A316-1835-E4CA57E6EA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DEA90EB9-5D84-CF3B-7C71-395E3D0A9C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97D9-93AD-9E14-EDAC-083BDB7BEC40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2FDCBFD3-E3B5-F202-C374-7A95F5980DF9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4CAAB506-027A-B25A-7408-B6918C2B0163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2D002183-573B-F6C2-C349-0A7346C31DDC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58DB6B-84AB-BE00-A98D-033DBF7F3CEC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A4B62397-A998-6F3C-912A-C7000F3EB74F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7931AB27-D710-9446-950E-954D34D125A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AEBA23FB-8045-6B45-9D71-2C118614C548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47D2A404-7850-6367-8C68-611A09CDC560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C1C989C5-A407-B562-B713-576A2485A695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350824C-89AB-C83C-C91C-B70EF5D0AC7E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23D3AF71-F4C0-BAED-244E-DCBD08F3EA61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758A5ADF-01F4-3710-BF33-47A561494866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196647" y="1402445"/>
            <a:ext cx="117987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9600" b="1" dirty="0">
                <a:solidFill>
                  <a:srgbClr val="FFFFFF"/>
                </a:solidFill>
              </a:rPr>
              <a:t>Azure Functions</a:t>
            </a:r>
          </a:p>
          <a:p>
            <a:pPr algn="ctr">
              <a:tabLst>
                <a:tab pos="3835400" algn="l"/>
              </a:tabLst>
            </a:pPr>
            <a:r>
              <a:rPr lang="en-US" sz="2800" b="1" dirty="0">
                <a:solidFill>
                  <a:srgbClr val="FFFFFF"/>
                </a:solidFill>
              </a:rPr>
              <a:t>The easy way to an 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Björn Sundling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ABA97-73EA-77D4-BF16-AECA3FC29EBF}"/>
              </a:ext>
            </a:extLst>
          </p:cNvPr>
          <p:cNvSpPr txBox="1"/>
          <p:nvPr/>
        </p:nvSpPr>
        <p:spPr>
          <a:xfrm>
            <a:off x="3393266" y="4692957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Mastodon.nu/@bjompen</a:t>
            </a:r>
          </a:p>
        </p:txBody>
      </p:sp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8A709A-0CEC-8DDB-0033-A6BA3E685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Deployment center</a:t>
            </a:r>
          </a:p>
          <a:p>
            <a:r>
              <a:rPr lang="en-US" sz="2000" dirty="0"/>
              <a:t>Pipeline deployments</a:t>
            </a:r>
          </a:p>
          <a:p>
            <a:pPr lvl="1"/>
            <a:r>
              <a:rPr lang="en-US" sz="1600" dirty="0"/>
              <a:t>Tasks vs. 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912369-C6D5-5D9E-F224-71BE92E5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Automation, DevOps, and CI/CD</a:t>
            </a:r>
            <a:endParaRPr lang="en-SE" sz="4800" dirty="0"/>
          </a:p>
        </p:txBody>
      </p:sp>
    </p:spTree>
    <p:extLst>
      <p:ext uri="{BB962C8B-B14F-4D97-AF65-F5344CB8AC3E}">
        <p14:creationId xmlns:p14="http://schemas.microsoft.com/office/powerpoint/2010/main" val="238803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A93BB8-0559-9863-AD30-FF613F9256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Mastodon.nu/@bjompen</a:t>
            </a:r>
            <a:endParaRPr lang="en-US" sz="2800" dirty="0"/>
          </a:p>
          <a:p>
            <a:r>
              <a:rPr lang="en-US" sz="2800" dirty="0"/>
              <a:t>Github.com/bjompen</a:t>
            </a:r>
          </a:p>
          <a:p>
            <a:r>
              <a:rPr lang="en-US" sz="2800" dirty="0"/>
              <a:t>Bjompen.com</a:t>
            </a:r>
            <a:endParaRPr lang="en-US" sz="2400" dirty="0"/>
          </a:p>
          <a:p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1DAE9-5008-14CB-9E57-FB4033EF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FFFFFF"/>
                </a:solidFill>
              </a:rPr>
              <a:t>Questions?</a:t>
            </a:r>
            <a:endParaRPr lang="en-SE" dirty="0"/>
          </a:p>
        </p:txBody>
      </p:sp>
      <p:pic>
        <p:nvPicPr>
          <p:cNvPr id="4" name="Picture 3" descr="A person in a hoodie&#10;&#10;Description automatically generated">
            <a:extLst>
              <a:ext uri="{FF2B5EF4-FFF2-40B4-BE49-F238E27FC236}">
                <a16:creationId xmlns:a16="http://schemas.microsoft.com/office/drawing/2014/main" id="{34DBCE74-0123-E76F-861F-C1C1154F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43" y="1433510"/>
            <a:ext cx="1995490" cy="1995490"/>
          </a:xfrm>
          <a:prstGeom prst="rect">
            <a:avLst/>
          </a:prstGeom>
        </p:spPr>
      </p:pic>
      <p:pic>
        <p:nvPicPr>
          <p:cNvPr id="5" name="Picture 4" descr="A person in a black shirt&#10;&#10;Description automatically generated">
            <a:extLst>
              <a:ext uri="{FF2B5EF4-FFF2-40B4-BE49-F238E27FC236}">
                <a16:creationId xmlns:a16="http://schemas.microsoft.com/office/drawing/2014/main" id="{90840761-1A82-CFF6-9E04-91A7A1CA2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33" y="3429000"/>
            <a:ext cx="1995491" cy="199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1411586" y="411451"/>
            <a:ext cx="93688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9207-59EB-04DC-C4D8-A685A328FC4D}"/>
              </a:ext>
            </a:extLst>
          </p:cNvPr>
          <p:cNvSpPr txBox="1"/>
          <p:nvPr/>
        </p:nvSpPr>
        <p:spPr>
          <a:xfrm>
            <a:off x="3363958" y="233359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Please review this session</a:t>
            </a:r>
          </a:p>
        </p:txBody>
      </p:sp>
      <p:pic>
        <p:nvPicPr>
          <p:cNvPr id="6" name="Picture 5" descr="A qr code on a screen&#10;&#10;Description automatically generated">
            <a:extLst>
              <a:ext uri="{FF2B5EF4-FFF2-40B4-BE49-F238E27FC236}">
                <a16:creationId xmlns:a16="http://schemas.microsoft.com/office/drawing/2014/main" id="{8F760940-8BAB-7607-94F5-F52643990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15" y="3416968"/>
            <a:ext cx="2198170" cy="29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48A28727-5048-08E8-874C-91DE49FA2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61" y="1224104"/>
            <a:ext cx="7816278" cy="429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8BF820-E453-72ED-F377-CC193CCA3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Outernet</a:t>
            </a:r>
          </a:p>
          <a:p>
            <a:pPr lvl="1"/>
            <a:r>
              <a:rPr lang="en-US" sz="1600" dirty="0"/>
              <a:t>Björn “Bjompen” Sundling</a:t>
            </a:r>
          </a:p>
          <a:p>
            <a:pPr lvl="1"/>
            <a:r>
              <a:rPr lang="en-US" sz="1600" dirty="0"/>
              <a:t>MVP, MCT, and other titles…</a:t>
            </a:r>
          </a:p>
          <a:p>
            <a:pPr lvl="1"/>
            <a:r>
              <a:rPr lang="en-US" sz="1600" dirty="0"/>
              <a:t>DevOps and Azure consultant @ Advania Sweden</a:t>
            </a:r>
            <a:endParaRPr lang="en-US" sz="2000" dirty="0">
              <a:hlinkClick r:id="rId2"/>
            </a:endParaRPr>
          </a:p>
          <a:p>
            <a:r>
              <a:rPr lang="en-US" sz="2000" dirty="0"/>
              <a:t>Internet</a:t>
            </a:r>
            <a:endParaRPr lang="en-US" sz="2000" dirty="0">
              <a:hlinkClick r:id="rId2"/>
            </a:endParaRPr>
          </a:p>
          <a:p>
            <a:pPr lvl="1"/>
            <a:r>
              <a:rPr lang="en-US" sz="1600" dirty="0">
                <a:hlinkClick r:id="rId2"/>
              </a:rPr>
              <a:t>Mastodon.nu/@bjompen</a:t>
            </a:r>
            <a:endParaRPr lang="en-US" sz="1600" dirty="0"/>
          </a:p>
          <a:p>
            <a:pPr lvl="1"/>
            <a:r>
              <a:rPr lang="en-US" sz="1600" dirty="0"/>
              <a:t>Github.com/bjompen</a:t>
            </a:r>
          </a:p>
          <a:p>
            <a:pPr lvl="1"/>
            <a:r>
              <a:rPr lang="en-US" sz="1600" dirty="0"/>
              <a:t>Bjompen.com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0AB5F9-B731-34AD-2EBA-5B6902F2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7505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8BF820-E453-72ED-F377-CC193CCA3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Application Programming Interface</a:t>
            </a:r>
          </a:p>
          <a:p>
            <a:r>
              <a:rPr lang="en-US" sz="2000" dirty="0"/>
              <a:t>Web API</a:t>
            </a:r>
          </a:p>
          <a:p>
            <a:pPr lvl="1"/>
            <a:r>
              <a:rPr lang="en-US" sz="1600" dirty="0"/>
              <a:t>SOAP, REST, Web 2.0, and other buzzwords</a:t>
            </a:r>
          </a:p>
          <a:p>
            <a:r>
              <a:rPr lang="en-US" sz="2800" dirty="0"/>
              <a:t>Reason? Hide the details.</a:t>
            </a:r>
            <a:endParaRPr lang="en-S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0AB5F9-B731-34AD-2EBA-5B6902F2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FFFFFF"/>
                </a:solidFill>
              </a:rPr>
              <a:t>What is an API?</a:t>
            </a:r>
            <a:endParaRPr lang="en-SE" dirty="0"/>
          </a:p>
        </p:txBody>
      </p:sp>
      <p:pic>
        <p:nvPicPr>
          <p:cNvPr id="4" name="Picture 3" descr="A penguin standing on a red blue and white background&#10;&#10;Description automatically generated">
            <a:extLst>
              <a:ext uri="{FF2B5EF4-FFF2-40B4-BE49-F238E27FC236}">
                <a16:creationId xmlns:a16="http://schemas.microsoft.com/office/drawing/2014/main" id="{096D0AC3-8C9D-62B1-CE49-7BEE73D26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000" y="1736091"/>
            <a:ext cx="2352507" cy="2352507"/>
          </a:xfrm>
          <a:prstGeom prst="rect">
            <a:avLst/>
          </a:prstGeom>
        </p:spPr>
      </p:pic>
      <p:pic>
        <p:nvPicPr>
          <p:cNvPr id="5" name="Picture 4" descr="A penguin standing on a red blue and white background&#10;&#10;Description automatically generated">
            <a:extLst>
              <a:ext uri="{FF2B5EF4-FFF2-40B4-BE49-F238E27FC236}">
                <a16:creationId xmlns:a16="http://schemas.microsoft.com/office/drawing/2014/main" id="{E4297365-86BF-60A3-91AB-59C56977B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000" y="1736091"/>
            <a:ext cx="2352508" cy="235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0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2B5752-2577-AF27-6710-98ED967C8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Serverless (…) computing.</a:t>
            </a:r>
          </a:p>
          <a:p>
            <a:r>
              <a:rPr lang="en-US" sz="2800" dirty="0"/>
              <a:t>App service plan - Runtime host</a:t>
            </a:r>
          </a:p>
          <a:p>
            <a:r>
              <a:rPr lang="en-US" sz="2800" dirty="0"/>
              <a:t>Function App – Container runtime</a:t>
            </a:r>
          </a:p>
          <a:p>
            <a:r>
              <a:rPr lang="en-US" sz="2800" dirty="0"/>
              <a:t>Functions – Containers on a host</a:t>
            </a:r>
            <a:endParaRPr lang="en-S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384DEC-A872-EF3B-FDC0-E419365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What is Azure functions?</a:t>
            </a:r>
            <a:endParaRPr lang="en-SE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311FC-C5B7-2FE4-24E1-519822510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986" y="3958679"/>
            <a:ext cx="6891055" cy="22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4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8E1C32-1612-6680-D4A6-D4AC3E433A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Setting it up using GUI 🤢</a:t>
            </a:r>
          </a:p>
          <a:p>
            <a:r>
              <a:rPr lang="en-US" sz="2800" dirty="0"/>
              <a:t>Setting it up using PowerShell 🤔</a:t>
            </a:r>
          </a:p>
          <a:p>
            <a:r>
              <a:rPr lang="en-US" sz="2800" dirty="0"/>
              <a:t>Setting it up using Bicep 💞</a:t>
            </a:r>
            <a:endParaRPr lang="en-S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DBCE9-63B6-3A3C-8DC7-39C8CE6A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Azure function infrastructure</a:t>
            </a:r>
            <a:endParaRPr lang="en-SE" sz="4800" dirty="0"/>
          </a:p>
        </p:txBody>
      </p:sp>
    </p:spTree>
    <p:extLst>
      <p:ext uri="{BB962C8B-B14F-4D97-AF65-F5344CB8AC3E}">
        <p14:creationId xmlns:p14="http://schemas.microsoft.com/office/powerpoint/2010/main" val="3915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523F1-67BD-1969-7892-890FD0044E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err="1"/>
              <a:t>Func</a:t>
            </a:r>
            <a:r>
              <a:rPr lang="en-US" sz="2000" dirty="0"/>
              <a:t> – the funky CLI</a:t>
            </a:r>
          </a:p>
          <a:p>
            <a:r>
              <a:rPr lang="en-US" sz="2000" dirty="0" err="1"/>
              <a:t>VSCode</a:t>
            </a:r>
            <a:endParaRPr lang="en-US" sz="2000" dirty="0"/>
          </a:p>
          <a:p>
            <a:pPr lvl="1"/>
            <a:r>
              <a:rPr lang="en-US" sz="1600" dirty="0"/>
              <a:t>Plugins</a:t>
            </a:r>
          </a:p>
          <a:p>
            <a:pPr lvl="1"/>
            <a:r>
              <a:rPr lang="en-US" sz="1600" dirty="0"/>
              <a:t>Connect to Azure</a:t>
            </a:r>
          </a:p>
          <a:p>
            <a:pPr lvl="1"/>
            <a:r>
              <a:rPr lang="en-US" sz="1600" dirty="0"/>
              <a:t>Create function</a:t>
            </a:r>
          </a:p>
          <a:p>
            <a:pPr lvl="1"/>
            <a:r>
              <a:rPr lang="en-US" sz="1600" dirty="0"/>
              <a:t>Useless and useful files…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1AA8F-A46F-F815-32E2-6469CD43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Developing functions - Tooling</a:t>
            </a:r>
            <a:endParaRPr lang="en-SE" sz="4800" dirty="0"/>
          </a:p>
        </p:txBody>
      </p:sp>
    </p:spTree>
    <p:extLst>
      <p:ext uri="{BB962C8B-B14F-4D97-AF65-F5344CB8AC3E}">
        <p14:creationId xmlns:p14="http://schemas.microsoft.com/office/powerpoint/2010/main" val="169904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DEBC96-C4B8-FBCA-B404-9538D26BC7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Input bindings vs. triggers</a:t>
            </a:r>
          </a:p>
          <a:p>
            <a:pPr lvl="1"/>
            <a:r>
              <a:rPr lang="en-US" sz="1600" dirty="0"/>
              <a:t>Start a job or play with data from a source</a:t>
            </a:r>
          </a:p>
          <a:p>
            <a:r>
              <a:rPr lang="en-US" sz="2000" dirty="0"/>
              <a:t>Output bindings</a:t>
            </a:r>
          </a:p>
          <a:p>
            <a:pPr lvl="1"/>
            <a:r>
              <a:rPr lang="en-US" sz="1600" dirty="0"/>
              <a:t>Data to caller or data to service?</a:t>
            </a:r>
          </a:p>
          <a:p>
            <a:r>
              <a:rPr lang="en-US" sz="2000" dirty="0"/>
              <a:t>HTTP Status codes and why they matter</a:t>
            </a:r>
          </a:p>
          <a:p>
            <a:pPr lvl="1"/>
            <a:r>
              <a:rPr lang="en-US" sz="1600" dirty="0"/>
              <a:t>GET, POST, and other methods</a:t>
            </a:r>
          </a:p>
          <a:p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3ADAE7-2ABC-B3BD-6950-BBCF8FB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FF"/>
                </a:solidFill>
              </a:rPr>
              <a:t>Developing functions – The code</a:t>
            </a:r>
            <a:endParaRPr lang="en-SE" sz="4400" dirty="0"/>
          </a:p>
        </p:txBody>
      </p:sp>
    </p:spTree>
    <p:extLst>
      <p:ext uri="{BB962C8B-B14F-4D97-AF65-F5344CB8AC3E}">
        <p14:creationId xmlns:p14="http://schemas.microsoft.com/office/powerpoint/2010/main" val="236947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1BD424-481C-0B73-3142-23E9B4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FF"/>
                </a:solidFill>
              </a:rPr>
              <a:t>Developing functions - Deploying</a:t>
            </a:r>
            <a:endParaRPr lang="en-SE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F2A90-BB0C-8B86-2855-333690351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02" y="2221992"/>
            <a:ext cx="12192000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1281</Words>
  <Application>Microsoft Office PowerPoint</Application>
  <PresentationFormat>Widescreen</PresentationFormat>
  <Paragraphs>168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Play</vt:lpstr>
      <vt:lpstr>Play </vt:lpstr>
      <vt:lpstr>Space Grotesk</vt:lpstr>
      <vt:lpstr>Office Theme</vt:lpstr>
      <vt:lpstr>PowerPoint Presentation</vt:lpstr>
      <vt:lpstr>PowerPoint Presentation</vt:lpstr>
      <vt:lpstr>About me</vt:lpstr>
      <vt:lpstr>What is an API?</vt:lpstr>
      <vt:lpstr>What is Azure functions?</vt:lpstr>
      <vt:lpstr>Azure function infrastructure</vt:lpstr>
      <vt:lpstr>Developing functions - Tooling</vt:lpstr>
      <vt:lpstr>Developing functions – The code</vt:lpstr>
      <vt:lpstr>Developing functions - Deploying</vt:lpstr>
      <vt:lpstr>Automation, DevOps, and CI/CD</vt:lpstr>
      <vt:lpstr>Questions?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Björn Sundling</cp:lastModifiedBy>
  <cp:revision>69</cp:revision>
  <dcterms:created xsi:type="dcterms:W3CDTF">2022-12-09T06:31:24Z</dcterms:created>
  <dcterms:modified xsi:type="dcterms:W3CDTF">2024-04-14T14:45:13Z</dcterms:modified>
  <cp:category/>
</cp:coreProperties>
</file>