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FF1E0-71AF-470E-BA95-712AA9AB51B3}" v="24" dt="2024-04-08T12:42:12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 autoAdjust="0"/>
    <p:restoredTop sz="95923" autoAdjust="0"/>
  </p:normalViewPr>
  <p:slideViewPr>
    <p:cSldViewPr snapToGrid="0" showGuides="1">
      <p:cViewPr>
        <p:scale>
          <a:sx n="150" d="100"/>
          <a:sy n="150" d="100"/>
        </p:scale>
        <p:origin x="228" y="840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itter" userId="f6ad3c3a-3be2-4d4b-8475-a5326fc1b0ca" providerId="ADAL" clId="{C64FF1E0-71AF-470E-BA95-712AA9AB51B3}"/>
    <pc:docChg chg="undo custSel addSld delSld modSld sldOrd modMainMaster">
      <pc:chgData name="Christian Ritter" userId="f6ad3c3a-3be2-4d4b-8475-a5326fc1b0ca" providerId="ADAL" clId="{C64FF1E0-71AF-470E-BA95-712AA9AB51B3}" dt="2024-04-10T23:32:29.910" v="215" actId="478"/>
      <pc:docMkLst>
        <pc:docMk/>
      </pc:docMkLst>
      <pc:sldChg chg="delSp modSp mod">
        <pc:chgData name="Christian Ritter" userId="f6ad3c3a-3be2-4d4b-8475-a5326fc1b0ca" providerId="ADAL" clId="{C64FF1E0-71AF-470E-BA95-712AA9AB51B3}" dt="2024-04-10T23:32:29.910" v="215" actId="478"/>
        <pc:sldMkLst>
          <pc:docMk/>
          <pc:sldMk cId="3331109375" sldId="256"/>
        </pc:sldMkLst>
        <pc:spChg chg="del mod">
          <ac:chgData name="Christian Ritter" userId="f6ad3c3a-3be2-4d4b-8475-a5326fc1b0ca" providerId="ADAL" clId="{C64FF1E0-71AF-470E-BA95-712AA9AB51B3}" dt="2024-04-10T23:32:29.910" v="215" actId="478"/>
          <ac:spMkLst>
            <pc:docMk/>
            <pc:sldMk cId="3331109375" sldId="256"/>
            <ac:spMk id="24" creationId="{6203A83D-15FC-86E3-E67D-0B27149CEBD7}"/>
          </ac:spMkLst>
        </pc:spChg>
      </pc:sldChg>
      <pc:sldChg chg="addSp delSp modSp mod">
        <pc:chgData name="Christian Ritter" userId="f6ad3c3a-3be2-4d4b-8475-a5326fc1b0ca" providerId="ADAL" clId="{C64FF1E0-71AF-470E-BA95-712AA9AB51B3}" dt="2024-04-08T12:42:25.061" v="204" actId="1076"/>
        <pc:sldMkLst>
          <pc:docMk/>
          <pc:sldMk cId="158319760" sldId="271"/>
        </pc:sldMkLst>
        <pc:spChg chg="add">
          <ac:chgData name="Christian Ritter" userId="f6ad3c3a-3be2-4d4b-8475-a5326fc1b0ca" providerId="ADAL" clId="{C64FF1E0-71AF-470E-BA95-712AA9AB51B3}" dt="2024-04-08T12:41:49.284" v="199"/>
          <ac:spMkLst>
            <pc:docMk/>
            <pc:sldMk cId="158319760" sldId="271"/>
            <ac:spMk id="2" creationId="{222FCDF9-D9C1-81F2-2BD2-89EFE16D33FA}"/>
          </ac:spMkLst>
        </pc:spChg>
        <pc:spChg chg="del">
          <ac:chgData name="Christian Ritter" userId="f6ad3c3a-3be2-4d4b-8475-a5326fc1b0ca" providerId="ADAL" clId="{C64FF1E0-71AF-470E-BA95-712AA9AB51B3}" dt="2024-04-04T14:00:36.606" v="116" actId="478"/>
          <ac:spMkLst>
            <pc:docMk/>
            <pc:sldMk cId="158319760" sldId="271"/>
            <ac:spMk id="2" creationId="{9B19AB3D-FC55-EC05-59A1-32359151A7A7}"/>
          </ac:spMkLst>
        </pc:spChg>
        <pc:spChg chg="add del mod">
          <ac:chgData name="Christian Ritter" userId="f6ad3c3a-3be2-4d4b-8475-a5326fc1b0ca" providerId="ADAL" clId="{C64FF1E0-71AF-470E-BA95-712AA9AB51B3}" dt="2024-04-04T14:01:22.799" v="123" actId="478"/>
          <ac:spMkLst>
            <pc:docMk/>
            <pc:sldMk cId="158319760" sldId="271"/>
            <ac:spMk id="4" creationId="{04A86AAF-1C21-4F16-8B7D-9C001EBC076D}"/>
          </ac:spMkLst>
        </pc:spChg>
        <pc:picChg chg="add mod">
          <ac:chgData name="Christian Ritter" userId="f6ad3c3a-3be2-4d4b-8475-a5326fc1b0ca" providerId="ADAL" clId="{C64FF1E0-71AF-470E-BA95-712AA9AB51B3}" dt="2024-04-08T12:42:25.061" v="204" actId="1076"/>
          <ac:picMkLst>
            <pc:docMk/>
            <pc:sldMk cId="158319760" sldId="271"/>
            <ac:picMk id="4" creationId="{6C92B8A0-2C1C-B04F-B80A-9813B4C9A581}"/>
          </ac:picMkLst>
        </pc:picChg>
        <pc:picChg chg="add del mod">
          <ac:chgData name="Christian Ritter" userId="f6ad3c3a-3be2-4d4b-8475-a5326fc1b0ca" providerId="ADAL" clId="{C64FF1E0-71AF-470E-BA95-712AA9AB51B3}" dt="2024-04-08T12:41:45.833" v="198" actId="478"/>
          <ac:picMkLst>
            <pc:docMk/>
            <pc:sldMk cId="158319760" sldId="271"/>
            <ac:picMk id="6" creationId="{D3E1CBE1-3A84-9A2F-66E9-5FCFAAF3B436}"/>
          </ac:picMkLst>
        </pc:picChg>
      </pc:sldChg>
      <pc:sldChg chg="modSp mod">
        <pc:chgData name="Christian Ritter" userId="f6ad3c3a-3be2-4d4b-8475-a5326fc1b0ca" providerId="ADAL" clId="{C64FF1E0-71AF-470E-BA95-712AA9AB51B3}" dt="2024-04-10T20:41:03.641" v="207" actId="20577"/>
        <pc:sldMkLst>
          <pc:docMk/>
          <pc:sldMk cId="154654571" sldId="272"/>
        </pc:sldMkLst>
        <pc:spChg chg="mod">
          <ac:chgData name="Christian Ritter" userId="f6ad3c3a-3be2-4d4b-8475-a5326fc1b0ca" providerId="ADAL" clId="{C64FF1E0-71AF-470E-BA95-712AA9AB51B3}" dt="2024-04-10T20:41:03.641" v="207" actId="20577"/>
          <ac:spMkLst>
            <pc:docMk/>
            <pc:sldMk cId="154654571" sldId="272"/>
            <ac:spMk id="5" creationId="{588463CA-3E12-1912-8C48-874F834FCEC8}"/>
          </ac:spMkLst>
        </pc:spChg>
      </pc:sldChg>
      <pc:sldChg chg="modSp mod">
        <pc:chgData name="Christian Ritter" userId="f6ad3c3a-3be2-4d4b-8475-a5326fc1b0ca" providerId="ADAL" clId="{C64FF1E0-71AF-470E-BA95-712AA9AB51B3}" dt="2024-04-04T07:48:55.527" v="115" actId="20577"/>
        <pc:sldMkLst>
          <pc:docMk/>
          <pc:sldMk cId="3218898745" sldId="275"/>
        </pc:sldMkLst>
        <pc:spChg chg="mod">
          <ac:chgData name="Christian Ritter" userId="f6ad3c3a-3be2-4d4b-8475-a5326fc1b0ca" providerId="ADAL" clId="{C64FF1E0-71AF-470E-BA95-712AA9AB51B3}" dt="2024-04-04T07:48:55.527" v="115" actId="20577"/>
          <ac:spMkLst>
            <pc:docMk/>
            <pc:sldMk cId="3218898745" sldId="275"/>
            <ac:spMk id="5" creationId="{588463CA-3E12-1912-8C48-874F834FCEC8}"/>
          </ac:spMkLst>
        </pc:spChg>
      </pc:sldChg>
      <pc:sldChg chg="addSp delSp modSp add mod">
        <pc:chgData name="Christian Ritter" userId="f6ad3c3a-3be2-4d4b-8475-a5326fc1b0ca" providerId="ADAL" clId="{C64FF1E0-71AF-470E-BA95-712AA9AB51B3}" dt="2024-03-15T12:44:12.777" v="25" actId="1076"/>
        <pc:sldMkLst>
          <pc:docMk/>
          <pc:sldMk cId="19645760" sldId="276"/>
        </pc:sldMkLst>
        <pc:spChg chg="del">
          <ac:chgData name="Christian Ritter" userId="f6ad3c3a-3be2-4d4b-8475-a5326fc1b0ca" providerId="ADAL" clId="{C64FF1E0-71AF-470E-BA95-712AA9AB51B3}" dt="2024-03-15T12:33:08.506" v="2" actId="478"/>
          <ac:spMkLst>
            <pc:docMk/>
            <pc:sldMk cId="19645760" sldId="276"/>
            <ac:spMk id="4" creationId="{29FABDA0-D6DB-57BB-73D6-BAA52E498D88}"/>
          </ac:spMkLst>
        </pc:spChg>
        <pc:spChg chg="del">
          <ac:chgData name="Christian Ritter" userId="f6ad3c3a-3be2-4d4b-8475-a5326fc1b0ca" providerId="ADAL" clId="{C64FF1E0-71AF-470E-BA95-712AA9AB51B3}" dt="2024-03-15T12:33:03.808" v="1" actId="478"/>
          <ac:spMkLst>
            <pc:docMk/>
            <pc:sldMk cId="19645760" sldId="276"/>
            <ac:spMk id="5" creationId="{D085CFAE-D290-371E-37B5-418B5E5175D1}"/>
          </ac:spMkLst>
        </pc:spChg>
        <pc:spChg chg="add del mod">
          <ac:chgData name="Christian Ritter" userId="f6ad3c3a-3be2-4d4b-8475-a5326fc1b0ca" providerId="ADAL" clId="{C64FF1E0-71AF-470E-BA95-712AA9AB51B3}" dt="2024-03-15T12:37:59.366" v="13" actId="478"/>
          <ac:spMkLst>
            <pc:docMk/>
            <pc:sldMk cId="19645760" sldId="276"/>
            <ac:spMk id="6" creationId="{320C9C37-40E6-8366-6DA3-393A7F0FAE1D}"/>
          </ac:spMkLst>
        </pc:spChg>
        <pc:spChg chg="add del mod">
          <ac:chgData name="Christian Ritter" userId="f6ad3c3a-3be2-4d4b-8475-a5326fc1b0ca" providerId="ADAL" clId="{C64FF1E0-71AF-470E-BA95-712AA9AB51B3}" dt="2024-03-15T12:43:05.995" v="19" actId="478"/>
          <ac:spMkLst>
            <pc:docMk/>
            <pc:sldMk cId="19645760" sldId="276"/>
            <ac:spMk id="8" creationId="{0282A698-8226-E07B-F544-40E99FE9A4FB}"/>
          </ac:spMkLst>
        </pc:spChg>
        <pc:picChg chg="del">
          <ac:chgData name="Christian Ritter" userId="f6ad3c3a-3be2-4d4b-8475-a5326fc1b0ca" providerId="ADAL" clId="{C64FF1E0-71AF-470E-BA95-712AA9AB51B3}" dt="2024-03-15T12:33:10.633" v="3" actId="478"/>
          <ac:picMkLst>
            <pc:docMk/>
            <pc:sldMk cId="19645760" sldId="276"/>
            <ac:picMk id="3" creationId="{F2A56899-9668-13DE-FF19-93DFA6B28FB9}"/>
          </ac:picMkLst>
        </pc:picChg>
        <pc:picChg chg="add mod">
          <ac:chgData name="Christian Ritter" userId="f6ad3c3a-3be2-4d4b-8475-a5326fc1b0ca" providerId="ADAL" clId="{C64FF1E0-71AF-470E-BA95-712AA9AB51B3}" dt="2024-03-15T12:44:12.777" v="25" actId="1076"/>
          <ac:picMkLst>
            <pc:docMk/>
            <pc:sldMk cId="19645760" sldId="276"/>
            <ac:picMk id="10" creationId="{C317A2E9-1EA3-5375-1164-B3BAC2AD881D}"/>
          </ac:picMkLst>
        </pc:picChg>
        <pc:picChg chg="add del mod">
          <ac:chgData name="Christian Ritter" userId="f6ad3c3a-3be2-4d4b-8475-a5326fc1b0ca" providerId="ADAL" clId="{C64FF1E0-71AF-470E-BA95-712AA9AB51B3}" dt="2024-03-15T12:37:04.847" v="10" actId="478"/>
          <ac:picMkLst>
            <pc:docMk/>
            <pc:sldMk cId="19645760" sldId="276"/>
            <ac:picMk id="1026" creationId="{7ABAE78B-E854-457C-989D-17B9F1DA22E0}"/>
          </ac:picMkLst>
        </pc:picChg>
        <pc:picChg chg="add">
          <ac:chgData name="Christian Ritter" userId="f6ad3c3a-3be2-4d4b-8475-a5326fc1b0ca" providerId="ADAL" clId="{C64FF1E0-71AF-470E-BA95-712AA9AB51B3}" dt="2024-03-15T12:37:07.234" v="11"/>
          <ac:picMkLst>
            <pc:docMk/>
            <pc:sldMk cId="19645760" sldId="276"/>
            <ac:picMk id="1028" creationId="{4056D0D4-B433-1420-AD30-DEB434A652E7}"/>
          </ac:picMkLst>
        </pc:picChg>
        <pc:picChg chg="add mod">
          <ac:chgData name="Christian Ritter" userId="f6ad3c3a-3be2-4d4b-8475-a5326fc1b0ca" providerId="ADAL" clId="{C64FF1E0-71AF-470E-BA95-712AA9AB51B3}" dt="2024-03-15T12:38:58.716" v="17" actId="1440"/>
          <ac:picMkLst>
            <pc:docMk/>
            <pc:sldMk cId="19645760" sldId="276"/>
            <ac:picMk id="1030" creationId="{F8D0770E-5E20-F555-D2F0-60F7FBD1607D}"/>
          </ac:picMkLst>
        </pc:picChg>
        <pc:picChg chg="add del">
          <ac:chgData name="Christian Ritter" userId="f6ad3c3a-3be2-4d4b-8475-a5326fc1b0ca" providerId="ADAL" clId="{C64FF1E0-71AF-470E-BA95-712AA9AB51B3}" dt="2024-03-15T12:43:05.995" v="19" actId="478"/>
          <ac:picMkLst>
            <pc:docMk/>
            <pc:sldMk cId="19645760" sldId="276"/>
            <ac:picMk id="1032" creationId="{CFA1E30F-8F0A-7598-EB85-6D2ECE921823}"/>
          </ac:picMkLst>
        </pc:picChg>
      </pc:sldChg>
      <pc:sldChg chg="delSp modSp add mod ord">
        <pc:chgData name="Christian Ritter" userId="f6ad3c3a-3be2-4d4b-8475-a5326fc1b0ca" providerId="ADAL" clId="{C64FF1E0-71AF-470E-BA95-712AA9AB51B3}" dt="2024-03-15T12:49:46.451" v="52"/>
        <pc:sldMkLst>
          <pc:docMk/>
          <pc:sldMk cId="2313674495" sldId="277"/>
        </pc:sldMkLst>
        <pc:spChg chg="mod">
          <ac:chgData name="Christian Ritter" userId="f6ad3c3a-3be2-4d4b-8475-a5326fc1b0ca" providerId="ADAL" clId="{C64FF1E0-71AF-470E-BA95-712AA9AB51B3}" dt="2024-03-15T12:49:28.320" v="50" actId="20577"/>
          <ac:spMkLst>
            <pc:docMk/>
            <pc:sldMk cId="2313674495" sldId="277"/>
            <ac:spMk id="4" creationId="{51D0958D-4E1C-FD57-0E5B-2105FCCC98E4}"/>
          </ac:spMkLst>
        </pc:spChg>
        <pc:spChg chg="mod">
          <ac:chgData name="Christian Ritter" userId="f6ad3c3a-3be2-4d4b-8475-a5326fc1b0ca" providerId="ADAL" clId="{C64FF1E0-71AF-470E-BA95-712AA9AB51B3}" dt="2024-03-15T12:49:46.451" v="52"/>
          <ac:spMkLst>
            <pc:docMk/>
            <pc:sldMk cId="2313674495" sldId="277"/>
            <ac:spMk id="5" creationId="{4BA7DE4E-F14C-318B-1657-FDC935B61104}"/>
          </ac:spMkLst>
        </pc:spChg>
        <pc:picChg chg="del">
          <ac:chgData name="Christian Ritter" userId="f6ad3c3a-3be2-4d4b-8475-a5326fc1b0ca" providerId="ADAL" clId="{C64FF1E0-71AF-470E-BA95-712AA9AB51B3}" dt="2024-03-15T12:49:32.408" v="51" actId="478"/>
          <ac:picMkLst>
            <pc:docMk/>
            <pc:sldMk cId="2313674495" sldId="277"/>
            <ac:picMk id="3" creationId="{42C1656B-5943-435A-332C-BDBC375F1C7B}"/>
          </ac:picMkLst>
        </pc:picChg>
      </pc:sldChg>
      <pc:sldChg chg="modSp add mod">
        <pc:chgData name="Christian Ritter" userId="f6ad3c3a-3be2-4d4b-8475-a5326fc1b0ca" providerId="ADAL" clId="{C64FF1E0-71AF-470E-BA95-712AA9AB51B3}" dt="2024-04-04T14:02:55.960" v="148" actId="20577"/>
        <pc:sldMkLst>
          <pc:docMk/>
          <pc:sldMk cId="1850945063" sldId="278"/>
        </pc:sldMkLst>
        <pc:spChg chg="mod">
          <ac:chgData name="Christian Ritter" userId="f6ad3c3a-3be2-4d4b-8475-a5326fc1b0ca" providerId="ADAL" clId="{C64FF1E0-71AF-470E-BA95-712AA9AB51B3}" dt="2024-04-04T14:02:47.455" v="139" actId="20577"/>
          <ac:spMkLst>
            <pc:docMk/>
            <pc:sldMk cId="1850945063" sldId="278"/>
            <ac:spMk id="4" creationId="{4276D23B-6460-999B-291E-905AF7517F96}"/>
          </ac:spMkLst>
        </pc:spChg>
        <pc:spChg chg="mod">
          <ac:chgData name="Christian Ritter" userId="f6ad3c3a-3be2-4d4b-8475-a5326fc1b0ca" providerId="ADAL" clId="{C64FF1E0-71AF-470E-BA95-712AA9AB51B3}" dt="2024-04-04T14:02:55.960" v="148" actId="20577"/>
          <ac:spMkLst>
            <pc:docMk/>
            <pc:sldMk cId="1850945063" sldId="278"/>
            <ac:spMk id="5" creationId="{7D2B84C6-6548-51B8-0EA1-E8E3956EEBBB}"/>
          </ac:spMkLst>
        </pc:spChg>
      </pc:sldChg>
      <pc:sldChg chg="addSp delSp modSp add del mod">
        <pc:chgData name="Christian Ritter" userId="f6ad3c3a-3be2-4d4b-8475-a5326fc1b0ca" providerId="ADAL" clId="{C64FF1E0-71AF-470E-BA95-712AA9AB51B3}" dt="2024-04-04T14:02:22.763" v="124" actId="47"/>
        <pc:sldMkLst>
          <pc:docMk/>
          <pc:sldMk cId="4248785355" sldId="278"/>
        </pc:sldMkLst>
        <pc:spChg chg="mod">
          <ac:chgData name="Christian Ritter" userId="f6ad3c3a-3be2-4d4b-8475-a5326fc1b0ca" providerId="ADAL" clId="{C64FF1E0-71AF-470E-BA95-712AA9AB51B3}" dt="2024-03-15T12:51:07.083" v="62" actId="20577"/>
          <ac:spMkLst>
            <pc:docMk/>
            <pc:sldMk cId="4248785355" sldId="278"/>
            <ac:spMk id="4" creationId="{07E3C126-D831-149C-DEC8-FA9A426FCF48}"/>
          </ac:spMkLst>
        </pc:spChg>
        <pc:spChg chg="del">
          <ac:chgData name="Christian Ritter" userId="f6ad3c3a-3be2-4d4b-8475-a5326fc1b0ca" providerId="ADAL" clId="{C64FF1E0-71AF-470E-BA95-712AA9AB51B3}" dt="2024-03-15T12:51:13.997" v="63" actId="478"/>
          <ac:spMkLst>
            <pc:docMk/>
            <pc:sldMk cId="4248785355" sldId="278"/>
            <ac:spMk id="5" creationId="{7A234CE4-767C-B051-8AF6-48E3915839ED}"/>
          </ac:spMkLst>
        </pc:spChg>
        <pc:picChg chg="add mod">
          <ac:chgData name="Christian Ritter" userId="f6ad3c3a-3be2-4d4b-8475-a5326fc1b0ca" providerId="ADAL" clId="{C64FF1E0-71AF-470E-BA95-712AA9AB51B3}" dt="2024-03-15T12:51:58.964" v="70" actId="1076"/>
          <ac:picMkLst>
            <pc:docMk/>
            <pc:sldMk cId="4248785355" sldId="278"/>
            <ac:picMk id="2" creationId="{3D89977C-527F-1118-8B78-7DC1BC236E70}"/>
          </ac:picMkLst>
        </pc:picChg>
      </pc:sldChg>
      <pc:sldChg chg="addSp delSp modSp add del mod">
        <pc:chgData name="Christian Ritter" userId="f6ad3c3a-3be2-4d4b-8475-a5326fc1b0ca" providerId="ADAL" clId="{C64FF1E0-71AF-470E-BA95-712AA9AB51B3}" dt="2024-04-04T14:02:23.806" v="125" actId="47"/>
        <pc:sldMkLst>
          <pc:docMk/>
          <pc:sldMk cId="567185109" sldId="279"/>
        </pc:sldMkLst>
        <pc:spChg chg="mod">
          <ac:chgData name="Christian Ritter" userId="f6ad3c3a-3be2-4d4b-8475-a5326fc1b0ca" providerId="ADAL" clId="{C64FF1E0-71AF-470E-BA95-712AA9AB51B3}" dt="2024-03-15T12:54:34.570" v="90" actId="20577"/>
          <ac:spMkLst>
            <pc:docMk/>
            <pc:sldMk cId="567185109" sldId="279"/>
            <ac:spMk id="4" creationId="{FF6B63AD-51EA-A0E5-0818-F664D0F5AE41}"/>
          </ac:spMkLst>
        </pc:spChg>
        <pc:picChg chg="del">
          <ac:chgData name="Christian Ritter" userId="f6ad3c3a-3be2-4d4b-8475-a5326fc1b0ca" providerId="ADAL" clId="{C64FF1E0-71AF-470E-BA95-712AA9AB51B3}" dt="2024-03-15T12:54:36.579" v="91" actId="478"/>
          <ac:picMkLst>
            <pc:docMk/>
            <pc:sldMk cId="567185109" sldId="279"/>
            <ac:picMk id="2" creationId="{C69D08F3-8BB9-1EBF-9E52-587BDB7DBE4C}"/>
          </ac:picMkLst>
        </pc:picChg>
        <pc:picChg chg="add mod">
          <ac:chgData name="Christian Ritter" userId="f6ad3c3a-3be2-4d4b-8475-a5326fc1b0ca" providerId="ADAL" clId="{C64FF1E0-71AF-470E-BA95-712AA9AB51B3}" dt="2024-03-15T12:54:52.518" v="95" actId="1076"/>
          <ac:picMkLst>
            <pc:docMk/>
            <pc:sldMk cId="567185109" sldId="279"/>
            <ac:picMk id="3" creationId="{6737B0DA-A28D-9E87-ED7E-E2C31D20486F}"/>
          </ac:picMkLst>
        </pc:picChg>
      </pc:sldChg>
      <pc:sldChg chg="addSp delSp modSp add mod">
        <pc:chgData name="Christian Ritter" userId="f6ad3c3a-3be2-4d4b-8475-a5326fc1b0ca" providerId="ADAL" clId="{C64FF1E0-71AF-470E-BA95-712AA9AB51B3}" dt="2024-04-07T04:45:06.820" v="197" actId="1076"/>
        <pc:sldMkLst>
          <pc:docMk/>
          <pc:sldMk cId="1726359929" sldId="279"/>
        </pc:sldMkLst>
        <pc:spChg chg="mod">
          <ac:chgData name="Christian Ritter" userId="f6ad3c3a-3be2-4d4b-8475-a5326fc1b0ca" providerId="ADAL" clId="{C64FF1E0-71AF-470E-BA95-712AA9AB51B3}" dt="2024-04-07T04:39:53.554" v="190" actId="20577"/>
          <ac:spMkLst>
            <pc:docMk/>
            <pc:sldMk cId="1726359929" sldId="279"/>
            <ac:spMk id="4" creationId="{6FA0E10C-585F-8BE0-4CD0-8C57EA096F32}"/>
          </ac:spMkLst>
        </pc:spChg>
        <pc:spChg chg="del">
          <ac:chgData name="Christian Ritter" userId="f6ad3c3a-3be2-4d4b-8475-a5326fc1b0ca" providerId="ADAL" clId="{C64FF1E0-71AF-470E-BA95-712AA9AB51B3}" dt="2024-04-07T04:39:40.481" v="176" actId="478"/>
          <ac:spMkLst>
            <pc:docMk/>
            <pc:sldMk cId="1726359929" sldId="279"/>
            <ac:spMk id="5" creationId="{B0E4FC28-8979-B901-9ED1-48657ACA1A97}"/>
          </ac:spMkLst>
        </pc:spChg>
        <pc:picChg chg="add mod">
          <ac:chgData name="Christian Ritter" userId="f6ad3c3a-3be2-4d4b-8475-a5326fc1b0ca" providerId="ADAL" clId="{C64FF1E0-71AF-470E-BA95-712AA9AB51B3}" dt="2024-04-07T04:45:06.820" v="197" actId="1076"/>
          <ac:picMkLst>
            <pc:docMk/>
            <pc:sldMk cId="1726359929" sldId="279"/>
            <ac:picMk id="3" creationId="{507F3853-46D3-703B-A3B2-09681E5C57A6}"/>
          </ac:picMkLst>
        </pc:picChg>
      </pc:sldChg>
      <pc:sldChg chg="addSp delSp modSp add del mod">
        <pc:chgData name="Christian Ritter" userId="f6ad3c3a-3be2-4d4b-8475-a5326fc1b0ca" providerId="ADAL" clId="{C64FF1E0-71AF-470E-BA95-712AA9AB51B3}" dt="2024-04-04T14:02:27.607" v="126" actId="47"/>
        <pc:sldMkLst>
          <pc:docMk/>
          <pc:sldMk cId="2770861059" sldId="280"/>
        </pc:sldMkLst>
        <pc:spChg chg="mod">
          <ac:chgData name="Christian Ritter" userId="f6ad3c3a-3be2-4d4b-8475-a5326fc1b0ca" providerId="ADAL" clId="{C64FF1E0-71AF-470E-BA95-712AA9AB51B3}" dt="2024-03-15T13:54:22.750" v="98"/>
          <ac:spMkLst>
            <pc:docMk/>
            <pc:sldMk cId="2770861059" sldId="280"/>
            <ac:spMk id="4" creationId="{EEF29E1A-C8BD-49C9-5B6D-F0E831E4F4EC}"/>
          </ac:spMkLst>
        </pc:spChg>
        <pc:picChg chg="add mod">
          <ac:chgData name="Christian Ritter" userId="f6ad3c3a-3be2-4d4b-8475-a5326fc1b0ca" providerId="ADAL" clId="{C64FF1E0-71AF-470E-BA95-712AA9AB51B3}" dt="2024-03-15T13:54:42.215" v="103" actId="1076"/>
          <ac:picMkLst>
            <pc:docMk/>
            <pc:sldMk cId="2770861059" sldId="280"/>
            <ac:picMk id="2" creationId="{62ED1399-2B55-9FC3-B6A1-E27492C585DC}"/>
          </ac:picMkLst>
        </pc:picChg>
        <pc:picChg chg="del">
          <ac:chgData name="Christian Ritter" userId="f6ad3c3a-3be2-4d4b-8475-a5326fc1b0ca" providerId="ADAL" clId="{C64FF1E0-71AF-470E-BA95-712AA9AB51B3}" dt="2024-03-15T13:54:26.354" v="99" actId="478"/>
          <ac:picMkLst>
            <pc:docMk/>
            <pc:sldMk cId="2770861059" sldId="280"/>
            <ac:picMk id="3" creationId="{2EF6639C-4E1A-15B3-B7EC-26320D1CD5E1}"/>
          </ac:picMkLst>
        </pc:picChg>
      </pc:sldChg>
      <pc:sldChg chg="modSp add del mod">
        <pc:chgData name="Christian Ritter" userId="f6ad3c3a-3be2-4d4b-8475-a5326fc1b0ca" providerId="ADAL" clId="{C64FF1E0-71AF-470E-BA95-712AA9AB51B3}" dt="2024-04-04T14:02:29.928" v="127" actId="47"/>
        <pc:sldMkLst>
          <pc:docMk/>
          <pc:sldMk cId="2358944291" sldId="281"/>
        </pc:sldMkLst>
        <pc:spChg chg="mod">
          <ac:chgData name="Christian Ritter" userId="f6ad3c3a-3be2-4d4b-8475-a5326fc1b0ca" providerId="ADAL" clId="{C64FF1E0-71AF-470E-BA95-712AA9AB51B3}" dt="2024-03-15T13:55:28.576" v="113" actId="404"/>
          <ac:spMkLst>
            <pc:docMk/>
            <pc:sldMk cId="2358944291" sldId="281"/>
            <ac:spMk id="4" creationId="{25452AFC-89FA-2580-8F60-8379E912099F}"/>
          </ac:spMkLst>
        </pc:spChg>
      </pc:sldChg>
      <pc:sldMasterChg chg="modSp mod">
        <pc:chgData name="Christian Ritter" userId="f6ad3c3a-3be2-4d4b-8475-a5326fc1b0ca" providerId="ADAL" clId="{C64FF1E0-71AF-470E-BA95-712AA9AB51B3}" dt="2024-04-10T20:47:09.613" v="211" actId="20577"/>
        <pc:sldMasterMkLst>
          <pc:docMk/>
          <pc:sldMasterMk cId="306822565" sldId="2147483648"/>
        </pc:sldMasterMkLst>
        <pc:spChg chg="mod">
          <ac:chgData name="Christian Ritter" userId="f6ad3c3a-3be2-4d4b-8475-a5326fc1b0ca" providerId="ADAL" clId="{C64FF1E0-71AF-470E-BA95-712AA9AB51B3}" dt="2024-04-10T20:47:09.613" v="211" actId="20577"/>
          <ac:spMkLst>
            <pc:docMk/>
            <pc:sldMasterMk cId="306822565" sldId="2147483648"/>
            <ac:spMk id="25" creationId="{86C61419-2120-4B50-9C76-8F2656EC024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73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3" y="326870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5400" dirty="0">
                <a:solidFill>
                  <a:schemeClr val="bg1"/>
                </a:solidFill>
              </a:rPr>
              <a:t>PowerShell Techniques and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Performance Tweaks  </a:t>
            </a:r>
          </a:p>
          <a:p>
            <a:pPr algn="ctr">
              <a:tabLst>
                <a:tab pos="3835400" algn="l"/>
              </a:tabLst>
            </a:pPr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The Full Show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Christian Ritter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5BAC54-9304-7170-416C-8C014B1D6823}"/>
              </a:ext>
            </a:extLst>
          </p:cNvPr>
          <p:cNvGrpSpPr/>
          <p:nvPr/>
        </p:nvGrpSpPr>
        <p:grpSpPr>
          <a:xfrm>
            <a:off x="5399161" y="4721928"/>
            <a:ext cx="1138470" cy="369332"/>
            <a:chOff x="5170066" y="4722673"/>
            <a:chExt cx="1138470" cy="369332"/>
          </a:xfrm>
        </p:grpSpPr>
        <p:pic>
          <p:nvPicPr>
            <p:cNvPr id="33" name="Picture 32" descr="A black cat in a circle&#10;&#10;Description automatically generated">
              <a:extLst>
                <a:ext uri="{FF2B5EF4-FFF2-40B4-BE49-F238E27FC236}">
                  <a16:creationId xmlns:a16="http://schemas.microsoft.com/office/drawing/2014/main" id="{BF7F9F87-9F3D-C4A1-9EE8-F2A6566B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5170066" y="4790168"/>
              <a:ext cx="218499" cy="21849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3B4CB-C695-C27E-DC8C-429D48B14547}"/>
                </a:ext>
              </a:extLst>
            </p:cNvPr>
            <p:cNvSpPr txBox="1"/>
            <p:nvPr/>
          </p:nvSpPr>
          <p:spPr>
            <a:xfrm>
              <a:off x="5318265" y="4722673"/>
              <a:ext cx="990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HCRitter</a:t>
              </a:r>
              <a:endParaRPr lang="en-US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A78145-249E-52A4-6510-A8EAEFC79B38}"/>
              </a:ext>
            </a:extLst>
          </p:cNvPr>
          <p:cNvGrpSpPr/>
          <p:nvPr/>
        </p:nvGrpSpPr>
        <p:grpSpPr>
          <a:xfrm>
            <a:off x="6766613" y="4725450"/>
            <a:ext cx="1932642" cy="369332"/>
            <a:chOff x="6766613" y="4725450"/>
            <a:chExt cx="1932642" cy="369332"/>
          </a:xfrm>
        </p:grpSpPr>
        <p:pic>
          <p:nvPicPr>
            <p:cNvPr id="31" name="Graphic 30" descr="Link with solid fill">
              <a:extLst>
                <a:ext uri="{FF2B5EF4-FFF2-40B4-BE49-F238E27FC236}">
                  <a16:creationId xmlns:a16="http://schemas.microsoft.com/office/drawing/2014/main" id="{73CDA93E-1DC9-6FBC-60BE-452666357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613" y="4754564"/>
              <a:ext cx="269992" cy="269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33414D-524C-4D3C-8A5B-182BCDEB503C}"/>
                </a:ext>
              </a:extLst>
            </p:cNvPr>
            <p:cNvSpPr txBox="1"/>
            <p:nvPr/>
          </p:nvSpPr>
          <p:spPr>
            <a:xfrm>
              <a:off x="6927295" y="4725450"/>
              <a:ext cx="1771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linktr.ee/</a:t>
              </a:r>
              <a:r>
                <a:rPr lang="en-US" b="1" dirty="0" err="1"/>
                <a:t>hcritter</a:t>
              </a:r>
              <a:endParaRPr lang="en-US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DFCE42-B5C3-A71D-A167-06B9D531F81E}"/>
              </a:ext>
            </a:extLst>
          </p:cNvPr>
          <p:cNvGrpSpPr/>
          <p:nvPr/>
        </p:nvGrpSpPr>
        <p:grpSpPr>
          <a:xfrm>
            <a:off x="3361274" y="4725051"/>
            <a:ext cx="1807754" cy="369332"/>
            <a:chOff x="3361274" y="4725051"/>
            <a:chExt cx="1807754" cy="369332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0A2ACDA-CB7D-F221-7584-61F10793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61274" y="4737499"/>
              <a:ext cx="401375" cy="29363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BC7065-49B5-4D48-0B5C-FC3CDF0BB756}"/>
                </a:ext>
              </a:extLst>
            </p:cNvPr>
            <p:cNvSpPr txBox="1"/>
            <p:nvPr/>
          </p:nvSpPr>
          <p:spPr>
            <a:xfrm>
              <a:off x="3602445" y="4725051"/>
              <a:ext cx="1566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blackboxcoder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B9CAF-4678-6D3B-094C-833C7B23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0E10C-585F-8BE0-4CD0-8C57EA096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054" y="1312939"/>
            <a:ext cx="9159891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u="sng" dirty="0">
                <a:solidFill>
                  <a:schemeClr val="accent1"/>
                </a:solidFill>
                <a:latin typeface="+mj-lt"/>
              </a:rPr>
              <a:t>Let`s stay connected</a:t>
            </a:r>
          </a:p>
        </p:txBody>
      </p:sp>
      <p:pic>
        <p:nvPicPr>
          <p:cNvPr id="3" name="Picture 2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507F3853-46D3-703B-A3B2-09681E5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82" y="2448839"/>
            <a:ext cx="2931636" cy="36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22FCDF9-D9C1-81F2-2BD2-89EFE16D3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6C92B8A0-2C1C-B04F-B80A-9813B4C9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1013421"/>
            <a:ext cx="10157460" cy="55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29E8-6D58-A511-1195-40CD44487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36192" y="1225914"/>
            <a:ext cx="15264383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&gt;_ (GET-Speaker).</a:t>
            </a:r>
            <a:r>
              <a:rPr lang="en-US" sz="3600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FullDetails</a:t>
            </a:r>
            <a:endParaRPr lang="en-U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8B1CDB-7613-6F2C-3386-02B26934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9" b="89857" l="6494" r="91204">
                        <a14:foregroundMark x1="6494" y1="17111" x2="6494" y2="17111"/>
                        <a14:foregroundMark x1="91204" y1="30635" x2="91204" y2="30635"/>
                      </a14:backgroundRemoval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6348" y="1457039"/>
            <a:ext cx="8352453" cy="48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29E8-6D58-A511-1195-40CD44487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36192" y="1067289"/>
            <a:ext cx="15264383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&gt;_ | Add-Member -Type </a:t>
            </a:r>
            <a:r>
              <a:rPr lang="en-US" sz="3600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NoteProperty</a:t>
            </a:r>
            <a: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-Name ‘Believes in' -Value ‘Demo gods'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193C30A6-AAB6-89D6-0843-3F982BAB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612" r="93566">
                        <a14:foregroundMark x1="12161" y1="28641" x2="12161" y2="28641"/>
                        <a14:foregroundMark x1="7556" y1="22136" x2="7556" y2="22136"/>
                        <a14:foregroundMark x1="6612" y1="21262" x2="6612" y2="21262"/>
                        <a14:foregroundMark x1="93566" y1="46408" x2="93566" y2="46408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9038" y="1651087"/>
            <a:ext cx="8133922" cy="49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29E8-6D58-A511-1195-40CD44487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9154" y="1228963"/>
            <a:ext cx="5673691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u="sng" dirty="0">
                <a:solidFill>
                  <a:schemeClr val="accent1"/>
                </a:solidFill>
                <a:latin typeface="+mj-lt"/>
              </a:rPr>
              <a:t>Disclaimer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63CA-3E12-1912-8C48-874F834FCEC8}"/>
              </a:ext>
            </a:extLst>
          </p:cNvPr>
          <p:cNvSpPr txBox="1"/>
          <p:nvPr/>
        </p:nvSpPr>
        <p:spPr>
          <a:xfrm>
            <a:off x="2083612" y="2828835"/>
            <a:ext cx="802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bg2"/>
                </a:solidFill>
                <a:effectLst/>
              </a:rPr>
              <a:t>If I am the smartest person in this room,</a:t>
            </a:r>
          </a:p>
          <a:p>
            <a:pPr algn="ctr"/>
            <a:r>
              <a:rPr lang="en-US" sz="3600" b="1" dirty="0">
                <a:solidFill>
                  <a:schemeClr val="bg2"/>
                </a:solidFill>
              </a:rPr>
              <a:t>I am</a:t>
            </a:r>
            <a:r>
              <a:rPr lang="en-US" sz="3600" b="1" i="0" dirty="0">
                <a:solidFill>
                  <a:schemeClr val="bg2"/>
                </a:solidFill>
                <a:effectLst/>
              </a:rPr>
              <a:t> in the wrong room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ats wearing cowboy hats&#10;&#10;Description automatically generated">
            <a:extLst>
              <a:ext uri="{FF2B5EF4-FFF2-40B4-BE49-F238E27FC236}">
                <a16:creationId xmlns:a16="http://schemas.microsoft.com/office/drawing/2014/main" id="{E51001D0-2715-B574-D972-30D361BF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5" y="3429000"/>
            <a:ext cx="3269587" cy="32695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  <a:softEdge rad="3175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29E8-6D58-A511-1195-40CD44487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054" y="1312939"/>
            <a:ext cx="9159891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u="sng" dirty="0">
                <a:solidFill>
                  <a:schemeClr val="accent1"/>
                </a:solidFill>
                <a:latin typeface="+mj-lt"/>
              </a:rPr>
              <a:t>Structure of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63CA-3E12-1912-8C48-874F834FCEC8}"/>
              </a:ext>
            </a:extLst>
          </p:cNvPr>
          <p:cNvSpPr txBox="1"/>
          <p:nvPr/>
        </p:nvSpPr>
        <p:spPr>
          <a:xfrm>
            <a:off x="2083610" y="2560478"/>
            <a:ext cx="802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bg2"/>
                </a:solidFill>
                <a:effectLst/>
              </a:rPr>
              <a:t>The good, the bad, and the ugly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C868-069F-2EF4-569C-19BA5979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text&#10;&#10;Description automatically generated">
            <a:extLst>
              <a:ext uri="{FF2B5EF4-FFF2-40B4-BE49-F238E27FC236}">
                <a16:creationId xmlns:a16="http://schemas.microsoft.com/office/drawing/2014/main" id="{C317A2E9-1EA3-5375-1164-B3BAC2AD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4233" y="-697424"/>
            <a:ext cx="16890464" cy="93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DE1B-D79C-D63C-C24A-80015556C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0958D-4E1C-FD57-0E5B-2105FCCC9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054" y="1312939"/>
            <a:ext cx="9159891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u="sng" dirty="0">
                <a:solidFill>
                  <a:schemeClr val="accent1"/>
                </a:solidFill>
                <a:latin typeface="+mj-lt"/>
              </a:rPr>
              <a:t>Technique Tweaks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7DE4E-F14C-318B-1657-FDC935B61104}"/>
              </a:ext>
            </a:extLst>
          </p:cNvPr>
          <p:cNvSpPr txBox="1"/>
          <p:nvPr/>
        </p:nvSpPr>
        <p:spPr>
          <a:xfrm>
            <a:off x="2083610" y="2560478"/>
            <a:ext cx="802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bg2"/>
                </a:solidFill>
                <a:effectLst/>
              </a:rPr>
              <a:t>How to make things easier, better, and more beautiful</a:t>
            </a:r>
          </a:p>
        </p:txBody>
      </p:sp>
    </p:spTree>
    <p:extLst>
      <p:ext uri="{BB962C8B-B14F-4D97-AF65-F5344CB8AC3E}">
        <p14:creationId xmlns:p14="http://schemas.microsoft.com/office/powerpoint/2010/main" val="23136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BEE37-F961-E9FE-664C-635020EA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D23B-6460-999B-291E-905AF751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054" y="1312939"/>
            <a:ext cx="9159891" cy="4622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u="sng" dirty="0">
                <a:solidFill>
                  <a:schemeClr val="accent1"/>
                </a:solidFill>
                <a:latin typeface="+mj-lt"/>
              </a:rPr>
              <a:t>Performance Tweaks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B84C6-6548-51B8-0EA1-E8E3956EEBBB}"/>
              </a:ext>
            </a:extLst>
          </p:cNvPr>
          <p:cNvSpPr txBox="1"/>
          <p:nvPr/>
        </p:nvSpPr>
        <p:spPr>
          <a:xfrm>
            <a:off x="2083610" y="2560478"/>
            <a:ext cx="802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bg2"/>
                </a:solidFill>
                <a:effectLst/>
              </a:rPr>
              <a:t>How to make things go </a:t>
            </a:r>
            <a:r>
              <a:rPr lang="en-US" sz="3600" b="1" i="0" dirty="0" err="1">
                <a:solidFill>
                  <a:schemeClr val="bg2"/>
                </a:solidFill>
                <a:effectLst/>
              </a:rPr>
              <a:t>Brrr</a:t>
            </a:r>
            <a:r>
              <a:rPr lang="en-US" sz="3600" b="1" i="0" dirty="0">
                <a:solidFill>
                  <a:schemeClr val="bg2"/>
                </a:solidFill>
                <a:effectLst/>
              </a:rPr>
              <a:t>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E516C-97C5-F973-5DDE-597DECCB65EA}"/>
              </a:ext>
            </a:extLst>
          </p:cNvPr>
          <p:cNvSpPr txBox="1"/>
          <p:nvPr/>
        </p:nvSpPr>
        <p:spPr>
          <a:xfrm>
            <a:off x="3047475" y="2137915"/>
            <a:ext cx="60949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region Simple </a:t>
            </a:r>
            <a:r>
              <a:rPr lang="de-DE" b="0" i="1" dirty="0" err="1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de-DE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1" dirty="0" err="1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example</a:t>
            </a:r>
            <a:endParaRPr lang="de-DE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PSDefaultParameterValues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Install-Module:Scope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de-DE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Install-Module:AllowClobber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94C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true</a:t>
            </a:r>
            <a:endParaRPr lang="de-DE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0" dirty="0" err="1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PSDefaultParameterValues</a:t>
            </a:r>
            <a:r>
              <a:rPr lang="de-DE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96765"/>
                </a:solidFill>
                <a:effectLst/>
                <a:latin typeface="Consolas" panose="020B0609020204030204" pitchFamily="49" charset="0"/>
              </a:rPr>
              <a:t>Export-Csv:NoTypeInformation</a:t>
            </a:r>
            <a:r>
              <a:rPr lang="de-DE" b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0C969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b="0" dirty="0" err="1">
                <a:solidFill>
                  <a:srgbClr val="4876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i="1" dirty="0">
                <a:solidFill>
                  <a:srgbClr val="989FB1"/>
                </a:solidFill>
                <a:effectLst/>
                <a:latin typeface="Consolas" panose="020B0609020204030204" pitchFamily="49" charset="0"/>
              </a:rPr>
              <a:t>endregion</a:t>
            </a:r>
            <a:endParaRPr lang="de-DE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4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977D3DF-CA72-4DAB-8499-23673B2B686D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Christian Ritter</cp:lastModifiedBy>
  <cp:revision>50</cp:revision>
  <dcterms:created xsi:type="dcterms:W3CDTF">2022-12-09T06:31:24Z</dcterms:created>
  <dcterms:modified xsi:type="dcterms:W3CDTF">2024-04-12T19:30:39Z</dcterms:modified>
  <cp:category/>
</cp:coreProperties>
</file>