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84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B79D4-5C61-4B67-A047-4218C64F33D5}" v="129" dt="2024-01-25T16:34:55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5846" autoAdjust="0"/>
  </p:normalViewPr>
  <p:slideViewPr>
    <p:cSldViewPr snapToGrid="0" showGuides="1">
      <p:cViewPr varScale="1">
        <p:scale>
          <a:sx n="107" d="100"/>
          <a:sy n="107" d="100"/>
        </p:scale>
        <p:origin x="424" y="176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7" y="1402445"/>
            <a:ext cx="117987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66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Simple Network Management….PowerShell!</a:t>
            </a:r>
            <a:endParaRPr lang="en-US" sz="6600" b="1" dirty="0"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  <a:tileRect/>
              </a:gradFill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Stephen Valdinger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</a:t>
            </a:r>
            <a:r>
              <a:rPr lang="en-US" sz="2000" b="1" spc="400" dirty="0" err="1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steviecoaster</a:t>
            </a:r>
            <a:endParaRPr lang="en-US" sz="2000" b="1" spc="400" dirty="0">
              <a:solidFill>
                <a:schemeClr val="bg1"/>
              </a:solidFill>
              <a:latin typeface="Play" panose="00000500000000000000" pitchFamily="2" charset="0"/>
              <a:cs typeface="Space Grotesk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9B24B3-44FB-345D-2EFB-C15BAEC4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131423" y="4005054"/>
            <a:ext cx="393667" cy="39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0DFA-3389-457D-C801-BAFCF0F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72" y="859062"/>
            <a:ext cx="8143337" cy="1325563"/>
          </a:xfrm>
        </p:spPr>
        <p:txBody>
          <a:bodyPr/>
          <a:lstStyle/>
          <a:p>
            <a:r>
              <a:rPr lang="en-US" dirty="0"/>
              <a:t>Breaking down an 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1068-C233-D51A-2BAC-CFE939460B48}"/>
              </a:ext>
            </a:extLst>
          </p:cNvPr>
          <p:cNvSpPr txBox="1"/>
          <p:nvPr/>
        </p:nvSpPr>
        <p:spPr>
          <a:xfrm>
            <a:off x="4066478" y="2376224"/>
            <a:ext cx="2652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.1.3.6.1</a:t>
            </a:r>
            <a:r>
              <a:rPr lang="en-US" sz="3600" b="1" dirty="0">
                <a:solidFill>
                  <a:srgbClr val="FFC000"/>
                </a:solidFill>
              </a:rPr>
              <a:t>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3DCF7F-FDE2-7DA7-D1AA-D3863E66CF3C}"/>
              </a:ext>
            </a:extLst>
          </p:cNvPr>
          <p:cNvSpPr txBox="1"/>
          <p:nvPr/>
        </p:nvSpPr>
        <p:spPr>
          <a:xfrm>
            <a:off x="3193205" y="3214154"/>
            <a:ext cx="5490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This is for management-related OIDs</a:t>
            </a:r>
          </a:p>
        </p:txBody>
      </p:sp>
    </p:spTree>
    <p:extLst>
      <p:ext uri="{BB962C8B-B14F-4D97-AF65-F5344CB8AC3E}">
        <p14:creationId xmlns:p14="http://schemas.microsoft.com/office/powerpoint/2010/main" val="25507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0DFA-3389-457D-C801-BAFCF0F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72" y="859062"/>
            <a:ext cx="8143337" cy="1325563"/>
          </a:xfrm>
        </p:spPr>
        <p:txBody>
          <a:bodyPr/>
          <a:lstStyle/>
          <a:p>
            <a:r>
              <a:rPr lang="en-US" dirty="0"/>
              <a:t>Breaking down an 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1068-C233-D51A-2BAC-CFE939460B48}"/>
              </a:ext>
            </a:extLst>
          </p:cNvPr>
          <p:cNvSpPr txBox="1"/>
          <p:nvPr/>
        </p:nvSpPr>
        <p:spPr>
          <a:xfrm>
            <a:off x="2008789" y="2361356"/>
            <a:ext cx="8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.1.3.6.1.2</a:t>
            </a:r>
            <a:r>
              <a:rPr lang="en-US" sz="3600" b="1" dirty="0">
                <a:solidFill>
                  <a:srgbClr val="FFC000"/>
                </a:solidFill>
              </a:rPr>
              <a:t>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2092B-427B-93DB-CD2A-D2CF18A64B08}"/>
              </a:ext>
            </a:extLst>
          </p:cNvPr>
          <p:cNvSpPr txBox="1"/>
          <p:nvPr/>
        </p:nvSpPr>
        <p:spPr>
          <a:xfrm>
            <a:off x="925546" y="3358392"/>
            <a:ext cx="10340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This is assigned to the Management Information Base (MIB) module 2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Which is just a bunch of management objects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nics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, procs, mem,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06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0DFA-3389-457D-C801-BAFCF0F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72" y="859062"/>
            <a:ext cx="8143337" cy="1325563"/>
          </a:xfrm>
        </p:spPr>
        <p:txBody>
          <a:bodyPr/>
          <a:lstStyle/>
          <a:p>
            <a:r>
              <a:rPr lang="en-US" dirty="0"/>
              <a:t>Breaking down an 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1068-C233-D51A-2BAC-CFE939460B48}"/>
              </a:ext>
            </a:extLst>
          </p:cNvPr>
          <p:cNvSpPr txBox="1"/>
          <p:nvPr/>
        </p:nvSpPr>
        <p:spPr>
          <a:xfrm>
            <a:off x="2008789" y="2368790"/>
            <a:ext cx="8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.1.3.6.1.2.1</a:t>
            </a:r>
            <a:r>
              <a:rPr lang="en-US" sz="3600" b="1" dirty="0">
                <a:solidFill>
                  <a:srgbClr val="FFC000"/>
                </a:solidFill>
              </a:rPr>
              <a:t>.25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32ABD-9E68-6209-FF74-E12FB4DC2A3A}"/>
              </a:ext>
            </a:extLst>
          </p:cNvPr>
          <p:cNvSpPr txBox="1"/>
          <p:nvPr/>
        </p:nvSpPr>
        <p:spPr>
          <a:xfrm>
            <a:off x="3309097" y="3199286"/>
            <a:ext cx="100287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This is for the Host Resources Mib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Uptime,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, with other hardware more granularly</a:t>
            </a:r>
          </a:p>
        </p:txBody>
      </p:sp>
    </p:spTree>
    <p:extLst>
      <p:ext uri="{BB962C8B-B14F-4D97-AF65-F5344CB8AC3E}">
        <p14:creationId xmlns:p14="http://schemas.microsoft.com/office/powerpoint/2010/main" val="217669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0DFA-3389-457D-C801-BAFCF0F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72" y="859062"/>
            <a:ext cx="8143337" cy="1325563"/>
          </a:xfrm>
        </p:spPr>
        <p:txBody>
          <a:bodyPr/>
          <a:lstStyle/>
          <a:p>
            <a:r>
              <a:rPr lang="en-US" dirty="0"/>
              <a:t>Breaking down an 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1068-C233-D51A-2BAC-CFE939460B48}"/>
              </a:ext>
            </a:extLst>
          </p:cNvPr>
          <p:cNvSpPr txBox="1"/>
          <p:nvPr/>
        </p:nvSpPr>
        <p:spPr>
          <a:xfrm>
            <a:off x="1696553" y="2326820"/>
            <a:ext cx="8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.1.3.6.1.2.1.25</a:t>
            </a:r>
            <a:r>
              <a:rPr lang="en-US" sz="3600" b="1" dirty="0">
                <a:solidFill>
                  <a:srgbClr val="FFC000"/>
                </a:solidFill>
              </a:rPr>
              <a:t>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7EB36-D428-DD67-1E8B-9DB7A1208AD0}"/>
              </a:ext>
            </a:extLst>
          </p:cNvPr>
          <p:cNvSpPr txBox="1"/>
          <p:nvPr/>
        </p:nvSpPr>
        <p:spPr>
          <a:xfrm>
            <a:off x="3515582" y="3746809"/>
            <a:ext cx="5160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This is the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hrSystemUptime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19247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0DFA-3389-457D-C801-BAFCF0F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72" y="859062"/>
            <a:ext cx="8143337" cy="1325563"/>
          </a:xfrm>
        </p:spPr>
        <p:txBody>
          <a:bodyPr/>
          <a:lstStyle/>
          <a:p>
            <a:r>
              <a:rPr lang="en-US" dirty="0"/>
              <a:t>Breaking down an 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1068-C233-D51A-2BAC-CFE939460B48}"/>
              </a:ext>
            </a:extLst>
          </p:cNvPr>
          <p:cNvSpPr txBox="1"/>
          <p:nvPr/>
        </p:nvSpPr>
        <p:spPr>
          <a:xfrm>
            <a:off x="2008789" y="2483647"/>
            <a:ext cx="8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.1.3.6.1.2.1.25.1</a:t>
            </a:r>
            <a:r>
              <a:rPr lang="en-US" sz="3600" b="1" dirty="0">
                <a:solidFill>
                  <a:srgbClr val="FFC000"/>
                </a:solidFill>
              </a:rPr>
              <a:t>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1C18F-52E8-DD16-2A64-24437CBE238E}"/>
              </a:ext>
            </a:extLst>
          </p:cNvPr>
          <p:cNvSpPr txBox="1"/>
          <p:nvPr/>
        </p:nvSpPr>
        <p:spPr>
          <a:xfrm>
            <a:off x="1478504" y="3429000"/>
            <a:ext cx="892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This is the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Timeticks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property of the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hrSystemUptime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38443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0DFA-3389-457D-C801-BAFCF0F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72" y="859062"/>
            <a:ext cx="8143337" cy="1325563"/>
          </a:xfrm>
        </p:spPr>
        <p:txBody>
          <a:bodyPr/>
          <a:lstStyle/>
          <a:p>
            <a:r>
              <a:rPr lang="en-US" dirty="0"/>
              <a:t>Breaking down an 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1068-C233-D51A-2BAC-CFE939460B48}"/>
              </a:ext>
            </a:extLst>
          </p:cNvPr>
          <p:cNvSpPr txBox="1"/>
          <p:nvPr/>
        </p:nvSpPr>
        <p:spPr>
          <a:xfrm>
            <a:off x="804456" y="2376224"/>
            <a:ext cx="8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.1.3.6.1.2.1.25.1.1.0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B31481-3752-0DE1-E3CC-B50A4B6D1831}"/>
              </a:ext>
            </a:extLst>
          </p:cNvPr>
          <p:cNvSpPr txBox="1"/>
          <p:nvPr/>
        </p:nvSpPr>
        <p:spPr>
          <a:xfrm>
            <a:off x="1456973" y="3214154"/>
            <a:ext cx="927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 complete object.  The trailing .0 is optional in this instance</a:t>
            </a:r>
          </a:p>
        </p:txBody>
      </p:sp>
    </p:spTree>
    <p:extLst>
      <p:ext uri="{BB962C8B-B14F-4D97-AF65-F5344CB8AC3E}">
        <p14:creationId xmlns:p14="http://schemas.microsoft.com/office/powerpoint/2010/main" val="66595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221279-348B-0C22-DC57-522EF08B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23" y="866899"/>
            <a:ext cx="9651795" cy="5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883406-57AB-01C1-B687-2A1573684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3363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Don’t use what you’re about to see in these demos. It’s a demo, and I’m, in a word…..lazy.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Wherever possible, for all that’s right an holy, </a:t>
            </a:r>
            <a:r>
              <a:rPr lang="en-US" i="1" dirty="0"/>
              <a:t>please</a:t>
            </a:r>
            <a:r>
              <a:rPr lang="en-US" dirty="0"/>
              <a:t> use SNMPv3 so you can have authentication.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* Security folks, please make checks payable to Stephen Valdinger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02501D-C808-4614-4CD3-DB38BC1A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</a:t>
            </a:r>
          </a:p>
        </p:txBody>
      </p:sp>
    </p:spTree>
    <p:extLst>
      <p:ext uri="{BB962C8B-B14F-4D97-AF65-F5344CB8AC3E}">
        <p14:creationId xmlns:p14="http://schemas.microsoft.com/office/powerpoint/2010/main" val="222230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DB516-9AC4-DBEE-66FB-793B93C7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has been around a very long time….since 1988</a:t>
            </a:r>
          </a:p>
        </p:txBody>
      </p:sp>
    </p:spTree>
    <p:extLst>
      <p:ext uri="{BB962C8B-B14F-4D97-AF65-F5344CB8AC3E}">
        <p14:creationId xmlns:p14="http://schemas.microsoft.com/office/powerpoint/2010/main" val="386980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FAF2-0E46-CF34-BAAA-663B87B3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SNMP is all about OIDs…..or Object Identifiers</a:t>
            </a:r>
          </a:p>
        </p:txBody>
      </p:sp>
    </p:spTree>
    <p:extLst>
      <p:ext uri="{BB962C8B-B14F-4D97-AF65-F5344CB8AC3E}">
        <p14:creationId xmlns:p14="http://schemas.microsoft.com/office/powerpoint/2010/main" val="224457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0DFA-3389-457D-C801-BAFCF0F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72" y="859062"/>
            <a:ext cx="8143337" cy="1325563"/>
          </a:xfrm>
        </p:spPr>
        <p:txBody>
          <a:bodyPr/>
          <a:lstStyle/>
          <a:p>
            <a:r>
              <a:rPr lang="en-US" dirty="0"/>
              <a:t>Breaking down an 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1068-C233-D51A-2BAC-CFE939460B48}"/>
              </a:ext>
            </a:extLst>
          </p:cNvPr>
          <p:cNvSpPr txBox="1"/>
          <p:nvPr/>
        </p:nvSpPr>
        <p:spPr>
          <a:xfrm>
            <a:off x="804456" y="2376224"/>
            <a:ext cx="8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56F81-5176-3FC6-7AC9-76E1C4D429A8}"/>
              </a:ext>
            </a:extLst>
          </p:cNvPr>
          <p:cNvSpPr txBox="1"/>
          <p:nvPr/>
        </p:nvSpPr>
        <p:spPr>
          <a:xfrm>
            <a:off x="1515223" y="3167390"/>
            <a:ext cx="8846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ISO – The group that established the standard</a:t>
            </a:r>
          </a:p>
        </p:txBody>
      </p:sp>
    </p:spTree>
    <p:extLst>
      <p:ext uri="{BB962C8B-B14F-4D97-AF65-F5344CB8AC3E}">
        <p14:creationId xmlns:p14="http://schemas.microsoft.com/office/powerpoint/2010/main" val="242609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0DFA-3389-457D-C801-BAFCF0F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72" y="859062"/>
            <a:ext cx="8143337" cy="1325563"/>
          </a:xfrm>
        </p:spPr>
        <p:txBody>
          <a:bodyPr/>
          <a:lstStyle/>
          <a:p>
            <a:r>
              <a:rPr lang="en-US" dirty="0"/>
              <a:t>Breaking down an 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1068-C233-D51A-2BAC-CFE939460B48}"/>
              </a:ext>
            </a:extLst>
          </p:cNvPr>
          <p:cNvSpPr txBox="1"/>
          <p:nvPr/>
        </p:nvSpPr>
        <p:spPr>
          <a:xfrm>
            <a:off x="804456" y="2376224"/>
            <a:ext cx="817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.1</a:t>
            </a:r>
            <a:r>
              <a:rPr lang="en-US" sz="3600" b="1" dirty="0">
                <a:solidFill>
                  <a:srgbClr val="FFC000"/>
                </a:solidFill>
              </a:rPr>
              <a:t>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BCE26-7FF3-DB4C-6CF6-8F05E894D95C}"/>
              </a:ext>
            </a:extLst>
          </p:cNvPr>
          <p:cNvSpPr txBox="1"/>
          <p:nvPr/>
        </p:nvSpPr>
        <p:spPr>
          <a:xfrm>
            <a:off x="1092819" y="3276914"/>
            <a:ext cx="10615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This is the arc assigned to organizations that are assigned OIDs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(e.g. Microsoft, Cisco,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etc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031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0DFA-3389-457D-C801-BAFCF0F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72" y="859062"/>
            <a:ext cx="8143337" cy="1325563"/>
          </a:xfrm>
        </p:spPr>
        <p:txBody>
          <a:bodyPr/>
          <a:lstStyle/>
          <a:p>
            <a:r>
              <a:rPr lang="en-US" dirty="0"/>
              <a:t>Breaking down an 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1068-C233-D51A-2BAC-CFE939460B48}"/>
              </a:ext>
            </a:extLst>
          </p:cNvPr>
          <p:cNvSpPr txBox="1"/>
          <p:nvPr/>
        </p:nvSpPr>
        <p:spPr>
          <a:xfrm>
            <a:off x="4527624" y="2123463"/>
            <a:ext cx="1410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.1.3</a:t>
            </a:r>
            <a:r>
              <a:rPr lang="en-US" sz="3600" b="1" dirty="0">
                <a:solidFill>
                  <a:srgbClr val="FFC000"/>
                </a:solidFill>
              </a:rPr>
              <a:t>.6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6966F-354D-B9F9-42B7-291DD513F3D1}"/>
              </a:ext>
            </a:extLst>
          </p:cNvPr>
          <p:cNvSpPr txBox="1"/>
          <p:nvPr/>
        </p:nvSpPr>
        <p:spPr>
          <a:xfrm>
            <a:off x="1810214" y="3025699"/>
            <a:ext cx="8571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This arc is assigned to the Department of Defense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(This $(!% is old, remember)</a:t>
            </a:r>
          </a:p>
        </p:txBody>
      </p:sp>
    </p:spTree>
    <p:extLst>
      <p:ext uri="{BB962C8B-B14F-4D97-AF65-F5344CB8AC3E}">
        <p14:creationId xmlns:p14="http://schemas.microsoft.com/office/powerpoint/2010/main" val="14760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0DFA-3389-457D-C801-BAFCF0F7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872" y="859062"/>
            <a:ext cx="8143337" cy="1325563"/>
          </a:xfrm>
        </p:spPr>
        <p:txBody>
          <a:bodyPr/>
          <a:lstStyle/>
          <a:p>
            <a:r>
              <a:rPr lang="en-US" dirty="0"/>
              <a:t>Breaking down an 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41068-C233-D51A-2BAC-CFE939460B48}"/>
              </a:ext>
            </a:extLst>
          </p:cNvPr>
          <p:cNvSpPr txBox="1"/>
          <p:nvPr/>
        </p:nvSpPr>
        <p:spPr>
          <a:xfrm>
            <a:off x="4676078" y="2361355"/>
            <a:ext cx="2079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.1.3.6</a:t>
            </a:r>
            <a:r>
              <a:rPr lang="en-US" sz="3600" b="1" dirty="0">
                <a:solidFill>
                  <a:srgbClr val="FFC000"/>
                </a:solidFill>
              </a:rPr>
              <a:t>.1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8A5DC-0D89-E6A5-A046-1F1AC2F7A583}"/>
              </a:ext>
            </a:extLst>
          </p:cNvPr>
          <p:cNvSpPr txBox="1"/>
          <p:nvPr/>
        </p:nvSpPr>
        <p:spPr>
          <a:xfrm>
            <a:off x="3339235" y="3070303"/>
            <a:ext cx="4753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This is for internet-related OIDs</a:t>
            </a:r>
          </a:p>
        </p:txBody>
      </p:sp>
    </p:spTree>
    <p:extLst>
      <p:ext uri="{BB962C8B-B14F-4D97-AF65-F5344CB8AC3E}">
        <p14:creationId xmlns:p14="http://schemas.microsoft.com/office/powerpoint/2010/main" val="12200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285</Words>
  <Application>Microsoft Macintosh PowerPoint</Application>
  <PresentationFormat>Widescreen</PresentationFormat>
  <Paragraphs>51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Play</vt:lpstr>
      <vt:lpstr>Play </vt:lpstr>
      <vt:lpstr>Space Grotesk</vt:lpstr>
      <vt:lpstr>Office Theme</vt:lpstr>
      <vt:lpstr>PowerPoint Presentation</vt:lpstr>
      <vt:lpstr>PowerPoint Presentation</vt:lpstr>
      <vt:lpstr>A quick note</vt:lpstr>
      <vt:lpstr>SNMP has been around a very long time….since 1988</vt:lpstr>
      <vt:lpstr>SNMP is all about OIDs…..or Object Identifiers</vt:lpstr>
      <vt:lpstr>Breaking down an OID</vt:lpstr>
      <vt:lpstr>Breaking down an OID</vt:lpstr>
      <vt:lpstr>Breaking down an OID</vt:lpstr>
      <vt:lpstr>Breaking down an OID</vt:lpstr>
      <vt:lpstr>Breaking down an OID</vt:lpstr>
      <vt:lpstr>Breaking down an OID</vt:lpstr>
      <vt:lpstr>Breaking down an OID</vt:lpstr>
      <vt:lpstr>Breaking down an OID</vt:lpstr>
      <vt:lpstr>Breaking down an OID</vt:lpstr>
      <vt:lpstr>Breaking down an OID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Stephen Valdinger</cp:lastModifiedBy>
  <cp:revision>52</cp:revision>
  <dcterms:created xsi:type="dcterms:W3CDTF">2022-12-09T06:31:24Z</dcterms:created>
  <dcterms:modified xsi:type="dcterms:W3CDTF">2024-04-10T05:51:38Z</dcterms:modified>
  <cp:category/>
</cp:coreProperties>
</file>