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71" r:id="rId6"/>
    <p:sldId id="284" r:id="rId7"/>
    <p:sldId id="272" r:id="rId8"/>
    <p:sldId id="273" r:id="rId9"/>
    <p:sldId id="285" r:id="rId10"/>
    <p:sldId id="290" r:id="rId11"/>
    <p:sldId id="282" r:id="rId12"/>
    <p:sldId id="287" r:id="rId13"/>
    <p:sldId id="274" r:id="rId14"/>
    <p:sldId id="286" r:id="rId15"/>
    <p:sldId id="288" r:id="rId16"/>
    <p:sldId id="277" r:id="rId17"/>
    <p:sldId id="28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pos="38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  <p15:guide id="6" orient="horz" pos="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6314"/>
    <a:srgbClr val="CB581E"/>
    <a:srgbClr val="AF7640"/>
    <a:srgbClr val="22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7DCFB-4F05-4956-86F2-7C3C41AB83D2}" v="22" dt="2024-04-08T21:52:43.1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14" autoAdjust="0"/>
    <p:restoredTop sz="72913" autoAdjust="0"/>
  </p:normalViewPr>
  <p:slideViewPr>
    <p:cSldViewPr snapToGrid="0" showGuides="1">
      <p:cViewPr varScale="1">
        <p:scale>
          <a:sx n="49" d="100"/>
          <a:sy n="49" d="100"/>
        </p:scale>
        <p:origin x="39" y="144"/>
      </p:cViewPr>
      <p:guideLst>
        <p:guide orient="horz" pos="2160"/>
        <p:guide pos="3840"/>
        <p:guide pos="7296"/>
        <p:guide pos="384"/>
        <p:guide orient="horz" pos="3936"/>
        <p:guide orient="horz" pos="45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D7AA7-6947-46DE-8F8D-972DE75C4888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6F596-DFBB-42B8-ADCC-5FC29CF5B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66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4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/>
              <a:t>Types of alerts to trigger events on</a:t>
            </a:r>
          </a:p>
          <a:p>
            <a:r>
              <a:rPr lang="en-US" sz="1800" dirty="0"/>
              <a:t>- Account Lock outs</a:t>
            </a:r>
          </a:p>
          <a:p>
            <a:r>
              <a:rPr lang="en-US" sz="1800" dirty="0"/>
              <a:t>- Application Crashes</a:t>
            </a:r>
          </a:p>
          <a:p>
            <a:r>
              <a:rPr lang="en-US" sz="1800" dirty="0"/>
              <a:t>- Domain admin logins to non-secured endpoints</a:t>
            </a:r>
          </a:p>
          <a:p>
            <a:r>
              <a:rPr lang="en-US" sz="1800" dirty="0"/>
              <a:t>- File Access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6F596-DFBB-42B8-ADCC-5FC29CF5B49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2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5E41935-A6BA-C59A-85AA-973BED0C276C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26D6A40A-4A1C-A796-F8EE-E028FC658B9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3B336-811E-4F0C-18DD-95C9EDBFC7EE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B2F759-A522-5078-C5F5-F2D2FDBBDC0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D302D2-D521-2C0C-1C51-7B1CF27EACA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E43BD3B6-9AE7-5E0B-4D10-1CC73FA9F03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6889B223-4C2E-F441-2738-B4E0870F1FC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140262-FB6C-DD71-4C24-FF1C596755D6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A31B7553-9E63-0970-4DA8-BCF8552DDD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AC4C2F4-38F2-F605-D54A-74EE044E4DC1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928D546-59DD-2F71-446F-6493A064FA4A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2D5A94F5-2B9D-6578-59FF-D52962A6910D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7E872695-F10E-0218-38ED-34C71FEF09B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DF8BDF12-8B2C-FF80-2FD8-57DDA33DDD01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C1166CD3-7978-96F6-38F4-968F7B721A97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8B1F6092-D5CE-AA22-3C93-FCA2332027B1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E54594B8-EF62-933F-69FE-8E660CE8A776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F6C7D721-70F6-7AD7-C943-FE7FBCA029F9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F26AE266-962B-41B9-9606-64043F189F9C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D2E4A96E-EF12-025D-0D78-DE5E9899FA6E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1017216-C550-97D9-B88D-918E5523D321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D377CE-076D-C80C-A7BA-38DFC08885AD}"/>
              </a:ext>
            </a:extLst>
          </p:cNvPr>
          <p:cNvSpPr/>
          <p:nvPr userDrawn="1"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914A66-817E-E8D4-E30A-4254D3A3B4EA}"/>
              </a:ext>
            </a:extLst>
          </p:cNvPr>
          <p:cNvSpPr/>
          <p:nvPr userDrawn="1"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631427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5FB9C39B-02F3-4BBE-8840-6427287ABF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05618" y="1293962"/>
            <a:ext cx="3515830" cy="5564038"/>
          </a:xfrm>
          <a:custGeom>
            <a:avLst/>
            <a:gdLst>
              <a:gd name="connsiteX0" fmla="*/ 271352 w 3515830"/>
              <a:gd name="connsiteY0" fmla="*/ 0 h 6165850"/>
              <a:gd name="connsiteX1" fmla="*/ 3244478 w 3515830"/>
              <a:gd name="connsiteY1" fmla="*/ 0 h 6165850"/>
              <a:gd name="connsiteX2" fmla="*/ 3515830 w 3515830"/>
              <a:gd name="connsiteY2" fmla="*/ 271352 h 6165850"/>
              <a:gd name="connsiteX3" fmla="*/ 3515830 w 3515830"/>
              <a:gd name="connsiteY3" fmla="*/ 6165850 h 6165850"/>
              <a:gd name="connsiteX4" fmla="*/ 0 w 3515830"/>
              <a:gd name="connsiteY4" fmla="*/ 6165850 h 6165850"/>
              <a:gd name="connsiteX5" fmla="*/ 0 w 3515830"/>
              <a:gd name="connsiteY5" fmla="*/ 271352 h 6165850"/>
              <a:gd name="connsiteX6" fmla="*/ 271352 w 3515830"/>
              <a:gd name="connsiteY6" fmla="*/ 0 h 616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15830" h="6165850">
                <a:moveTo>
                  <a:pt x="271352" y="0"/>
                </a:moveTo>
                <a:lnTo>
                  <a:pt x="3244478" y="0"/>
                </a:lnTo>
                <a:cubicBezTo>
                  <a:pt x="3394342" y="0"/>
                  <a:pt x="3515830" y="121488"/>
                  <a:pt x="3515830" y="271352"/>
                </a:cubicBezTo>
                <a:lnTo>
                  <a:pt x="3515830" y="6165850"/>
                </a:lnTo>
                <a:lnTo>
                  <a:pt x="0" y="6165850"/>
                </a:lnTo>
                <a:lnTo>
                  <a:pt x="0" y="271352"/>
                </a:lnTo>
                <a:cubicBezTo>
                  <a:pt x="0" y="121488"/>
                  <a:pt x="121488" y="0"/>
                  <a:pt x="271352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4600D8C-AA8C-EA2C-7606-F17F7B157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327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C4DD4B3-3AFA-43CF-B99F-CA54EEA918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08448" y="1228164"/>
            <a:ext cx="2690675" cy="3139355"/>
          </a:xfrm>
          <a:custGeom>
            <a:avLst/>
            <a:gdLst>
              <a:gd name="connsiteX0" fmla="*/ 259758 w 2690675"/>
              <a:gd name="connsiteY0" fmla="*/ 0 h 3139355"/>
              <a:gd name="connsiteX1" fmla="*/ 2430917 w 2690675"/>
              <a:gd name="connsiteY1" fmla="*/ 0 h 3139355"/>
              <a:gd name="connsiteX2" fmla="*/ 2690675 w 2690675"/>
              <a:gd name="connsiteY2" fmla="*/ 259758 h 3139355"/>
              <a:gd name="connsiteX3" fmla="*/ 2690675 w 2690675"/>
              <a:gd name="connsiteY3" fmla="*/ 2879597 h 3139355"/>
              <a:gd name="connsiteX4" fmla="*/ 2430917 w 2690675"/>
              <a:gd name="connsiteY4" fmla="*/ 3139355 h 3139355"/>
              <a:gd name="connsiteX5" fmla="*/ 259758 w 2690675"/>
              <a:gd name="connsiteY5" fmla="*/ 3139355 h 3139355"/>
              <a:gd name="connsiteX6" fmla="*/ 0 w 2690675"/>
              <a:gd name="connsiteY6" fmla="*/ 2879597 h 3139355"/>
              <a:gd name="connsiteX7" fmla="*/ 0 w 2690675"/>
              <a:gd name="connsiteY7" fmla="*/ 259758 h 3139355"/>
              <a:gd name="connsiteX8" fmla="*/ 259758 w 2690675"/>
              <a:gd name="connsiteY8" fmla="*/ 0 h 3139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0675" h="3139355">
                <a:moveTo>
                  <a:pt x="259758" y="0"/>
                </a:moveTo>
                <a:lnTo>
                  <a:pt x="2430917" y="0"/>
                </a:lnTo>
                <a:cubicBezTo>
                  <a:pt x="2574377" y="0"/>
                  <a:pt x="2690675" y="116298"/>
                  <a:pt x="2690675" y="259758"/>
                </a:cubicBezTo>
                <a:lnTo>
                  <a:pt x="2690675" y="2879597"/>
                </a:lnTo>
                <a:cubicBezTo>
                  <a:pt x="2690675" y="3023057"/>
                  <a:pt x="2574377" y="3139355"/>
                  <a:pt x="2430917" y="3139355"/>
                </a:cubicBezTo>
                <a:lnTo>
                  <a:pt x="259758" y="3139355"/>
                </a:lnTo>
                <a:cubicBezTo>
                  <a:pt x="116298" y="3139355"/>
                  <a:pt x="0" y="3023057"/>
                  <a:pt x="0" y="2879597"/>
                </a:cubicBezTo>
                <a:lnTo>
                  <a:pt x="0" y="259758"/>
                </a:lnTo>
                <a:cubicBezTo>
                  <a:pt x="0" y="116298"/>
                  <a:pt x="116298" y="0"/>
                  <a:pt x="259758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BC2389F-06E3-462D-B7A3-54F35FD4242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8448" y="4536141"/>
            <a:ext cx="2690675" cy="2321859"/>
          </a:xfrm>
          <a:custGeom>
            <a:avLst/>
            <a:gdLst>
              <a:gd name="connsiteX0" fmla="*/ 263444 w 2690675"/>
              <a:gd name="connsiteY0" fmla="*/ 0 h 2321859"/>
              <a:gd name="connsiteX1" fmla="*/ 2427231 w 2690675"/>
              <a:gd name="connsiteY1" fmla="*/ 0 h 2321859"/>
              <a:gd name="connsiteX2" fmla="*/ 2690675 w 2690675"/>
              <a:gd name="connsiteY2" fmla="*/ 263444 h 2321859"/>
              <a:gd name="connsiteX3" fmla="*/ 2690675 w 2690675"/>
              <a:gd name="connsiteY3" fmla="*/ 2321859 h 2321859"/>
              <a:gd name="connsiteX4" fmla="*/ 0 w 2690675"/>
              <a:gd name="connsiteY4" fmla="*/ 2321859 h 2321859"/>
              <a:gd name="connsiteX5" fmla="*/ 0 w 2690675"/>
              <a:gd name="connsiteY5" fmla="*/ 263444 h 2321859"/>
              <a:gd name="connsiteX6" fmla="*/ 263444 w 2690675"/>
              <a:gd name="connsiteY6" fmla="*/ 0 h 2321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90675" h="2321859">
                <a:moveTo>
                  <a:pt x="263444" y="0"/>
                </a:moveTo>
                <a:lnTo>
                  <a:pt x="2427231" y="0"/>
                </a:lnTo>
                <a:cubicBezTo>
                  <a:pt x="2572727" y="0"/>
                  <a:pt x="2690675" y="117948"/>
                  <a:pt x="2690675" y="263444"/>
                </a:cubicBezTo>
                <a:lnTo>
                  <a:pt x="2690675" y="2321859"/>
                </a:lnTo>
                <a:lnTo>
                  <a:pt x="0" y="2321859"/>
                </a:lnTo>
                <a:lnTo>
                  <a:pt x="0" y="263444"/>
                </a:lnTo>
                <a:cubicBezTo>
                  <a:pt x="0" y="117948"/>
                  <a:pt x="117948" y="0"/>
                  <a:pt x="26344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DC799F2-E3CE-CBB6-743F-AF3DED8F57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318909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1CBC098-2059-47FB-BA1A-9D28FFCE516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96878" y="1386519"/>
            <a:ext cx="4598504" cy="4084962"/>
          </a:xfrm>
          <a:custGeom>
            <a:avLst/>
            <a:gdLst>
              <a:gd name="connsiteX0" fmla="*/ 216219 w 4598504"/>
              <a:gd name="connsiteY0" fmla="*/ 0 h 4084962"/>
              <a:gd name="connsiteX1" fmla="*/ 4382285 w 4598504"/>
              <a:gd name="connsiteY1" fmla="*/ 0 h 4084962"/>
              <a:gd name="connsiteX2" fmla="*/ 4598504 w 4598504"/>
              <a:gd name="connsiteY2" fmla="*/ 224754 h 4084962"/>
              <a:gd name="connsiteX3" fmla="*/ 4598504 w 4598504"/>
              <a:gd name="connsiteY3" fmla="*/ 3860208 h 4084962"/>
              <a:gd name="connsiteX4" fmla="*/ 4382285 w 4598504"/>
              <a:gd name="connsiteY4" fmla="*/ 4084962 h 4084962"/>
              <a:gd name="connsiteX5" fmla="*/ 216219 w 4598504"/>
              <a:gd name="connsiteY5" fmla="*/ 4084962 h 4084962"/>
              <a:gd name="connsiteX6" fmla="*/ 0 w 4598504"/>
              <a:gd name="connsiteY6" fmla="*/ 3860208 h 4084962"/>
              <a:gd name="connsiteX7" fmla="*/ 0 w 4598504"/>
              <a:gd name="connsiteY7" fmla="*/ 224754 h 4084962"/>
              <a:gd name="connsiteX8" fmla="*/ 216219 w 4598504"/>
              <a:gd name="connsiteY8" fmla="*/ 0 h 4084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98504" h="4084962">
                <a:moveTo>
                  <a:pt x="216219" y="0"/>
                </a:moveTo>
                <a:lnTo>
                  <a:pt x="4382285" y="0"/>
                </a:lnTo>
                <a:cubicBezTo>
                  <a:pt x="4501700" y="0"/>
                  <a:pt x="4598504" y="100626"/>
                  <a:pt x="4598504" y="224754"/>
                </a:cubicBezTo>
                <a:lnTo>
                  <a:pt x="4598504" y="3860208"/>
                </a:lnTo>
                <a:cubicBezTo>
                  <a:pt x="4598504" y="3984337"/>
                  <a:pt x="4501700" y="4084962"/>
                  <a:pt x="4382285" y="4084962"/>
                </a:cubicBezTo>
                <a:lnTo>
                  <a:pt x="216219" y="4084962"/>
                </a:lnTo>
                <a:cubicBezTo>
                  <a:pt x="96804" y="4084962"/>
                  <a:pt x="0" y="3984337"/>
                  <a:pt x="0" y="3860208"/>
                </a:cubicBezTo>
                <a:lnTo>
                  <a:pt x="0" y="224754"/>
                </a:lnTo>
                <a:cubicBezTo>
                  <a:pt x="0" y="100626"/>
                  <a:pt x="96804" y="0"/>
                  <a:pt x="21621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E9AF0-7616-21E3-5C98-061DF965BA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8939" y="1336001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F7126D28-1710-8B0A-9FE3-780C7BDB2F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016926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E613FC-630F-41A9-8B5F-7E0A9811F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8496" y="1636393"/>
            <a:ext cx="4663685" cy="2593429"/>
          </a:xfrm>
          <a:custGeom>
            <a:avLst/>
            <a:gdLst>
              <a:gd name="connsiteX0" fmla="*/ 0 w 4663685"/>
              <a:gd name="connsiteY0" fmla="*/ 0 h 2593429"/>
              <a:gd name="connsiteX1" fmla="*/ 4663685 w 4663685"/>
              <a:gd name="connsiteY1" fmla="*/ 0 h 2593429"/>
              <a:gd name="connsiteX2" fmla="*/ 4663685 w 4663685"/>
              <a:gd name="connsiteY2" fmla="*/ 2593429 h 2593429"/>
              <a:gd name="connsiteX3" fmla="*/ 0 w 4663685"/>
              <a:gd name="connsiteY3" fmla="*/ 2593429 h 25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3685" h="2593429">
                <a:moveTo>
                  <a:pt x="0" y="0"/>
                </a:moveTo>
                <a:lnTo>
                  <a:pt x="4663685" y="0"/>
                </a:lnTo>
                <a:lnTo>
                  <a:pt x="4663685" y="2593429"/>
                </a:lnTo>
                <a:lnTo>
                  <a:pt x="0" y="2593429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8C236A3-B433-0AE0-6F6C-ADA9651FE5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179E1205-A18D-C19B-8A8D-DE6B6F8A7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4274588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416B878-D898-4DC6-B0C9-591ECD6B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08408" y="1184719"/>
            <a:ext cx="3998913" cy="3464418"/>
          </a:xfrm>
          <a:custGeom>
            <a:avLst/>
            <a:gdLst>
              <a:gd name="connsiteX0" fmla="*/ 797719 w 3998913"/>
              <a:gd name="connsiteY0" fmla="*/ 0 h 3464418"/>
              <a:gd name="connsiteX1" fmla="*/ 3998913 w 3998913"/>
              <a:gd name="connsiteY1" fmla="*/ 1042987 h 3464418"/>
              <a:gd name="connsiteX2" fmla="*/ 2955132 w 3998913"/>
              <a:gd name="connsiteY2" fmla="*/ 3464418 h 3464418"/>
              <a:gd name="connsiteX3" fmla="*/ 0 w 3998913"/>
              <a:gd name="connsiteY3" fmla="*/ 2053925 h 346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98913" h="3464418">
                <a:moveTo>
                  <a:pt x="797719" y="0"/>
                </a:moveTo>
                <a:lnTo>
                  <a:pt x="3998913" y="1042987"/>
                </a:lnTo>
                <a:lnTo>
                  <a:pt x="2955132" y="3464418"/>
                </a:lnTo>
                <a:lnTo>
                  <a:pt x="0" y="20539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D2D6CE0-6ED7-9932-A25D-6C78B96C04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09816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>
            <a:extLst>
              <a:ext uri="{FF2B5EF4-FFF2-40B4-BE49-F238E27FC236}">
                <a16:creationId xmlns:a16="http://schemas.microsoft.com/office/drawing/2014/main" id="{B67DA887-9F84-22FB-B421-0661EAAC2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632391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3018D256-3379-1261-2756-0E03D91FD6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2182" y="2254310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Content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73443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F29BCF-C1AD-D2CE-316E-E61C94A280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375" y="1992193"/>
            <a:ext cx="9903723" cy="22939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F35E6322-336D-EE32-D30A-D2DF0148FF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44884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D3504F6-8EDE-4217-910B-79DB465C12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15551" y="1318989"/>
            <a:ext cx="4839150" cy="4135480"/>
          </a:xfrm>
          <a:custGeom>
            <a:avLst/>
            <a:gdLst>
              <a:gd name="connsiteX0" fmla="*/ 227534 w 4839150"/>
              <a:gd name="connsiteY0" fmla="*/ 0 h 4135480"/>
              <a:gd name="connsiteX1" fmla="*/ 4611616 w 4839150"/>
              <a:gd name="connsiteY1" fmla="*/ 0 h 4135480"/>
              <a:gd name="connsiteX2" fmla="*/ 4839150 w 4839150"/>
              <a:gd name="connsiteY2" fmla="*/ 227534 h 4135480"/>
              <a:gd name="connsiteX3" fmla="*/ 4839150 w 4839150"/>
              <a:gd name="connsiteY3" fmla="*/ 3907946 h 4135480"/>
              <a:gd name="connsiteX4" fmla="*/ 4611616 w 4839150"/>
              <a:gd name="connsiteY4" fmla="*/ 4135480 h 4135480"/>
              <a:gd name="connsiteX5" fmla="*/ 227534 w 4839150"/>
              <a:gd name="connsiteY5" fmla="*/ 4135480 h 4135480"/>
              <a:gd name="connsiteX6" fmla="*/ 0 w 4839150"/>
              <a:gd name="connsiteY6" fmla="*/ 3907946 h 4135480"/>
              <a:gd name="connsiteX7" fmla="*/ 0 w 4839150"/>
              <a:gd name="connsiteY7" fmla="*/ 227534 h 4135480"/>
              <a:gd name="connsiteX8" fmla="*/ 227534 w 4839150"/>
              <a:gd name="connsiteY8" fmla="*/ 0 h 41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39150" h="4135480">
                <a:moveTo>
                  <a:pt x="227534" y="0"/>
                </a:moveTo>
                <a:lnTo>
                  <a:pt x="4611616" y="0"/>
                </a:lnTo>
                <a:cubicBezTo>
                  <a:pt x="4737280" y="0"/>
                  <a:pt x="4839150" y="101870"/>
                  <a:pt x="4839150" y="227534"/>
                </a:cubicBezTo>
                <a:lnTo>
                  <a:pt x="4839150" y="3907946"/>
                </a:lnTo>
                <a:cubicBezTo>
                  <a:pt x="4839150" y="4033610"/>
                  <a:pt x="4737280" y="4135480"/>
                  <a:pt x="4611616" y="4135480"/>
                </a:cubicBezTo>
                <a:lnTo>
                  <a:pt x="227534" y="4135480"/>
                </a:lnTo>
                <a:cubicBezTo>
                  <a:pt x="101870" y="4135480"/>
                  <a:pt x="0" y="4033610"/>
                  <a:pt x="0" y="3907946"/>
                </a:cubicBezTo>
                <a:lnTo>
                  <a:pt x="0" y="227534"/>
                </a:lnTo>
                <a:cubicBezTo>
                  <a:pt x="0" y="101870"/>
                  <a:pt x="101870" y="0"/>
                  <a:pt x="22753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C8C8C-12B2-84CA-7E5C-A63436970E68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96DC8660-A7DE-1797-BE09-59F4B41787E6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FD2CC6-ABAF-AA2D-F7E1-8D0B077927A0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47E7BD-ACB1-0440-7E22-7D25FF3147C8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ED00A4-3B8D-D2D8-765A-61E83952DE0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16">
              <a:extLst>
                <a:ext uri="{FF2B5EF4-FFF2-40B4-BE49-F238E27FC236}">
                  <a16:creationId xmlns:a16="http://schemas.microsoft.com/office/drawing/2014/main" id="{0B20CAFD-D254-C0B8-D7DC-534A91BFFD2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7">
              <a:extLst>
                <a:ext uri="{FF2B5EF4-FFF2-40B4-BE49-F238E27FC236}">
                  <a16:creationId xmlns:a16="http://schemas.microsoft.com/office/drawing/2014/main" id="{DDDF5807-8008-69AC-E580-88DA4260698F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13F47A-9EFC-F6A2-79CB-41C1A1021565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3A865A4E-CF0C-5569-D028-08E6FEAC0A10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08974E83-35A0-36F5-DD04-58A06D1EF717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BBD9B486-F2F2-FE0B-686E-185D79C21C4B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5">
              <a:extLst>
                <a:ext uri="{FF2B5EF4-FFF2-40B4-BE49-F238E27FC236}">
                  <a16:creationId xmlns:a16="http://schemas.microsoft.com/office/drawing/2014/main" id="{6429BF05-D74D-6B3C-F32D-B4615ECAA97A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1EA0C857-9D0C-94F3-011B-99C1B99ACE70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93E58E94-F84D-BB6F-D852-388C5C7B87C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56119E96-F459-D357-0490-F694081D9E5B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0A9E32C8-9771-0891-BD42-B70B2AAE4227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F9046FD4-E7A0-D8EE-C362-8D6082B8773A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47">
              <a:extLst>
                <a:ext uri="{FF2B5EF4-FFF2-40B4-BE49-F238E27FC236}">
                  <a16:creationId xmlns:a16="http://schemas.microsoft.com/office/drawing/2014/main" id="{7DB82F58-F94B-228E-E7B3-51747140793A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49">
              <a:extLst>
                <a:ext uri="{FF2B5EF4-FFF2-40B4-BE49-F238E27FC236}">
                  <a16:creationId xmlns:a16="http://schemas.microsoft.com/office/drawing/2014/main" id="{872E35BC-8AAA-135F-FAE7-AB5EDE0679FE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3B74F4D4-163D-AD15-D39A-35B8634EA5D8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C18B3CF-DAA6-BF31-CA98-DD032E6C3A56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4E4FC-5965-0866-ABE5-FCF5ACA99B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itle 7">
            <a:extLst>
              <a:ext uri="{FF2B5EF4-FFF2-40B4-BE49-F238E27FC236}">
                <a16:creationId xmlns:a16="http://schemas.microsoft.com/office/drawing/2014/main" id="{0E4913D5-50CF-76F6-2AB4-8F894A7B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845294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6415C6E-8030-42E1-941C-DEE0BB5F3CA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690581" y="1315633"/>
            <a:ext cx="3621729" cy="1913587"/>
          </a:xfrm>
          <a:prstGeom prst="roundRect">
            <a:avLst>
              <a:gd name="adj" fmla="val 947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AA23D2D-A44A-42C2-8E26-B80B40E85F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90581" y="3579174"/>
            <a:ext cx="3621729" cy="1913587"/>
          </a:xfrm>
          <a:prstGeom prst="roundRect">
            <a:avLst>
              <a:gd name="adj" fmla="val 10284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5162-40C1-C894-1E34-62B2690F2B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72C930D0-80DD-075B-7012-F7DC64864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449852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0507F67-E976-446F-AF7B-7FF42BABE2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26611" y="1701364"/>
            <a:ext cx="1350350" cy="1350350"/>
          </a:xfrm>
          <a:custGeom>
            <a:avLst/>
            <a:gdLst>
              <a:gd name="connsiteX0" fmla="*/ 225063 w 1350350"/>
              <a:gd name="connsiteY0" fmla="*/ 0 h 1350350"/>
              <a:gd name="connsiteX1" fmla="*/ 1125287 w 1350350"/>
              <a:gd name="connsiteY1" fmla="*/ 0 h 1350350"/>
              <a:gd name="connsiteX2" fmla="*/ 1350350 w 1350350"/>
              <a:gd name="connsiteY2" fmla="*/ 225063 h 1350350"/>
              <a:gd name="connsiteX3" fmla="*/ 1350350 w 1350350"/>
              <a:gd name="connsiteY3" fmla="*/ 1125287 h 1350350"/>
              <a:gd name="connsiteX4" fmla="*/ 1284431 w 1350350"/>
              <a:gd name="connsiteY4" fmla="*/ 1284431 h 1350350"/>
              <a:gd name="connsiteX5" fmla="*/ 1277564 w 1350350"/>
              <a:gd name="connsiteY5" fmla="*/ 1290096 h 1350350"/>
              <a:gd name="connsiteX6" fmla="*/ 1277564 w 1350350"/>
              <a:gd name="connsiteY6" fmla="*/ 1297424 h 1350350"/>
              <a:gd name="connsiteX7" fmla="*/ 1268683 w 1350350"/>
              <a:gd name="connsiteY7" fmla="*/ 1297424 h 1350350"/>
              <a:gd name="connsiteX8" fmla="*/ 1251122 w 1350350"/>
              <a:gd name="connsiteY8" fmla="*/ 1311913 h 1350350"/>
              <a:gd name="connsiteX9" fmla="*/ 1125287 w 1350350"/>
              <a:gd name="connsiteY9" fmla="*/ 1350350 h 1350350"/>
              <a:gd name="connsiteX10" fmla="*/ 225063 w 1350350"/>
              <a:gd name="connsiteY10" fmla="*/ 1350350 h 1350350"/>
              <a:gd name="connsiteX11" fmla="*/ 0 w 1350350"/>
              <a:gd name="connsiteY11" fmla="*/ 1125287 h 1350350"/>
              <a:gd name="connsiteX12" fmla="*/ 0 w 1350350"/>
              <a:gd name="connsiteY12" fmla="*/ 225063 h 1350350"/>
              <a:gd name="connsiteX13" fmla="*/ 225063 w 1350350"/>
              <a:gd name="connsiteY13" fmla="*/ 0 h 1350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50350" h="1350350">
                <a:moveTo>
                  <a:pt x="225063" y="0"/>
                </a:moveTo>
                <a:lnTo>
                  <a:pt x="1125287" y="0"/>
                </a:lnTo>
                <a:cubicBezTo>
                  <a:pt x="1249586" y="0"/>
                  <a:pt x="1350350" y="100764"/>
                  <a:pt x="1350350" y="225063"/>
                </a:cubicBezTo>
                <a:lnTo>
                  <a:pt x="1350350" y="1125287"/>
                </a:lnTo>
                <a:cubicBezTo>
                  <a:pt x="1350350" y="1187437"/>
                  <a:pt x="1325159" y="1243702"/>
                  <a:pt x="1284431" y="1284431"/>
                </a:cubicBezTo>
                <a:lnTo>
                  <a:pt x="1277564" y="1290096"/>
                </a:lnTo>
                <a:lnTo>
                  <a:pt x="1277564" y="1297424"/>
                </a:lnTo>
                <a:lnTo>
                  <a:pt x="1268683" y="1297424"/>
                </a:lnTo>
                <a:lnTo>
                  <a:pt x="1251122" y="1311913"/>
                </a:lnTo>
                <a:cubicBezTo>
                  <a:pt x="1215202" y="1336180"/>
                  <a:pt x="1171899" y="1350350"/>
                  <a:pt x="1125287" y="1350350"/>
                </a:cubicBezTo>
                <a:lnTo>
                  <a:pt x="225063" y="1350350"/>
                </a:lnTo>
                <a:cubicBezTo>
                  <a:pt x="100764" y="1350350"/>
                  <a:pt x="0" y="1249586"/>
                  <a:pt x="0" y="1125287"/>
                </a:cubicBezTo>
                <a:lnTo>
                  <a:pt x="0" y="225063"/>
                </a:lnTo>
                <a:cubicBezTo>
                  <a:pt x="0" y="100764"/>
                  <a:pt x="100764" y="0"/>
                  <a:pt x="225063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FC727B8-D6D9-43EF-8679-D00E9D67899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725831" y="3825875"/>
            <a:ext cx="1350962" cy="1350963"/>
          </a:xfrm>
          <a:custGeom>
            <a:avLst/>
            <a:gdLst>
              <a:gd name="connsiteX0" fmla="*/ 225165 w 1350962"/>
              <a:gd name="connsiteY0" fmla="*/ 0 h 1350963"/>
              <a:gd name="connsiteX1" fmla="*/ 1125797 w 1350962"/>
              <a:gd name="connsiteY1" fmla="*/ 0 h 1350963"/>
              <a:gd name="connsiteX2" fmla="*/ 1350962 w 1350962"/>
              <a:gd name="connsiteY2" fmla="*/ 225165 h 1350963"/>
              <a:gd name="connsiteX3" fmla="*/ 1350962 w 1350962"/>
              <a:gd name="connsiteY3" fmla="*/ 1125798 h 1350963"/>
              <a:gd name="connsiteX4" fmla="*/ 1125797 w 1350962"/>
              <a:gd name="connsiteY4" fmla="*/ 1350963 h 1350963"/>
              <a:gd name="connsiteX5" fmla="*/ 225165 w 1350962"/>
              <a:gd name="connsiteY5" fmla="*/ 1350963 h 1350963"/>
              <a:gd name="connsiteX6" fmla="*/ 0 w 1350962"/>
              <a:gd name="connsiteY6" fmla="*/ 1125798 h 1350963"/>
              <a:gd name="connsiteX7" fmla="*/ 0 w 1350962"/>
              <a:gd name="connsiteY7" fmla="*/ 225165 h 1350963"/>
              <a:gd name="connsiteX8" fmla="*/ 225165 w 1350962"/>
              <a:gd name="connsiteY8" fmla="*/ 0 h 1350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50962" h="1350963">
                <a:moveTo>
                  <a:pt x="225165" y="0"/>
                </a:moveTo>
                <a:lnTo>
                  <a:pt x="1125797" y="0"/>
                </a:lnTo>
                <a:cubicBezTo>
                  <a:pt x="1250152" y="0"/>
                  <a:pt x="1350962" y="100810"/>
                  <a:pt x="1350962" y="225165"/>
                </a:cubicBezTo>
                <a:lnTo>
                  <a:pt x="1350962" y="1125798"/>
                </a:lnTo>
                <a:cubicBezTo>
                  <a:pt x="1350962" y="1250153"/>
                  <a:pt x="1250152" y="1350963"/>
                  <a:pt x="1125797" y="1350963"/>
                </a:cubicBezTo>
                <a:lnTo>
                  <a:pt x="225165" y="1350963"/>
                </a:lnTo>
                <a:cubicBezTo>
                  <a:pt x="100810" y="1350963"/>
                  <a:pt x="0" y="1250153"/>
                  <a:pt x="0" y="1125798"/>
                </a:cubicBezTo>
                <a:lnTo>
                  <a:pt x="0" y="225165"/>
                </a:lnTo>
                <a:cubicBezTo>
                  <a:pt x="0" y="100810"/>
                  <a:pt x="100810" y="0"/>
                  <a:pt x="22516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28A7B-8F36-BCD5-EB88-CE71FB1385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56362" y="1361260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4C924AE6-77D0-6A32-BB61-3F1F1063A6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7614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DB7A24C-836B-4BC6-AF17-D2217E1018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700" y="1161143"/>
            <a:ext cx="4296227" cy="2148114"/>
          </a:xfrm>
          <a:prstGeom prst="roundRect">
            <a:avLst>
              <a:gd name="adj" fmla="val 1045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1E15E2F-DD7E-43EF-993D-B2BC10E234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83801" y="3520352"/>
            <a:ext cx="2425261" cy="2039257"/>
          </a:xfrm>
          <a:prstGeom prst="roundRect">
            <a:avLst>
              <a:gd name="adj" fmla="val 11529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443B165-ECAF-619E-A68C-F32C4416C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4DFE7-A742-D8FD-6DBB-EB753C5CE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890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42BF0C-4D46-4604-9634-5A701BE30F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31478" y="685800"/>
            <a:ext cx="4550922" cy="4550922"/>
          </a:xfrm>
          <a:custGeom>
            <a:avLst/>
            <a:gdLst>
              <a:gd name="connsiteX0" fmla="*/ 2275461 w 4550922"/>
              <a:gd name="connsiteY0" fmla="*/ 0 h 4550922"/>
              <a:gd name="connsiteX1" fmla="*/ 4550922 w 4550922"/>
              <a:gd name="connsiteY1" fmla="*/ 2275461 h 4550922"/>
              <a:gd name="connsiteX2" fmla="*/ 2275461 w 4550922"/>
              <a:gd name="connsiteY2" fmla="*/ 4550922 h 4550922"/>
              <a:gd name="connsiteX3" fmla="*/ 0 w 4550922"/>
              <a:gd name="connsiteY3" fmla="*/ 2275461 h 4550922"/>
              <a:gd name="connsiteX4" fmla="*/ 2275461 w 4550922"/>
              <a:gd name="connsiteY4" fmla="*/ 0 h 4550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50922" h="4550922">
                <a:moveTo>
                  <a:pt x="2275461" y="0"/>
                </a:moveTo>
                <a:cubicBezTo>
                  <a:pt x="3532163" y="0"/>
                  <a:pt x="4550922" y="1018759"/>
                  <a:pt x="4550922" y="2275461"/>
                </a:cubicBezTo>
                <a:cubicBezTo>
                  <a:pt x="4550922" y="3532163"/>
                  <a:pt x="3532163" y="4550922"/>
                  <a:pt x="2275461" y="4550922"/>
                </a:cubicBezTo>
                <a:cubicBezTo>
                  <a:pt x="1018759" y="4550922"/>
                  <a:pt x="0" y="3532163"/>
                  <a:pt x="0" y="2275461"/>
                </a:cubicBezTo>
                <a:cubicBezTo>
                  <a:pt x="0" y="1018759"/>
                  <a:pt x="1018759" y="0"/>
                  <a:pt x="227546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Picture Placeholder 5">
            <a:extLst>
              <a:ext uri="{FF2B5EF4-FFF2-40B4-BE49-F238E27FC236}">
                <a16:creationId xmlns:a16="http://schemas.microsoft.com/office/drawing/2014/main" id="{446F88AC-274B-4591-9A09-57A165368F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63338" y="3733589"/>
            <a:ext cx="1940794" cy="1940794"/>
          </a:xfrm>
          <a:custGeom>
            <a:avLst/>
            <a:gdLst>
              <a:gd name="connsiteX0" fmla="*/ 970397 w 1940794"/>
              <a:gd name="connsiteY0" fmla="*/ 0 h 1940794"/>
              <a:gd name="connsiteX1" fmla="*/ 1940794 w 1940794"/>
              <a:gd name="connsiteY1" fmla="*/ 970397 h 1940794"/>
              <a:gd name="connsiteX2" fmla="*/ 970397 w 1940794"/>
              <a:gd name="connsiteY2" fmla="*/ 1940794 h 1940794"/>
              <a:gd name="connsiteX3" fmla="*/ 0 w 1940794"/>
              <a:gd name="connsiteY3" fmla="*/ 970397 h 1940794"/>
              <a:gd name="connsiteX4" fmla="*/ 970397 w 1940794"/>
              <a:gd name="connsiteY4" fmla="*/ 0 h 194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0794" h="1940794">
                <a:moveTo>
                  <a:pt x="970397" y="0"/>
                </a:moveTo>
                <a:cubicBezTo>
                  <a:pt x="1506332" y="0"/>
                  <a:pt x="1940794" y="434462"/>
                  <a:pt x="1940794" y="970397"/>
                </a:cubicBezTo>
                <a:cubicBezTo>
                  <a:pt x="1940794" y="1506332"/>
                  <a:pt x="1506332" y="1940794"/>
                  <a:pt x="970397" y="1940794"/>
                </a:cubicBezTo>
                <a:cubicBezTo>
                  <a:pt x="434462" y="1940794"/>
                  <a:pt x="0" y="1506332"/>
                  <a:pt x="0" y="970397"/>
                </a:cubicBezTo>
                <a:cubicBezTo>
                  <a:pt x="0" y="434462"/>
                  <a:pt x="434462" y="0"/>
                  <a:pt x="97039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15D-2F29-945D-3464-0CC04A4BD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41978" y="1224098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F076F1D8-FF55-2842-0A94-7A7293905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376985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5C34F55-096A-47D1-9CBD-49682C8670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70352"/>
            <a:ext cx="5721530" cy="2105638"/>
          </a:xfrm>
          <a:custGeom>
            <a:avLst/>
            <a:gdLst>
              <a:gd name="connsiteX0" fmla="*/ 0 w 5721530"/>
              <a:gd name="connsiteY0" fmla="*/ 0 h 2105638"/>
              <a:gd name="connsiteX1" fmla="*/ 5478539 w 5721530"/>
              <a:gd name="connsiteY1" fmla="*/ 0 h 2105638"/>
              <a:gd name="connsiteX2" fmla="*/ 5721530 w 5721530"/>
              <a:gd name="connsiteY2" fmla="*/ 242991 h 2105638"/>
              <a:gd name="connsiteX3" fmla="*/ 5721530 w 5721530"/>
              <a:gd name="connsiteY3" fmla="*/ 1862647 h 2105638"/>
              <a:gd name="connsiteX4" fmla="*/ 5478539 w 5721530"/>
              <a:gd name="connsiteY4" fmla="*/ 2105638 h 2105638"/>
              <a:gd name="connsiteX5" fmla="*/ 0 w 5721530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21530" h="2105638">
                <a:moveTo>
                  <a:pt x="0" y="0"/>
                </a:moveTo>
                <a:lnTo>
                  <a:pt x="5478539" y="0"/>
                </a:lnTo>
                <a:cubicBezTo>
                  <a:pt x="5612739" y="0"/>
                  <a:pt x="5721530" y="108791"/>
                  <a:pt x="5721530" y="242991"/>
                </a:cubicBezTo>
                <a:lnTo>
                  <a:pt x="5721530" y="1862647"/>
                </a:lnTo>
                <a:cubicBezTo>
                  <a:pt x="5721530" y="1996847"/>
                  <a:pt x="5612739" y="2105638"/>
                  <a:pt x="5478539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3749E3C4-AE15-4B36-8062-0ECAE1FF70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569810"/>
            <a:ext cx="3189449" cy="2105638"/>
          </a:xfrm>
          <a:custGeom>
            <a:avLst/>
            <a:gdLst>
              <a:gd name="connsiteX0" fmla="*/ 0 w 3189449"/>
              <a:gd name="connsiteY0" fmla="*/ 0 h 2105638"/>
              <a:gd name="connsiteX1" fmla="*/ 2946458 w 3189449"/>
              <a:gd name="connsiteY1" fmla="*/ 0 h 2105638"/>
              <a:gd name="connsiteX2" fmla="*/ 3189449 w 3189449"/>
              <a:gd name="connsiteY2" fmla="*/ 242991 h 2105638"/>
              <a:gd name="connsiteX3" fmla="*/ 3189449 w 3189449"/>
              <a:gd name="connsiteY3" fmla="*/ 1862647 h 2105638"/>
              <a:gd name="connsiteX4" fmla="*/ 2946458 w 3189449"/>
              <a:gd name="connsiteY4" fmla="*/ 2105638 h 2105638"/>
              <a:gd name="connsiteX5" fmla="*/ 0 w 3189449"/>
              <a:gd name="connsiteY5" fmla="*/ 2105638 h 210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9449" h="2105638">
                <a:moveTo>
                  <a:pt x="0" y="0"/>
                </a:moveTo>
                <a:lnTo>
                  <a:pt x="2946458" y="0"/>
                </a:lnTo>
                <a:cubicBezTo>
                  <a:pt x="3080658" y="0"/>
                  <a:pt x="3189449" y="108791"/>
                  <a:pt x="3189449" y="242991"/>
                </a:cubicBezTo>
                <a:lnTo>
                  <a:pt x="3189449" y="1862647"/>
                </a:lnTo>
                <a:cubicBezTo>
                  <a:pt x="3189449" y="1996847"/>
                  <a:pt x="3080658" y="2105638"/>
                  <a:pt x="2946458" y="2105638"/>
                </a:cubicBezTo>
                <a:lnTo>
                  <a:pt x="0" y="210563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8A8C-A243-F1B0-CF7C-A8504A15F5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35728" y="1318989"/>
            <a:ext cx="4686184" cy="41354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96052890-F062-A301-BC29-834B47D13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42567" y="158091"/>
            <a:ext cx="8143337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US" sz="4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Title </a:t>
            </a:r>
            <a:r>
              <a:rPr lang="en-US" sz="4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257814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03078D-59A7-4935-A19F-637387C8D5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657600"/>
          </a:xfrm>
          <a:custGeom>
            <a:avLst/>
            <a:gdLst>
              <a:gd name="connsiteX0" fmla="*/ 0 w 12192000"/>
              <a:gd name="connsiteY0" fmla="*/ 0 h 3657600"/>
              <a:gd name="connsiteX1" fmla="*/ 12192000 w 12192000"/>
              <a:gd name="connsiteY1" fmla="*/ 0 h 3657600"/>
              <a:gd name="connsiteX2" fmla="*/ 12192000 w 12192000"/>
              <a:gd name="connsiteY2" fmla="*/ 3178875 h 3657600"/>
              <a:gd name="connsiteX3" fmla="*/ 11713275 w 12192000"/>
              <a:gd name="connsiteY3" fmla="*/ 3657600 h 3657600"/>
              <a:gd name="connsiteX4" fmla="*/ 478725 w 12192000"/>
              <a:gd name="connsiteY4" fmla="*/ 3657600 h 3657600"/>
              <a:gd name="connsiteX5" fmla="*/ 0 w 12192000"/>
              <a:gd name="connsiteY5" fmla="*/ 3178875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3657600">
                <a:moveTo>
                  <a:pt x="0" y="0"/>
                </a:moveTo>
                <a:lnTo>
                  <a:pt x="12192000" y="0"/>
                </a:lnTo>
                <a:lnTo>
                  <a:pt x="12192000" y="3178875"/>
                </a:lnTo>
                <a:cubicBezTo>
                  <a:pt x="12192000" y="3443268"/>
                  <a:pt x="11977668" y="3657600"/>
                  <a:pt x="11713275" y="3657600"/>
                </a:cubicBezTo>
                <a:lnTo>
                  <a:pt x="478725" y="3657600"/>
                </a:lnTo>
                <a:cubicBezTo>
                  <a:pt x="214332" y="3657600"/>
                  <a:pt x="0" y="3443268"/>
                  <a:pt x="0" y="317887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E57461-E555-4DB4-AFAF-C292005EB92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85257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26CCAC54-BB23-4C64-A868-B190C66730A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549572" y="2529349"/>
            <a:ext cx="3918857" cy="2133600"/>
          </a:xfrm>
          <a:custGeom>
            <a:avLst/>
            <a:gdLst>
              <a:gd name="connsiteX0" fmla="*/ 355607 w 3918857"/>
              <a:gd name="connsiteY0" fmla="*/ 0 h 2133600"/>
              <a:gd name="connsiteX1" fmla="*/ 3563250 w 3918857"/>
              <a:gd name="connsiteY1" fmla="*/ 0 h 2133600"/>
              <a:gd name="connsiteX2" fmla="*/ 3918857 w 3918857"/>
              <a:gd name="connsiteY2" fmla="*/ 355607 h 2133600"/>
              <a:gd name="connsiteX3" fmla="*/ 3918857 w 3918857"/>
              <a:gd name="connsiteY3" fmla="*/ 1777993 h 2133600"/>
              <a:gd name="connsiteX4" fmla="*/ 3563250 w 3918857"/>
              <a:gd name="connsiteY4" fmla="*/ 2133600 h 2133600"/>
              <a:gd name="connsiteX5" fmla="*/ 355607 w 3918857"/>
              <a:gd name="connsiteY5" fmla="*/ 2133600 h 2133600"/>
              <a:gd name="connsiteX6" fmla="*/ 0 w 3918857"/>
              <a:gd name="connsiteY6" fmla="*/ 1777993 h 2133600"/>
              <a:gd name="connsiteX7" fmla="*/ 0 w 3918857"/>
              <a:gd name="connsiteY7" fmla="*/ 355607 h 2133600"/>
              <a:gd name="connsiteX8" fmla="*/ 355607 w 3918857"/>
              <a:gd name="connsiteY8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18857" h="2133600">
                <a:moveTo>
                  <a:pt x="355607" y="0"/>
                </a:moveTo>
                <a:lnTo>
                  <a:pt x="3563250" y="0"/>
                </a:lnTo>
                <a:cubicBezTo>
                  <a:pt x="3759646" y="0"/>
                  <a:pt x="3918857" y="159211"/>
                  <a:pt x="3918857" y="355607"/>
                </a:cubicBezTo>
                <a:lnTo>
                  <a:pt x="3918857" y="1777993"/>
                </a:lnTo>
                <a:cubicBezTo>
                  <a:pt x="3918857" y="1974389"/>
                  <a:pt x="3759646" y="2133600"/>
                  <a:pt x="3563250" y="2133600"/>
                </a:cubicBezTo>
                <a:lnTo>
                  <a:pt x="355607" y="2133600"/>
                </a:lnTo>
                <a:cubicBezTo>
                  <a:pt x="159211" y="2133600"/>
                  <a:pt x="0" y="1974389"/>
                  <a:pt x="0" y="1777993"/>
                </a:cubicBezTo>
                <a:lnTo>
                  <a:pt x="0" y="355607"/>
                </a:lnTo>
                <a:cubicBezTo>
                  <a:pt x="0" y="159211"/>
                  <a:pt x="159211" y="0"/>
                  <a:pt x="355607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0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9C91FAB-7600-4BD4-9C63-4F2FF2C19190}"/>
              </a:ext>
            </a:extLst>
          </p:cNvPr>
          <p:cNvGrpSpPr/>
          <p:nvPr userDrawn="1"/>
        </p:nvGrpSpPr>
        <p:grpSpPr>
          <a:xfrm>
            <a:off x="309324" y="3273040"/>
            <a:ext cx="11573353" cy="3587612"/>
            <a:chOff x="309324" y="3273040"/>
            <a:chExt cx="11573353" cy="3587612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033F4D4-3759-9686-A151-BCD88D73B313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3273040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7FA6E7-65F0-D157-230E-E133AE5B7C49}"/>
                </a:ext>
              </a:extLst>
            </p:cNvPr>
            <p:cNvSpPr/>
            <p:nvPr userDrawn="1"/>
          </p:nvSpPr>
          <p:spPr>
            <a:xfrm>
              <a:off x="3523144" y="402439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596BA-FA3C-FECA-CE6B-0FE9A75849FF}"/>
                </a:ext>
              </a:extLst>
            </p:cNvPr>
            <p:cNvSpPr/>
            <p:nvPr userDrawn="1"/>
          </p:nvSpPr>
          <p:spPr>
            <a:xfrm>
              <a:off x="6101400" y="4278224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0DBB012-6E51-E4D2-FD3D-D1018C8824BA}"/>
                </a:ext>
              </a:extLst>
            </p:cNvPr>
            <p:cNvSpPr/>
            <p:nvPr userDrawn="1"/>
          </p:nvSpPr>
          <p:spPr>
            <a:xfrm>
              <a:off x="309324" y="389747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5240E645-110E-ADBD-F2D3-778CE36F2F47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3689333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C6DBCF7E-5E9B-069B-1C52-7A3DB6F1D580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3481186"/>
              <a:ext cx="61200" cy="266365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70128EB-0346-668B-A9B0-67DF00EBB41C}"/>
                </a:ext>
              </a:extLst>
            </p:cNvPr>
            <p:cNvSpPr/>
            <p:nvPr userDrawn="1"/>
          </p:nvSpPr>
          <p:spPr>
            <a:xfrm>
              <a:off x="7372528" y="4151309"/>
              <a:ext cx="25200" cy="2582428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856A4E8-27FD-BFBA-3828-9942048D1AFA}"/>
                </a:ext>
              </a:extLst>
            </p:cNvPr>
            <p:cNvSpPr/>
            <p:nvPr userDrawn="1"/>
          </p:nvSpPr>
          <p:spPr>
            <a:xfrm>
              <a:off x="944888" y="4912799"/>
              <a:ext cx="25200" cy="1943483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F409095-60AE-5ED3-A9FE-AFD9AA54D7C5}"/>
                </a:ext>
              </a:extLst>
            </p:cNvPr>
            <p:cNvSpPr/>
            <p:nvPr userDrawn="1"/>
          </p:nvSpPr>
          <p:spPr>
            <a:xfrm>
              <a:off x="2252016" y="5547373"/>
              <a:ext cx="25200" cy="1308908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4F06C35-BD39-D9DE-3580-1DA4138DD320}"/>
                </a:ext>
              </a:extLst>
            </p:cNvPr>
            <p:cNvSpPr/>
            <p:nvPr userDrawn="1"/>
          </p:nvSpPr>
          <p:spPr>
            <a:xfrm>
              <a:off x="2887580" y="5166629"/>
              <a:ext cx="25200" cy="1689653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9246507-7C93-EE4C-21C0-E1CF0DD19F41}"/>
                </a:ext>
              </a:extLst>
            </p:cNvPr>
            <p:cNvSpPr/>
            <p:nvPr userDrawn="1"/>
          </p:nvSpPr>
          <p:spPr>
            <a:xfrm>
              <a:off x="4158708" y="4405139"/>
              <a:ext cx="25200" cy="2451143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E36B2EDF-FA8B-0FF0-B921-AD246B9C4F0D}"/>
                </a:ext>
              </a:extLst>
            </p:cNvPr>
            <p:cNvSpPr/>
            <p:nvPr userDrawn="1"/>
          </p:nvSpPr>
          <p:spPr>
            <a:xfrm>
              <a:off x="4794272" y="4532054"/>
              <a:ext cx="25200" cy="2324228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A302EA32-D69C-3C2D-A97F-3DE91E991140}"/>
                </a:ext>
              </a:extLst>
            </p:cNvPr>
            <p:cNvSpPr/>
            <p:nvPr userDrawn="1"/>
          </p:nvSpPr>
          <p:spPr>
            <a:xfrm>
              <a:off x="6736964" y="5674288"/>
              <a:ext cx="25200" cy="1181993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60149D19-3080-E0DB-ECC1-E6B14E5A9525}"/>
                </a:ext>
              </a:extLst>
            </p:cNvPr>
            <p:cNvSpPr/>
            <p:nvPr userDrawn="1"/>
          </p:nvSpPr>
          <p:spPr>
            <a:xfrm>
              <a:off x="8008092" y="5039714"/>
              <a:ext cx="25200" cy="1816568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73C35910-DE2C-5F17-06B5-86CF42CCC189}"/>
                </a:ext>
              </a:extLst>
            </p:cNvPr>
            <p:cNvSpPr/>
            <p:nvPr userDrawn="1"/>
          </p:nvSpPr>
          <p:spPr>
            <a:xfrm>
              <a:off x="9315220" y="4785884"/>
              <a:ext cx="25200" cy="207039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C55CF612-C43B-51DF-975B-0DFDF01B422F}"/>
                </a:ext>
              </a:extLst>
            </p:cNvPr>
            <p:cNvSpPr/>
            <p:nvPr userDrawn="1"/>
          </p:nvSpPr>
          <p:spPr>
            <a:xfrm>
              <a:off x="9950784" y="5420459"/>
              <a:ext cx="25200" cy="1435823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1B778DA9-F800-B347-3086-3C3B52FC983A}"/>
                </a:ext>
              </a:extLst>
            </p:cNvPr>
            <p:cNvSpPr/>
            <p:nvPr userDrawn="1"/>
          </p:nvSpPr>
          <p:spPr>
            <a:xfrm>
              <a:off x="10586348" y="5801197"/>
              <a:ext cx="25200" cy="1055086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9D60B837-3C73-ABDF-1D45-51DD74F22FE3}"/>
                </a:ext>
              </a:extLst>
            </p:cNvPr>
            <p:cNvSpPr/>
            <p:nvPr userDrawn="1"/>
          </p:nvSpPr>
          <p:spPr>
            <a:xfrm>
              <a:off x="11221912" y="4658969"/>
              <a:ext cx="25200" cy="2197313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9FD26E8D-68B6-0C0F-31F1-2B45F2035DDB}"/>
                </a:ext>
              </a:extLst>
            </p:cNvPr>
            <p:cNvSpPr/>
            <p:nvPr userDrawn="1"/>
          </p:nvSpPr>
          <p:spPr>
            <a:xfrm>
              <a:off x="11857477" y="5293544"/>
              <a:ext cx="25200" cy="1562738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7C2ACBA-5639-4B2A-8BF7-098ABF023151}"/>
              </a:ext>
            </a:extLst>
          </p:cNvPr>
          <p:cNvSpPr txBox="1"/>
          <p:nvPr userDrawn="1"/>
        </p:nvSpPr>
        <p:spPr>
          <a:xfrm>
            <a:off x="309523" y="378023"/>
            <a:ext cx="1991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PowerShell + DevOps 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Global Summit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C61419-2120-4B50-9C76-8F2656EC024F}"/>
              </a:ext>
            </a:extLst>
          </p:cNvPr>
          <p:cNvSpPr txBox="1"/>
          <p:nvPr userDrawn="1"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‹#›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7BFD9-1464-4228-FCE9-787B77E2F4BB}"/>
              </a:ext>
            </a:extLst>
          </p:cNvPr>
          <p:cNvSpPr txBox="1"/>
          <p:nvPr userDrawn="1"/>
        </p:nvSpPr>
        <p:spPr>
          <a:xfrm>
            <a:off x="5050772" y="6201827"/>
            <a:ext cx="1991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rPr>
              <a:t>April 8-11</a:t>
            </a:r>
            <a:r>
              <a:rPr lang="en-US" sz="1400" b="1" kern="1200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  <a:cs typeface="Space Grotesk" pitchFamily="2" charset="0"/>
              </a:rPr>
              <a:t>, 2024</a:t>
            </a:r>
          </a:p>
        </p:txBody>
      </p:sp>
      <p:pic>
        <p:nvPicPr>
          <p:cNvPr id="6" name="Picture 5" descr="A blue circle with arrows&#10;&#10;Description automatically generated">
            <a:extLst>
              <a:ext uri="{FF2B5EF4-FFF2-40B4-BE49-F238E27FC236}">
                <a16:creationId xmlns:a16="http://schemas.microsoft.com/office/drawing/2014/main" id="{EDC90464-A84D-2C36-9921-169F53A0B11D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517842" y="378023"/>
            <a:ext cx="1458540" cy="466768"/>
          </a:xfrm>
          <a:prstGeom prst="rect">
            <a:avLst/>
          </a:prstGeom>
        </p:spPr>
      </p:pic>
      <p:pic>
        <p:nvPicPr>
          <p:cNvPr id="2" name="Picture 2" descr="See the source image">
            <a:extLst>
              <a:ext uri="{FF2B5EF4-FFF2-40B4-BE49-F238E27FC236}">
                <a16:creationId xmlns:a16="http://schemas.microsoft.com/office/drawing/2014/main" id="{8BC9188D-0421-911F-9F07-68606BC9BD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59" r:id="rId12"/>
    <p:sldLayoutId id="2147483661" r:id="rId13"/>
    <p:sldLayoutId id="2147483662" r:id="rId14"/>
    <p:sldLayoutId id="2147483663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PSSecTools/WindowsEventForwarding" TargetMode="Externa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hyperlink" Target="https://github.com/palantir/windows-event-forwarding/tree/master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ummit2024\EventVWR.lnk" TargetMode="External"/><Relationship Id="rId2" Type="http://schemas.openxmlformats.org/officeDocument/2006/relationships/hyperlink" Target="_ref/eventvwr.ms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file:///C:\Windows\System32\eventvwr.ms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04A31F-EF31-8A4E-E0EA-3FDA4D928352}"/>
              </a:ext>
            </a:extLst>
          </p:cNvPr>
          <p:cNvGrpSpPr/>
          <p:nvPr/>
        </p:nvGrpSpPr>
        <p:grpSpPr>
          <a:xfrm>
            <a:off x="309324" y="3273040"/>
            <a:ext cx="11573353" cy="3587612"/>
            <a:chOff x="309324" y="4684536"/>
            <a:chExt cx="11573353" cy="2176115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0254C9C-EA6C-E992-5E15-12F67B3792BE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1580452" y="4684536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06A943-9F41-D2D2-35EF-E9D15A5FFB3A}"/>
                </a:ext>
              </a:extLst>
            </p:cNvPr>
            <p:cNvSpPr/>
            <p:nvPr userDrawn="1"/>
          </p:nvSpPr>
          <p:spPr>
            <a:xfrm>
              <a:off x="3523144" y="5140280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BD74D0-1798-E843-EF53-4BE8BD460B32}"/>
                </a:ext>
              </a:extLst>
            </p:cNvPr>
            <p:cNvSpPr/>
            <p:nvPr userDrawn="1"/>
          </p:nvSpPr>
          <p:spPr>
            <a:xfrm>
              <a:off x="6101400" y="5294244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41B640-242B-BBEE-87A2-DECA4D0E8424}"/>
                </a:ext>
              </a:extLst>
            </p:cNvPr>
            <p:cNvSpPr/>
            <p:nvPr userDrawn="1"/>
          </p:nvSpPr>
          <p:spPr>
            <a:xfrm>
              <a:off x="309324" y="5063298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reeform 16">
              <a:extLst>
                <a:ext uri="{FF2B5EF4-FFF2-40B4-BE49-F238E27FC236}">
                  <a16:creationId xmlns:a16="http://schemas.microsoft.com/office/drawing/2014/main" id="{8247B6E2-0E43-A316-1835-E4CA57E6EA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5429836" y="4937044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7">
              <a:extLst>
                <a:ext uri="{FF2B5EF4-FFF2-40B4-BE49-F238E27FC236}">
                  <a16:creationId xmlns:a16="http://schemas.microsoft.com/office/drawing/2014/main" id="{DEA90EB9-5D84-CF3B-7C71-395E3D0A9C4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8643656" y="4810790"/>
              <a:ext cx="61200" cy="1615679"/>
            </a:xfrm>
            <a:custGeom>
              <a:avLst/>
              <a:gdLst>
                <a:gd name="connsiteX0" fmla="*/ 18000 w 61200"/>
                <a:gd name="connsiteY0" fmla="*/ 0 h 1615679"/>
                <a:gd name="connsiteX1" fmla="*/ 43200 w 61200"/>
                <a:gd name="connsiteY1" fmla="*/ 0 h 1615679"/>
                <a:gd name="connsiteX2" fmla="*/ 43200 w 61200"/>
                <a:gd name="connsiteY2" fmla="*/ 1559698 h 1615679"/>
                <a:gd name="connsiteX3" fmla="*/ 52238 w 61200"/>
                <a:gd name="connsiteY3" fmla="*/ 1563442 h 1615679"/>
                <a:gd name="connsiteX4" fmla="*/ 61200 w 61200"/>
                <a:gd name="connsiteY4" fmla="*/ 1585079 h 1615679"/>
                <a:gd name="connsiteX5" fmla="*/ 30600 w 61200"/>
                <a:gd name="connsiteY5" fmla="*/ 1615679 h 1615679"/>
                <a:gd name="connsiteX6" fmla="*/ 0 w 61200"/>
                <a:gd name="connsiteY6" fmla="*/ 1585079 h 1615679"/>
                <a:gd name="connsiteX7" fmla="*/ 8963 w 61200"/>
                <a:gd name="connsiteY7" fmla="*/ 1563442 h 1615679"/>
                <a:gd name="connsiteX8" fmla="*/ 18000 w 61200"/>
                <a:gd name="connsiteY8" fmla="*/ 1559698 h 1615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00" h="1615679">
                  <a:moveTo>
                    <a:pt x="18000" y="0"/>
                  </a:moveTo>
                  <a:lnTo>
                    <a:pt x="43200" y="0"/>
                  </a:lnTo>
                  <a:lnTo>
                    <a:pt x="43200" y="1559698"/>
                  </a:lnTo>
                  <a:lnTo>
                    <a:pt x="52238" y="1563442"/>
                  </a:lnTo>
                  <a:cubicBezTo>
                    <a:pt x="57775" y="1568979"/>
                    <a:pt x="61200" y="1576629"/>
                    <a:pt x="61200" y="1585079"/>
                  </a:cubicBezTo>
                  <a:cubicBezTo>
                    <a:pt x="61200" y="1601979"/>
                    <a:pt x="47500" y="1615679"/>
                    <a:pt x="30600" y="1615679"/>
                  </a:cubicBezTo>
                  <a:cubicBezTo>
                    <a:pt x="13700" y="1615679"/>
                    <a:pt x="0" y="1601979"/>
                    <a:pt x="0" y="1585079"/>
                  </a:cubicBezTo>
                  <a:cubicBezTo>
                    <a:pt x="0" y="1576629"/>
                    <a:pt x="3425" y="1568979"/>
                    <a:pt x="8963" y="1563442"/>
                  </a:cubicBezTo>
                  <a:lnTo>
                    <a:pt x="18000" y="155969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6597D9-93AD-9E14-EDAC-083BDB7BEC40}"/>
                </a:ext>
              </a:extLst>
            </p:cNvPr>
            <p:cNvSpPr/>
            <p:nvPr userDrawn="1"/>
          </p:nvSpPr>
          <p:spPr>
            <a:xfrm>
              <a:off x="7372528" y="5217262"/>
              <a:ext cx="25200" cy="1566407"/>
            </a:xfrm>
            <a:prstGeom prst="rect">
              <a:avLst/>
            </a:pr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 28">
              <a:extLst>
                <a:ext uri="{FF2B5EF4-FFF2-40B4-BE49-F238E27FC236}">
                  <a16:creationId xmlns:a16="http://schemas.microsoft.com/office/drawing/2014/main" id="{2FDCBFD3-E3B5-F202-C374-7A95F5980DF9}"/>
                </a:ext>
              </a:extLst>
            </p:cNvPr>
            <p:cNvSpPr/>
            <p:nvPr userDrawn="1"/>
          </p:nvSpPr>
          <p:spPr>
            <a:xfrm>
              <a:off x="944888" y="5679154"/>
              <a:ext cx="25200" cy="1178846"/>
            </a:xfrm>
            <a:custGeom>
              <a:avLst/>
              <a:gdLst>
                <a:gd name="connsiteX0" fmla="*/ 0 w 25200"/>
                <a:gd name="connsiteY0" fmla="*/ 0 h 1178846"/>
                <a:gd name="connsiteX1" fmla="*/ 25200 w 25200"/>
                <a:gd name="connsiteY1" fmla="*/ 0 h 1178846"/>
                <a:gd name="connsiteX2" fmla="*/ 25200 w 25200"/>
                <a:gd name="connsiteY2" fmla="*/ 1178846 h 1178846"/>
                <a:gd name="connsiteX3" fmla="*/ 0 w 25200"/>
                <a:gd name="connsiteY3" fmla="*/ 1178846 h 1178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78846">
                  <a:moveTo>
                    <a:pt x="0" y="0"/>
                  </a:moveTo>
                  <a:lnTo>
                    <a:pt x="25200" y="0"/>
                  </a:lnTo>
                  <a:lnTo>
                    <a:pt x="25200" y="1178846"/>
                  </a:lnTo>
                  <a:lnTo>
                    <a:pt x="0" y="117884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30">
              <a:extLst>
                <a:ext uri="{FF2B5EF4-FFF2-40B4-BE49-F238E27FC236}">
                  <a16:creationId xmlns:a16="http://schemas.microsoft.com/office/drawing/2014/main" id="{4CAAB506-027A-B25A-7408-B6918C2B0163}"/>
                </a:ext>
              </a:extLst>
            </p:cNvPr>
            <p:cNvSpPr/>
            <p:nvPr userDrawn="1"/>
          </p:nvSpPr>
          <p:spPr>
            <a:xfrm>
              <a:off x="2252016" y="6064064"/>
              <a:ext cx="25200" cy="793936"/>
            </a:xfrm>
            <a:custGeom>
              <a:avLst/>
              <a:gdLst>
                <a:gd name="connsiteX0" fmla="*/ 0 w 25200"/>
                <a:gd name="connsiteY0" fmla="*/ 0 h 793936"/>
                <a:gd name="connsiteX1" fmla="*/ 25200 w 25200"/>
                <a:gd name="connsiteY1" fmla="*/ 0 h 793936"/>
                <a:gd name="connsiteX2" fmla="*/ 25200 w 25200"/>
                <a:gd name="connsiteY2" fmla="*/ 793936 h 793936"/>
                <a:gd name="connsiteX3" fmla="*/ 0 w 25200"/>
                <a:gd name="connsiteY3" fmla="*/ 793936 h 793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93936">
                  <a:moveTo>
                    <a:pt x="0" y="0"/>
                  </a:moveTo>
                  <a:lnTo>
                    <a:pt x="25200" y="0"/>
                  </a:lnTo>
                  <a:lnTo>
                    <a:pt x="25200" y="793936"/>
                  </a:lnTo>
                  <a:lnTo>
                    <a:pt x="0" y="793936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2D002183-573B-F6C2-C349-0A7346C31DDC}"/>
                </a:ext>
              </a:extLst>
            </p:cNvPr>
            <p:cNvSpPr/>
            <p:nvPr userDrawn="1"/>
          </p:nvSpPr>
          <p:spPr>
            <a:xfrm>
              <a:off x="2887580" y="5833118"/>
              <a:ext cx="25200" cy="1024882"/>
            </a:xfrm>
            <a:custGeom>
              <a:avLst/>
              <a:gdLst>
                <a:gd name="connsiteX0" fmla="*/ 0 w 25200"/>
                <a:gd name="connsiteY0" fmla="*/ 0 h 1024882"/>
                <a:gd name="connsiteX1" fmla="*/ 25200 w 25200"/>
                <a:gd name="connsiteY1" fmla="*/ 0 h 1024882"/>
                <a:gd name="connsiteX2" fmla="*/ 25200 w 25200"/>
                <a:gd name="connsiteY2" fmla="*/ 1024882 h 1024882"/>
                <a:gd name="connsiteX3" fmla="*/ 0 w 25200"/>
                <a:gd name="connsiteY3" fmla="*/ 1024882 h 1024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024882">
                  <a:moveTo>
                    <a:pt x="0" y="0"/>
                  </a:moveTo>
                  <a:lnTo>
                    <a:pt x="25200" y="0"/>
                  </a:lnTo>
                  <a:lnTo>
                    <a:pt x="25200" y="1024882"/>
                  </a:lnTo>
                  <a:lnTo>
                    <a:pt x="0" y="102488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35">
              <a:extLst>
                <a:ext uri="{FF2B5EF4-FFF2-40B4-BE49-F238E27FC236}">
                  <a16:creationId xmlns:a16="http://schemas.microsoft.com/office/drawing/2014/main" id="{3458DB6B-84AB-BE00-A98D-033DBF7F3CEC}"/>
                </a:ext>
              </a:extLst>
            </p:cNvPr>
            <p:cNvSpPr/>
            <p:nvPr userDrawn="1"/>
          </p:nvSpPr>
          <p:spPr>
            <a:xfrm>
              <a:off x="4158708" y="5371226"/>
              <a:ext cx="25200" cy="1486774"/>
            </a:xfrm>
            <a:custGeom>
              <a:avLst/>
              <a:gdLst>
                <a:gd name="connsiteX0" fmla="*/ 0 w 25200"/>
                <a:gd name="connsiteY0" fmla="*/ 0 h 1486774"/>
                <a:gd name="connsiteX1" fmla="*/ 25200 w 25200"/>
                <a:gd name="connsiteY1" fmla="*/ 0 h 1486774"/>
                <a:gd name="connsiteX2" fmla="*/ 25200 w 25200"/>
                <a:gd name="connsiteY2" fmla="*/ 1486774 h 1486774"/>
                <a:gd name="connsiteX3" fmla="*/ 0 w 25200"/>
                <a:gd name="connsiteY3" fmla="*/ 1486774 h 148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86774">
                  <a:moveTo>
                    <a:pt x="0" y="0"/>
                  </a:moveTo>
                  <a:lnTo>
                    <a:pt x="25200" y="0"/>
                  </a:lnTo>
                  <a:lnTo>
                    <a:pt x="25200" y="1486774"/>
                  </a:lnTo>
                  <a:lnTo>
                    <a:pt x="0" y="148677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A4B62397-A998-6F3C-912A-C7000F3EB74F}"/>
                </a:ext>
              </a:extLst>
            </p:cNvPr>
            <p:cNvSpPr/>
            <p:nvPr userDrawn="1"/>
          </p:nvSpPr>
          <p:spPr>
            <a:xfrm>
              <a:off x="4794272" y="5448208"/>
              <a:ext cx="25200" cy="1409792"/>
            </a:xfrm>
            <a:custGeom>
              <a:avLst/>
              <a:gdLst>
                <a:gd name="connsiteX0" fmla="*/ 0 w 25200"/>
                <a:gd name="connsiteY0" fmla="*/ 0 h 1409792"/>
                <a:gd name="connsiteX1" fmla="*/ 25200 w 25200"/>
                <a:gd name="connsiteY1" fmla="*/ 0 h 1409792"/>
                <a:gd name="connsiteX2" fmla="*/ 25200 w 25200"/>
                <a:gd name="connsiteY2" fmla="*/ 1409792 h 1409792"/>
                <a:gd name="connsiteX3" fmla="*/ 0 w 25200"/>
                <a:gd name="connsiteY3" fmla="*/ 1409792 h 1409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409792">
                  <a:moveTo>
                    <a:pt x="0" y="0"/>
                  </a:moveTo>
                  <a:lnTo>
                    <a:pt x="25200" y="0"/>
                  </a:lnTo>
                  <a:lnTo>
                    <a:pt x="25200" y="1409792"/>
                  </a:lnTo>
                  <a:lnTo>
                    <a:pt x="0" y="1409792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9">
              <a:extLst>
                <a:ext uri="{FF2B5EF4-FFF2-40B4-BE49-F238E27FC236}">
                  <a16:creationId xmlns:a16="http://schemas.microsoft.com/office/drawing/2014/main" id="{7931AB27-D710-9446-950E-954D34D125A6}"/>
                </a:ext>
              </a:extLst>
            </p:cNvPr>
            <p:cNvSpPr/>
            <p:nvPr userDrawn="1"/>
          </p:nvSpPr>
          <p:spPr>
            <a:xfrm>
              <a:off x="6736964" y="6141046"/>
              <a:ext cx="25200" cy="716954"/>
            </a:xfrm>
            <a:custGeom>
              <a:avLst/>
              <a:gdLst>
                <a:gd name="connsiteX0" fmla="*/ 0 w 25200"/>
                <a:gd name="connsiteY0" fmla="*/ 0 h 716954"/>
                <a:gd name="connsiteX1" fmla="*/ 25200 w 25200"/>
                <a:gd name="connsiteY1" fmla="*/ 0 h 716954"/>
                <a:gd name="connsiteX2" fmla="*/ 25200 w 25200"/>
                <a:gd name="connsiteY2" fmla="*/ 716954 h 716954"/>
                <a:gd name="connsiteX3" fmla="*/ 0 w 25200"/>
                <a:gd name="connsiteY3" fmla="*/ 716954 h 71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716954">
                  <a:moveTo>
                    <a:pt x="0" y="0"/>
                  </a:moveTo>
                  <a:lnTo>
                    <a:pt x="25200" y="0"/>
                  </a:lnTo>
                  <a:lnTo>
                    <a:pt x="25200" y="716954"/>
                  </a:lnTo>
                  <a:lnTo>
                    <a:pt x="0" y="71695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AEBA23FB-8045-6B45-9D71-2C118614C548}"/>
                </a:ext>
              </a:extLst>
            </p:cNvPr>
            <p:cNvSpPr/>
            <p:nvPr userDrawn="1"/>
          </p:nvSpPr>
          <p:spPr>
            <a:xfrm>
              <a:off x="8008092" y="5756136"/>
              <a:ext cx="25200" cy="1101864"/>
            </a:xfrm>
            <a:custGeom>
              <a:avLst/>
              <a:gdLst>
                <a:gd name="connsiteX0" fmla="*/ 0 w 25200"/>
                <a:gd name="connsiteY0" fmla="*/ 0 h 1101864"/>
                <a:gd name="connsiteX1" fmla="*/ 25200 w 25200"/>
                <a:gd name="connsiteY1" fmla="*/ 0 h 1101864"/>
                <a:gd name="connsiteX2" fmla="*/ 25200 w 25200"/>
                <a:gd name="connsiteY2" fmla="*/ 1101864 h 1101864"/>
                <a:gd name="connsiteX3" fmla="*/ 0 w 25200"/>
                <a:gd name="connsiteY3" fmla="*/ 1101864 h 110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101864">
                  <a:moveTo>
                    <a:pt x="0" y="0"/>
                  </a:moveTo>
                  <a:lnTo>
                    <a:pt x="25200" y="0"/>
                  </a:lnTo>
                  <a:lnTo>
                    <a:pt x="25200" y="1101864"/>
                  </a:lnTo>
                  <a:lnTo>
                    <a:pt x="0" y="1101864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3">
              <a:extLst>
                <a:ext uri="{FF2B5EF4-FFF2-40B4-BE49-F238E27FC236}">
                  <a16:creationId xmlns:a16="http://schemas.microsoft.com/office/drawing/2014/main" id="{47D2A404-7850-6367-8C68-611A09CDC560}"/>
                </a:ext>
              </a:extLst>
            </p:cNvPr>
            <p:cNvSpPr/>
            <p:nvPr userDrawn="1"/>
          </p:nvSpPr>
          <p:spPr>
            <a:xfrm>
              <a:off x="9315220" y="5602172"/>
              <a:ext cx="25200" cy="1255828"/>
            </a:xfrm>
            <a:custGeom>
              <a:avLst/>
              <a:gdLst>
                <a:gd name="connsiteX0" fmla="*/ 0 w 25200"/>
                <a:gd name="connsiteY0" fmla="*/ 0 h 1255828"/>
                <a:gd name="connsiteX1" fmla="*/ 25200 w 25200"/>
                <a:gd name="connsiteY1" fmla="*/ 0 h 1255828"/>
                <a:gd name="connsiteX2" fmla="*/ 25200 w 25200"/>
                <a:gd name="connsiteY2" fmla="*/ 1255828 h 1255828"/>
                <a:gd name="connsiteX3" fmla="*/ 0 w 25200"/>
                <a:gd name="connsiteY3" fmla="*/ 1255828 h 1255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255828">
                  <a:moveTo>
                    <a:pt x="0" y="0"/>
                  </a:moveTo>
                  <a:lnTo>
                    <a:pt x="25200" y="0"/>
                  </a:lnTo>
                  <a:lnTo>
                    <a:pt x="25200" y="1255828"/>
                  </a:lnTo>
                  <a:lnTo>
                    <a:pt x="0" y="125582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5">
              <a:extLst>
                <a:ext uri="{FF2B5EF4-FFF2-40B4-BE49-F238E27FC236}">
                  <a16:creationId xmlns:a16="http://schemas.microsoft.com/office/drawing/2014/main" id="{C1C989C5-A407-B562-B713-576A2485A695}"/>
                </a:ext>
              </a:extLst>
            </p:cNvPr>
            <p:cNvSpPr/>
            <p:nvPr userDrawn="1"/>
          </p:nvSpPr>
          <p:spPr>
            <a:xfrm>
              <a:off x="9950784" y="5987082"/>
              <a:ext cx="25200" cy="870918"/>
            </a:xfrm>
            <a:custGeom>
              <a:avLst/>
              <a:gdLst>
                <a:gd name="connsiteX0" fmla="*/ 0 w 25200"/>
                <a:gd name="connsiteY0" fmla="*/ 0 h 870918"/>
                <a:gd name="connsiteX1" fmla="*/ 25200 w 25200"/>
                <a:gd name="connsiteY1" fmla="*/ 0 h 870918"/>
                <a:gd name="connsiteX2" fmla="*/ 25200 w 25200"/>
                <a:gd name="connsiteY2" fmla="*/ 870918 h 870918"/>
                <a:gd name="connsiteX3" fmla="*/ 0 w 25200"/>
                <a:gd name="connsiteY3" fmla="*/ 870918 h 87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870918">
                  <a:moveTo>
                    <a:pt x="0" y="0"/>
                  </a:moveTo>
                  <a:lnTo>
                    <a:pt x="25200" y="0"/>
                  </a:lnTo>
                  <a:lnTo>
                    <a:pt x="25200" y="870918"/>
                  </a:lnTo>
                  <a:lnTo>
                    <a:pt x="0" y="870918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7">
              <a:extLst>
                <a:ext uri="{FF2B5EF4-FFF2-40B4-BE49-F238E27FC236}">
                  <a16:creationId xmlns:a16="http://schemas.microsoft.com/office/drawing/2014/main" id="{1350824C-89AB-C83C-C91C-B70EF5D0AC7E}"/>
                </a:ext>
              </a:extLst>
            </p:cNvPr>
            <p:cNvSpPr/>
            <p:nvPr userDrawn="1"/>
          </p:nvSpPr>
          <p:spPr>
            <a:xfrm>
              <a:off x="10586348" y="6218024"/>
              <a:ext cx="25200" cy="639977"/>
            </a:xfrm>
            <a:custGeom>
              <a:avLst/>
              <a:gdLst>
                <a:gd name="connsiteX0" fmla="*/ 0 w 25200"/>
                <a:gd name="connsiteY0" fmla="*/ 0 h 639977"/>
                <a:gd name="connsiteX1" fmla="*/ 25200 w 25200"/>
                <a:gd name="connsiteY1" fmla="*/ 0 h 639977"/>
                <a:gd name="connsiteX2" fmla="*/ 25200 w 25200"/>
                <a:gd name="connsiteY2" fmla="*/ 639977 h 639977"/>
                <a:gd name="connsiteX3" fmla="*/ 0 w 25200"/>
                <a:gd name="connsiteY3" fmla="*/ 639977 h 639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639977">
                  <a:moveTo>
                    <a:pt x="0" y="0"/>
                  </a:moveTo>
                  <a:lnTo>
                    <a:pt x="25200" y="0"/>
                  </a:lnTo>
                  <a:lnTo>
                    <a:pt x="25200" y="639977"/>
                  </a:lnTo>
                  <a:lnTo>
                    <a:pt x="0" y="639977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49">
              <a:extLst>
                <a:ext uri="{FF2B5EF4-FFF2-40B4-BE49-F238E27FC236}">
                  <a16:creationId xmlns:a16="http://schemas.microsoft.com/office/drawing/2014/main" id="{23D3AF71-F4C0-BAED-244E-DCBD08F3EA61}"/>
                </a:ext>
              </a:extLst>
            </p:cNvPr>
            <p:cNvSpPr/>
            <p:nvPr userDrawn="1"/>
          </p:nvSpPr>
          <p:spPr>
            <a:xfrm>
              <a:off x="11221912" y="5525190"/>
              <a:ext cx="25200" cy="1332810"/>
            </a:xfrm>
            <a:custGeom>
              <a:avLst/>
              <a:gdLst>
                <a:gd name="connsiteX0" fmla="*/ 0 w 25200"/>
                <a:gd name="connsiteY0" fmla="*/ 0 h 1332810"/>
                <a:gd name="connsiteX1" fmla="*/ 25200 w 25200"/>
                <a:gd name="connsiteY1" fmla="*/ 0 h 1332810"/>
                <a:gd name="connsiteX2" fmla="*/ 25200 w 25200"/>
                <a:gd name="connsiteY2" fmla="*/ 1332810 h 1332810"/>
                <a:gd name="connsiteX3" fmla="*/ 0 w 25200"/>
                <a:gd name="connsiteY3" fmla="*/ 1332810 h 1332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1332810">
                  <a:moveTo>
                    <a:pt x="0" y="0"/>
                  </a:moveTo>
                  <a:lnTo>
                    <a:pt x="25200" y="0"/>
                  </a:lnTo>
                  <a:lnTo>
                    <a:pt x="25200" y="1332810"/>
                  </a:lnTo>
                  <a:lnTo>
                    <a:pt x="0" y="133281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758A5ADF-01F4-3710-BF33-47A561494866}"/>
                </a:ext>
              </a:extLst>
            </p:cNvPr>
            <p:cNvSpPr/>
            <p:nvPr userDrawn="1"/>
          </p:nvSpPr>
          <p:spPr>
            <a:xfrm>
              <a:off x="11857477" y="5910100"/>
              <a:ext cx="25200" cy="947900"/>
            </a:xfrm>
            <a:custGeom>
              <a:avLst/>
              <a:gdLst>
                <a:gd name="connsiteX0" fmla="*/ 0 w 25200"/>
                <a:gd name="connsiteY0" fmla="*/ 0 h 947900"/>
                <a:gd name="connsiteX1" fmla="*/ 25200 w 25200"/>
                <a:gd name="connsiteY1" fmla="*/ 0 h 947900"/>
                <a:gd name="connsiteX2" fmla="*/ 25200 w 25200"/>
                <a:gd name="connsiteY2" fmla="*/ 947900 h 947900"/>
                <a:gd name="connsiteX3" fmla="*/ 0 w 25200"/>
                <a:gd name="connsiteY3" fmla="*/ 947900 h 94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200" h="947900">
                  <a:moveTo>
                    <a:pt x="0" y="0"/>
                  </a:moveTo>
                  <a:lnTo>
                    <a:pt x="25200" y="0"/>
                  </a:lnTo>
                  <a:lnTo>
                    <a:pt x="25200" y="947900"/>
                  </a:lnTo>
                  <a:lnTo>
                    <a:pt x="0" y="947900"/>
                  </a:lnTo>
                  <a:close/>
                </a:path>
              </a:pathLst>
            </a:custGeom>
            <a:gradFill>
              <a:gsLst>
                <a:gs pos="0">
                  <a:schemeClr val="accent1">
                    <a:alpha val="0"/>
                  </a:schemeClr>
                </a:gs>
                <a:gs pos="75000">
                  <a:schemeClr val="accent1">
                    <a:alpha val="15000"/>
                  </a:schemeClr>
                </a:gs>
                <a:gs pos="33000">
                  <a:schemeClr val="accent1">
                    <a:alpha val="5000"/>
                  </a:schemeClr>
                </a:gs>
                <a:gs pos="100000">
                  <a:schemeClr val="accent2">
                    <a:alpha val="1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73641AE-B080-7FF6-1C78-E41F6FD55660}"/>
              </a:ext>
            </a:extLst>
          </p:cNvPr>
          <p:cNvSpPr txBox="1"/>
          <p:nvPr/>
        </p:nvSpPr>
        <p:spPr>
          <a:xfrm>
            <a:off x="196646" y="1383423"/>
            <a:ext cx="11798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3835400" algn="l"/>
              </a:tabLst>
            </a:pPr>
            <a:r>
              <a:rPr lang="en-US" sz="6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pace Grotesk" pitchFamily="2" charset="0"/>
                <a:cs typeface="Space Grotesk" pitchFamily="2" charset="0"/>
              </a:rPr>
              <a:t>PowerShell: </a:t>
            </a:r>
            <a:r>
              <a:rPr lang="en-US" sz="66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pace Grotesk" pitchFamily="2" charset="0"/>
                <a:cs typeface="Space Grotesk" pitchFamily="2" charset="0"/>
              </a:rPr>
              <a:t>How to Tame the Event Log Beast</a:t>
            </a:r>
            <a:endParaRPr lang="en-US" sz="10000" b="1" dirty="0">
              <a:gradFill flip="none" rotWithShape="1"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  <a:tileRect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pace Grotesk" pitchFamily="2" charset="0"/>
              <a:cs typeface="Space Grotes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D6FF6D-E209-303E-C09F-D0BED1E668CB}"/>
              </a:ext>
            </a:extLst>
          </p:cNvPr>
          <p:cNvSpPr txBox="1"/>
          <p:nvPr/>
        </p:nvSpPr>
        <p:spPr>
          <a:xfrm>
            <a:off x="3363958" y="396026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lay" panose="00000500000000000000" pitchFamily="2" charset="0"/>
                <a:cs typeface="Space Grotesk" pitchFamily="2" charset="0"/>
              </a:rPr>
              <a:t>Phil Bossman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03A83D-15FC-86E3-E67D-0B27149CEBD7}"/>
              </a:ext>
            </a:extLst>
          </p:cNvPr>
          <p:cNvSpPr txBox="1"/>
          <p:nvPr/>
        </p:nvSpPr>
        <p:spPr>
          <a:xfrm>
            <a:off x="10920872" y="6138370"/>
            <a:ext cx="8905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BF03E32-72BD-0347-AAE1-87B13DE37447}" type="slidenum">
              <a:rPr lang="en-ID" sz="2000" b="1" u="none" strike="noStrike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1</a:t>
            </a:fld>
            <a:r>
              <a:rPr lang="en-ID" sz="2000" b="1" u="none" strike="noStrike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 </a:t>
            </a:r>
            <a:r>
              <a:rPr lang="en-ID" sz="1400" u="none" strike="noStrike" dirty="0">
                <a:solidFill>
                  <a:schemeClr val="bg1"/>
                </a:solidFill>
                <a:effectLst/>
                <a:latin typeface="Play" panose="00000500000000000000" pitchFamily="2" charset="0"/>
                <a:ea typeface="Roboto Mono" pitchFamily="49" charset="0"/>
                <a:cs typeface="Space Grotesk" pitchFamily="2" charset="0"/>
              </a:rPr>
              <a:t>/ 15</a:t>
            </a:r>
            <a:endParaRPr lang="en-US" sz="2000" dirty="0">
              <a:solidFill>
                <a:schemeClr val="bg1"/>
              </a:solidFill>
              <a:latin typeface="Play" panose="00000500000000000000" pitchFamily="2" charset="0"/>
              <a:ea typeface="Roboto Mono" pitchFamily="49" charset="0"/>
              <a:cs typeface="Space Grotesk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A93C3EE-8D33-5092-8947-C57C4C294033}"/>
              </a:ext>
            </a:extLst>
          </p:cNvPr>
          <p:cNvSpPr/>
          <p:nvPr/>
        </p:nvSpPr>
        <p:spPr>
          <a:xfrm>
            <a:off x="3368799" y="3984537"/>
            <a:ext cx="5285657" cy="439362"/>
          </a:xfrm>
          <a:prstGeom prst="roundRect">
            <a:avLst>
              <a:gd name="adj" fmla="val 18112"/>
            </a:avLst>
          </a:prstGeom>
          <a:noFill/>
          <a:ln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DE28B2-7605-D9E6-2B25-4FE00842F4E8}"/>
              </a:ext>
            </a:extLst>
          </p:cNvPr>
          <p:cNvSpPr/>
          <p:nvPr/>
        </p:nvSpPr>
        <p:spPr>
          <a:xfrm>
            <a:off x="3363959" y="4686913"/>
            <a:ext cx="5340895" cy="439362"/>
          </a:xfrm>
          <a:prstGeom prst="roundRect">
            <a:avLst>
              <a:gd name="adj" fmla="val 18112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gradFill>
                <a:gsLst>
                  <a:gs pos="0">
                    <a:schemeClr val="accent1"/>
                  </a:gs>
                  <a:gs pos="99000">
                    <a:schemeClr val="accent2"/>
                  </a:gs>
                </a:gsLst>
                <a:lin ang="0" scaled="1"/>
              </a:gra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6ABA97-73EA-77D4-BF16-AECA3FC29EBF}"/>
              </a:ext>
            </a:extLst>
          </p:cNvPr>
          <p:cNvSpPr txBox="1"/>
          <p:nvPr/>
        </p:nvSpPr>
        <p:spPr>
          <a:xfrm>
            <a:off x="3393266" y="4692957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@Schlauge</a:t>
            </a:r>
          </a:p>
        </p:txBody>
      </p:sp>
    </p:spTree>
    <p:extLst>
      <p:ext uri="{BB962C8B-B14F-4D97-AF65-F5344CB8AC3E}">
        <p14:creationId xmlns:p14="http://schemas.microsoft.com/office/powerpoint/2010/main" val="33311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984AA8-0AF4-7062-CA99-B4D7E7FC15D5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 </a:t>
            </a:r>
            <a:r>
              <a:rPr lang="en-US" sz="2800" b="1" dirty="0">
                <a:solidFill>
                  <a:srgbClr val="CB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How to Tame the Event Log Beast</a:t>
            </a:r>
            <a:endParaRPr lang="en-US" sz="2800" dirty="0">
              <a:solidFill>
                <a:srgbClr val="CB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8A645A5-0652-B4B3-09E7-0C591C00FBD7}"/>
              </a:ext>
            </a:extLst>
          </p:cNvPr>
          <p:cNvSpPr txBox="1">
            <a:spLocks/>
          </p:cNvSpPr>
          <p:nvPr/>
        </p:nvSpPr>
        <p:spPr>
          <a:xfrm>
            <a:off x="636421" y="1381446"/>
            <a:ext cx="5288891" cy="765843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cs typeface="+mj-cs"/>
              </a:rPr>
              <a:t>Windows Event Collectors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7BCC8-4D63-8FE2-9F3D-5F779FF6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64" y="2270126"/>
            <a:ext cx="3564084" cy="17459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22FD56-1F68-0DDE-A165-4177656858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123" b="76702"/>
          <a:stretch/>
        </p:blipFill>
        <p:spPr>
          <a:xfrm>
            <a:off x="4990674" y="2579393"/>
            <a:ext cx="6300383" cy="233283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8381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524F4-64E5-F9D8-1ECE-839C2F31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8F15-BBC7-6F42-FCBD-80D9FBAFA9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2918" y="1263562"/>
            <a:ext cx="8997700" cy="1004150"/>
          </a:xfr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cs typeface="+mj-cs"/>
              </a:rPr>
              <a:t>Windows Event Log Forwarding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BDB24-F585-335E-4D01-CB820D663FD7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 </a:t>
            </a:r>
            <a:r>
              <a:rPr lang="en-US" sz="2800" b="1" dirty="0">
                <a:solidFill>
                  <a:srgbClr val="CB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How to Tame the Event Log Beast</a:t>
            </a:r>
            <a:endParaRPr lang="en-US" sz="2800" dirty="0">
              <a:solidFill>
                <a:srgbClr val="CB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738DF-EA4B-A783-490D-EEE558AC90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799" t="17831" r="35280" b="14392"/>
          <a:stretch/>
        </p:blipFill>
        <p:spPr>
          <a:xfrm>
            <a:off x="1075571" y="2070203"/>
            <a:ext cx="5230131" cy="3645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ED308-1501-1800-3B1E-28849214D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718" y="2509115"/>
            <a:ext cx="4764837" cy="274072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4285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660A-FE77-54FE-3B1D-5C7AEDE3B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E9CBB-4E7F-6E4C-640C-0847EFA8E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63118"/>
            <a:ext cx="6307531" cy="2416756"/>
          </a:xfrm>
        </p:spPr>
        <p:txBody>
          <a:bodyPr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The community is AWESOME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CA1A91C2-8A2C-1D14-0F11-DA802FB0E8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569"/>
          <a:stretch/>
        </p:blipFill>
        <p:spPr>
          <a:xfrm>
            <a:off x="637473" y="2287349"/>
            <a:ext cx="4980864" cy="340753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B959956C-25C3-63EE-A434-025FA4028A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408"/>
          <a:stretch/>
        </p:blipFill>
        <p:spPr>
          <a:xfrm>
            <a:off x="6096000" y="2225169"/>
            <a:ext cx="5660916" cy="346971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644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752C-603A-8BEE-C7EF-CC0857E2B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45F76-4879-91A3-FB39-9038D4223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Scheduled Tasks</a:t>
            </a:r>
            <a:br>
              <a:rPr lang="en-US" dirty="0"/>
            </a:br>
            <a:r>
              <a:rPr lang="en-US" dirty="0"/>
              <a:t>Trigger Demo</a:t>
            </a:r>
          </a:p>
        </p:txBody>
      </p:sp>
    </p:spTree>
    <p:extLst>
      <p:ext uri="{BB962C8B-B14F-4D97-AF65-F5344CB8AC3E}">
        <p14:creationId xmlns:p14="http://schemas.microsoft.com/office/powerpoint/2010/main" val="242031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3EE8C-DFE7-56D2-AE4C-E2EFD45E4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8340-D77E-C650-1FB7-8F3CD75FA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1163118"/>
            <a:ext cx="8982292" cy="2416756"/>
          </a:xfrm>
        </p:spPr>
        <p:txBody>
          <a:bodyPr/>
          <a:lstStyle/>
          <a:p>
            <a:r>
              <a:rPr lang="en-US" sz="36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pace Grotesk" pitchFamily="2" charset="0"/>
                <a:ea typeface="+mn-ea"/>
              </a:rPr>
              <a:t>The community is </a:t>
            </a:r>
            <a:r>
              <a:rPr lang="en-US" sz="3600" b="1" dirty="0">
                <a:solidFill>
                  <a:srgbClr val="D16314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pace Grotesk" pitchFamily="2" charset="0"/>
                <a:ea typeface="+mn-ea"/>
              </a:rPr>
              <a:t>SUPER AWESOME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07E30-FCA9-9ECE-8071-9E5E37691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" y="1948470"/>
            <a:ext cx="6524575" cy="39097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9C0023-ADE0-9D2D-1779-48A8F1C0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912" y="3791100"/>
            <a:ext cx="7070473" cy="16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8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95610F-322B-4DD1-8AA0-F9773EDD4C17}"/>
              </a:ext>
            </a:extLst>
          </p:cNvPr>
          <p:cNvSpPr txBox="1"/>
          <p:nvPr/>
        </p:nvSpPr>
        <p:spPr>
          <a:xfrm>
            <a:off x="1411586" y="411451"/>
            <a:ext cx="936882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tabLst>
                <a:tab pos="3835400" algn="l"/>
              </a:tabLst>
              <a:defRPr sz="18000" b="1">
                <a:solidFill>
                  <a:schemeClr val="bg1"/>
                </a:solidFill>
                <a:latin typeface="Space Grotesk" pitchFamily="2" charset="0"/>
                <a:cs typeface="Space Grotesk" pitchFamily="2" charset="0"/>
              </a:defRPr>
            </a:lvl1pPr>
          </a:lstStyle>
          <a:p>
            <a:r>
              <a:rPr lang="en-US" sz="12500" dirty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3C9207-59EB-04DC-C4D8-A685A328FC4D}"/>
              </a:ext>
            </a:extLst>
          </p:cNvPr>
          <p:cNvSpPr txBox="1"/>
          <p:nvPr/>
        </p:nvSpPr>
        <p:spPr>
          <a:xfrm>
            <a:off x="3363958" y="2333592"/>
            <a:ext cx="5290495" cy="432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spc="400" dirty="0">
                <a:solidFill>
                  <a:schemeClr val="bg1"/>
                </a:solidFill>
                <a:latin typeface="Play" panose="00000500000000000000" pitchFamily="2" charset="0"/>
                <a:cs typeface="Space Grotesk" pitchFamily="2" charset="0"/>
              </a:rPr>
              <a:t>Please review this session</a:t>
            </a:r>
          </a:p>
        </p:txBody>
      </p:sp>
      <p:pic>
        <p:nvPicPr>
          <p:cNvPr id="6" name="Picture 5" descr="A qr code on a screen&#10;&#10;Description automatically generated">
            <a:extLst>
              <a:ext uri="{FF2B5EF4-FFF2-40B4-BE49-F238E27FC236}">
                <a16:creationId xmlns:a16="http://schemas.microsoft.com/office/drawing/2014/main" id="{8F760940-8BAB-7607-94F5-F52643990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915" y="3416968"/>
            <a:ext cx="2198170" cy="293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logos on a white background&#10;&#10;Description automatically generated">
            <a:extLst>
              <a:ext uri="{FF2B5EF4-FFF2-40B4-BE49-F238E27FC236}">
                <a16:creationId xmlns:a16="http://schemas.microsoft.com/office/drawing/2014/main" id="{E7B97EC5-4A78-57A6-ABCC-591D0959F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75" y="1157903"/>
            <a:ext cx="9311994" cy="5119063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DCB3BE-B134-782C-4CAF-E5BFDCC811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with a beard and mustache&#10;&#10;Description automatically generated">
            <a:extLst>
              <a:ext uri="{FF2B5EF4-FFF2-40B4-BE49-F238E27FC236}">
                <a16:creationId xmlns:a16="http://schemas.microsoft.com/office/drawing/2014/main" id="{C1B56AA5-348B-AA3D-2B39-9AE4021FF19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644" b="1644"/>
          <a:stretch>
            <a:fillRect/>
          </a:stretch>
        </p:blipFill>
        <p:spPr>
          <a:xfrm>
            <a:off x="3581665" y="2630703"/>
            <a:ext cx="3047558" cy="304755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B3FF1-FBD2-63DD-437D-484321230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29199" y="2149154"/>
            <a:ext cx="4789689" cy="163679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PowerShell Enthusiast</a:t>
            </a:r>
          </a:p>
          <a:p>
            <a:r>
              <a:rPr lang="en-US" dirty="0"/>
              <a:t>EUC Architect</a:t>
            </a:r>
          </a:p>
          <a:p>
            <a:r>
              <a:rPr lang="en-US" dirty="0"/>
              <a:t>Cloud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BFD2F3-9445-D809-021D-BD2CC446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567" y="158091"/>
            <a:ext cx="8143337" cy="9283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r>
              <a:rPr lang="en-US" sz="2800" dirty="0"/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</a:rPr>
              <a:t> How to Tame the Event Log Beast</a:t>
            </a:r>
            <a:endParaRPr lang="en-US" sz="2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7A8553-4506-180A-C524-7CAFBDC9237E}"/>
              </a:ext>
            </a:extLst>
          </p:cNvPr>
          <p:cNvGrpSpPr/>
          <p:nvPr/>
        </p:nvGrpSpPr>
        <p:grpSpPr>
          <a:xfrm>
            <a:off x="6743418" y="2199933"/>
            <a:ext cx="4789689" cy="1908919"/>
            <a:chOff x="6276303" y="1452349"/>
            <a:chExt cx="4789689" cy="1908919"/>
          </a:xfrm>
        </p:grpSpPr>
        <p:pic>
          <p:nvPicPr>
            <p:cNvPr id="11" name="Picture 10" descr="A white and black logo&#10;&#10;Description automatically generated">
              <a:extLst>
                <a:ext uri="{FF2B5EF4-FFF2-40B4-BE49-F238E27FC236}">
                  <a16:creationId xmlns:a16="http://schemas.microsoft.com/office/drawing/2014/main" id="{6036C60C-5453-2D37-7DC4-3C16D88566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52964" y="2042496"/>
              <a:ext cx="2326691" cy="1318772"/>
            </a:xfrm>
            <a:prstGeom prst="rect">
              <a:avLst/>
            </a:prstGeom>
          </p:spPr>
        </p:pic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D7493B64-FFA1-AE93-702D-1B196BBB5EE3}"/>
                </a:ext>
              </a:extLst>
            </p:cNvPr>
            <p:cNvSpPr txBox="1">
              <a:spLocks/>
            </p:cNvSpPr>
            <p:nvPr/>
          </p:nvSpPr>
          <p:spPr>
            <a:xfrm>
              <a:off x="6276303" y="1452349"/>
              <a:ext cx="4789689" cy="16367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Research Triangle PowerShell User Group</a:t>
              </a:r>
            </a:p>
          </p:txBody>
        </p:sp>
      </p:grp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4D7B2D1-8F41-130B-BEF5-74B3655E6D96}"/>
              </a:ext>
            </a:extLst>
          </p:cNvPr>
          <p:cNvSpPr txBox="1">
            <a:spLocks/>
          </p:cNvSpPr>
          <p:nvPr/>
        </p:nvSpPr>
        <p:spPr>
          <a:xfrm>
            <a:off x="9261043" y="5678261"/>
            <a:ext cx="3220703" cy="4555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i="1" dirty="0"/>
              <a:t>* part-time hiker</a:t>
            </a:r>
          </a:p>
        </p:txBody>
      </p:sp>
    </p:spTree>
    <p:extLst>
      <p:ext uri="{BB962C8B-B14F-4D97-AF65-F5344CB8AC3E}">
        <p14:creationId xmlns:p14="http://schemas.microsoft.com/office/powerpoint/2010/main" val="10275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A6641EEE-8490-8E79-CCF4-F07562C2775E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</a:rPr>
              <a:t> How to Tame the Event Log Beast</a:t>
            </a:r>
            <a:endParaRPr lang="en-US" sz="28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57F975-BE88-67AD-42CE-5404D6729C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70942" y="2651941"/>
            <a:ext cx="6307745" cy="273854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sz="3600" dirty="0"/>
              <a:t>Get-</a:t>
            </a:r>
            <a:r>
              <a:rPr lang="en-US" sz="3600" dirty="0" err="1"/>
              <a:t>WinEvent</a:t>
            </a:r>
            <a:endParaRPr lang="en-US" sz="3600" dirty="0"/>
          </a:p>
          <a:p>
            <a:r>
              <a:rPr lang="en-US" sz="3600" dirty="0"/>
              <a:t>XML?</a:t>
            </a:r>
          </a:p>
          <a:p>
            <a:r>
              <a:rPr lang="en-US" sz="3600" dirty="0"/>
              <a:t>WEF / WEC</a:t>
            </a:r>
          </a:p>
          <a:p>
            <a:r>
              <a:rPr lang="en-US" sz="3600" dirty="0"/>
              <a:t>Event Triggers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1A197-F297-8A78-3A8D-0B88EAAD4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22" y="1719041"/>
            <a:ext cx="6797902" cy="42460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2C88E4-2790-FECC-A2EF-1C006FCB7A02}"/>
              </a:ext>
            </a:extLst>
          </p:cNvPr>
          <p:cNvSpPr txBox="1"/>
          <p:nvPr/>
        </p:nvSpPr>
        <p:spPr>
          <a:xfrm>
            <a:off x="816914" y="1395875"/>
            <a:ext cx="207428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0901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904D3-3E81-F70E-8F4A-FC6D62C438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4137" y="1367530"/>
            <a:ext cx="9903723" cy="2293937"/>
          </a:xfrm>
        </p:spPr>
        <p:txBody>
          <a:bodyPr/>
          <a:lstStyle/>
          <a:p>
            <a:r>
              <a:rPr lang="en-US" dirty="0"/>
              <a:t>Get-</a:t>
            </a:r>
            <a:r>
              <a:rPr lang="en-US" dirty="0" err="1"/>
              <a:t>WinEvent</a:t>
            </a:r>
            <a:r>
              <a:rPr lang="en-US" dirty="0"/>
              <a:t> -</a:t>
            </a:r>
            <a:r>
              <a:rPr lang="en-US" dirty="0" err="1"/>
              <a:t>LogName</a:t>
            </a:r>
            <a:r>
              <a:rPr lang="en-US" dirty="0"/>
              <a:t> System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B5E114D-0A0F-E6F9-1593-D4DDE87C3B95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latin typeface="Space Grotesk" pitchFamily="2" charset="0"/>
                <a:ea typeface="+mn-ea"/>
              </a:rPr>
              <a:t> How to Tame the Event Log Beast</a:t>
            </a:r>
            <a:endParaRPr lang="en-US" sz="2800" dirty="0"/>
          </a:p>
        </p:txBody>
      </p:sp>
      <p:sp>
        <p:nvSpPr>
          <p:cNvPr id="11" name="TextBox 10">
            <a:hlinkClick r:id="rId2" action="ppaction://hlinkfile"/>
            <a:extLst>
              <a:ext uri="{FF2B5EF4-FFF2-40B4-BE49-F238E27FC236}">
                <a16:creationId xmlns:a16="http://schemas.microsoft.com/office/drawing/2014/main" id="{E7B91F96-6726-E50C-5DC8-83DB8B21BC9C}"/>
              </a:ext>
            </a:extLst>
          </p:cNvPr>
          <p:cNvSpPr txBox="1"/>
          <p:nvPr/>
        </p:nvSpPr>
        <p:spPr>
          <a:xfrm>
            <a:off x="2053178" y="4668113"/>
            <a:ext cx="3596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linkClick r:id="rId3" action="ppaction://hlinkfile"/>
              </a:rPr>
              <a:t>Windows </a:t>
            </a:r>
            <a:r>
              <a:rPr lang="en-US" sz="2800" dirty="0">
                <a:solidFill>
                  <a:schemeClr val="bg1"/>
                </a:solidFill>
                <a:hlinkClick r:id="rId3" action="ppaction://hlinkfile"/>
                <a:hlinkMouseOver r:id="rId4" action="ppaction://hlinkfile"/>
              </a:rPr>
              <a:t>Event</a:t>
            </a:r>
            <a:r>
              <a:rPr lang="en-US" sz="2800" dirty="0">
                <a:solidFill>
                  <a:schemeClr val="bg1"/>
                </a:solidFill>
                <a:hlinkClick r:id="rId3" action="ppaction://hlinkfile"/>
              </a:rPr>
              <a:t> Viewer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2946E1-4FB2-8BCE-9AFB-BAFC9E106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137" y="1430581"/>
            <a:ext cx="8416814" cy="2167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476851-3C1C-459A-D909-3C211410E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4235" y="3862802"/>
            <a:ext cx="3752116" cy="22737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99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8225C-8387-B03C-4F20-47EA13BC0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08F215BF-1EAA-0A92-DC41-7EDB5DC2C5F1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 </a:t>
            </a:r>
            <a:r>
              <a:rPr lang="en-US" sz="2800" b="1" dirty="0">
                <a:solidFill>
                  <a:srgbClr val="CB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How to Tame the Event Log Beast</a:t>
            </a:r>
            <a:endParaRPr lang="en-US" sz="2800" dirty="0">
              <a:solidFill>
                <a:srgbClr val="CB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AD2CA-B684-EEA4-B49B-E6E4DBF5A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41"/>
          <a:stretch/>
        </p:blipFill>
        <p:spPr>
          <a:xfrm>
            <a:off x="655929" y="2079555"/>
            <a:ext cx="7178607" cy="2698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0B920-C31A-DC5F-00D6-89CD29B9C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282" b="33069"/>
          <a:stretch/>
        </p:blipFill>
        <p:spPr>
          <a:xfrm>
            <a:off x="8068666" y="2215321"/>
            <a:ext cx="3467405" cy="319061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E1BCDE-9BCB-3EF0-4653-8D7560777D89}"/>
              </a:ext>
            </a:extLst>
          </p:cNvPr>
          <p:cNvSpPr txBox="1"/>
          <p:nvPr/>
        </p:nvSpPr>
        <p:spPr>
          <a:xfrm>
            <a:off x="894405" y="1013264"/>
            <a:ext cx="5425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cs typeface="+mj-cs"/>
              </a:rPr>
              <a:t>XML is your friend…</a:t>
            </a:r>
          </a:p>
        </p:txBody>
      </p:sp>
    </p:spTree>
    <p:extLst>
      <p:ext uri="{BB962C8B-B14F-4D97-AF65-F5344CB8AC3E}">
        <p14:creationId xmlns:p14="http://schemas.microsoft.com/office/powerpoint/2010/main" val="220437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8E478-7347-22B3-E2E0-D6EAC1BDE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144B3547-491E-7C78-F5D1-3CC3A1BDB7AE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 </a:t>
            </a:r>
            <a:r>
              <a:rPr lang="en-US" sz="2800" b="1" dirty="0">
                <a:solidFill>
                  <a:srgbClr val="CB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How to Tame the Event Log Beast</a:t>
            </a:r>
            <a:endParaRPr lang="en-US" sz="2800" dirty="0">
              <a:solidFill>
                <a:srgbClr val="CB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FFA05-0215-7A67-0012-548E61B1D37F}"/>
              </a:ext>
            </a:extLst>
          </p:cNvPr>
          <p:cNvSpPr txBox="1"/>
          <p:nvPr/>
        </p:nvSpPr>
        <p:spPr>
          <a:xfrm>
            <a:off x="894405" y="1013264"/>
            <a:ext cx="5425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cs typeface="+mj-cs"/>
              </a:rPr>
              <a:t>…and can be dynamic….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0B1CA-4AF5-125E-1453-5BE770E5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29" y="2126912"/>
            <a:ext cx="7445406" cy="32790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EADD30-AFC5-420A-FFC9-F5E28CBC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13" y="2126912"/>
            <a:ext cx="3108558" cy="31543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411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2A5D9-6304-FF4C-813B-57AF4D918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A0A29D-ABA5-D643-D1DE-18E2631FF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5" y="2682836"/>
            <a:ext cx="10903510" cy="14923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285499-8040-4AB0-4C95-8C05C67B5874}"/>
              </a:ext>
            </a:extLst>
          </p:cNvPr>
          <p:cNvSpPr txBox="1"/>
          <p:nvPr/>
        </p:nvSpPr>
        <p:spPr>
          <a:xfrm>
            <a:off x="894404" y="1013264"/>
            <a:ext cx="70572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 Getting events at scale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pace Grotesk" pitchFamily="2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967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64FA9-4928-8475-4EB6-08F30BD83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6691873B-41EF-DE95-5408-7A7A2DB43191}"/>
              </a:ext>
            </a:extLst>
          </p:cNvPr>
          <p:cNvSpPr txBox="1">
            <a:spLocks/>
          </p:cNvSpPr>
          <p:nvPr/>
        </p:nvSpPr>
        <p:spPr>
          <a:xfrm>
            <a:off x="2242567" y="158091"/>
            <a:ext cx="8143337" cy="928325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PowerShell:</a:t>
            </a:r>
            <a:r>
              <a:rPr lang="en-US" sz="2800" b="1" dirty="0">
                <a:gradFill flip="none" rotWithShape="1">
                  <a:gsLst>
                    <a:gs pos="0">
                      <a:schemeClr val="accent1"/>
                    </a:gs>
                    <a:gs pos="99000">
                      <a:schemeClr val="accent2"/>
                    </a:gs>
                  </a:gsLst>
                  <a:lin ang="0" scaled="1"/>
                  <a:tileRect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 </a:t>
            </a:r>
            <a:r>
              <a:rPr lang="en-US" sz="2800" b="1" dirty="0">
                <a:solidFill>
                  <a:srgbClr val="CB58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ea typeface="+mn-ea"/>
              </a:rPr>
              <a:t>How to Tame the Event Log Beast</a:t>
            </a:r>
            <a:endParaRPr lang="en-US" sz="2800" dirty="0">
              <a:solidFill>
                <a:srgbClr val="CB581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8D0B7-53B5-F663-1A5C-651C7997E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641"/>
          <a:stretch/>
        </p:blipFill>
        <p:spPr>
          <a:xfrm>
            <a:off x="2177491" y="2181967"/>
            <a:ext cx="7178607" cy="26988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6CB56FC-0888-B3A4-9EA1-1E3D8E5706A0}"/>
              </a:ext>
            </a:extLst>
          </p:cNvPr>
          <p:cNvSpPr txBox="1"/>
          <p:nvPr/>
        </p:nvSpPr>
        <p:spPr>
          <a:xfrm>
            <a:off x="850514" y="1259820"/>
            <a:ext cx="8256910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Grotesk" pitchFamily="2" charset="0"/>
                <a:cs typeface="+mj-cs"/>
              </a:rPr>
              <a:t>Getting events at scale</a:t>
            </a:r>
          </a:p>
        </p:txBody>
      </p:sp>
    </p:spTree>
    <p:extLst>
      <p:ext uri="{BB962C8B-B14F-4D97-AF65-F5344CB8AC3E}">
        <p14:creationId xmlns:p14="http://schemas.microsoft.com/office/powerpoint/2010/main" val="26328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Space "/>
        <a:ea typeface=""/>
        <a:cs typeface=""/>
      </a:majorFont>
      <a:minorFont>
        <a:latin typeface="Play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5c81c5c-bbea-4e61-b165-4177b22fbb1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C55AFD73448442BC478ACBA499ADA0" ma:contentTypeVersion="18" ma:contentTypeDescription="Create a new document." ma:contentTypeScope="" ma:versionID="be5474adab8f3685babd4ea8c3867655">
  <xsd:schema xmlns:xsd="http://www.w3.org/2001/XMLSchema" xmlns:xs="http://www.w3.org/2001/XMLSchema" xmlns:p="http://schemas.microsoft.com/office/2006/metadata/properties" xmlns:ns3="094dec69-77b9-4f30-a9cf-1b4333d4aa14" xmlns:ns4="f5c81c5c-bbea-4e61-b165-4177b22fbb14" targetNamespace="http://schemas.microsoft.com/office/2006/metadata/properties" ma:root="true" ma:fieldsID="45c31d52ca5adaa14f4515b9c706f454" ns3:_="" ns4:_="">
    <xsd:import namespace="094dec69-77b9-4f30-a9cf-1b4333d4aa14"/>
    <xsd:import namespace="f5c81c5c-bbea-4e61-b165-4177b22fbb1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4dec69-77b9-4f30-a9cf-1b4333d4aa1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c81c5c-bbea-4e61-b165-4177b22fbb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FF10D5-B53B-45BF-BB78-EA09D2E31D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ADEEE2-96C5-410A-86D8-3CB3FDFE2B60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094dec69-77b9-4f30-a9cf-1b4333d4aa14"/>
    <ds:schemaRef ds:uri="f5c81c5c-bbea-4e61-b165-4177b22fb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0142DFB-EB73-46B6-8BCA-3512CF6083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4dec69-77b9-4f30-a9cf-1b4333d4aa14"/>
    <ds:schemaRef ds:uri="f5c81c5c-bbea-4e61-b165-4177b22fbb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4479</TotalTime>
  <Words>192</Words>
  <Application>Microsoft Office PowerPoint</Application>
  <PresentationFormat>Widescreen</PresentationFormat>
  <Paragraphs>42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Play</vt:lpstr>
      <vt:lpstr>Play </vt:lpstr>
      <vt:lpstr>Space Grotesk</vt:lpstr>
      <vt:lpstr>Office Theme</vt:lpstr>
      <vt:lpstr>PowerPoint Presentation</vt:lpstr>
      <vt:lpstr>PowerPoint Presentation</vt:lpstr>
      <vt:lpstr>PowerShell: How to Tame the Event Log Beast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community is AWESOME</vt:lpstr>
      <vt:lpstr>Scheduled Tasks Trigger Demo</vt:lpstr>
      <vt:lpstr>The community is SUPER AWESOME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Microsoft Office User</dc:creator>
  <cp:keywords/>
  <dc:description/>
  <cp:lastModifiedBy>RTPSUG</cp:lastModifiedBy>
  <cp:revision>58</cp:revision>
  <dcterms:created xsi:type="dcterms:W3CDTF">2022-12-09T06:31:24Z</dcterms:created>
  <dcterms:modified xsi:type="dcterms:W3CDTF">2024-04-09T21:44:12Z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0x010100C3C55AFD73448442BC478ACBA499ADA0</vt:lpwstr>
  </property>
</Properties>
</file>