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30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82" r:id="rId2"/>
    <p:sldMasterId id="2147483703" r:id="rId3"/>
  </p:sldMasterIdLst>
  <p:notesMasterIdLst>
    <p:notesMasterId r:id="rId10"/>
  </p:notesMasterIdLst>
  <p:sldIdLst>
    <p:sldId id="2147471081" r:id="rId4"/>
    <p:sldId id="2147470867" r:id="rId5"/>
    <p:sldId id="2147471083" r:id="rId6"/>
    <p:sldId id="285" r:id="rId7"/>
    <p:sldId id="2147471082" r:id="rId8"/>
    <p:sldId id="214747108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0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1A9CE-198C-4A0E-8222-5EAB3CA655C3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31D0C-4483-4D5E-BC11-C17F36EC7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89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10" Type="http://schemas.openxmlformats.org/officeDocument/2006/relationships/image" Target="../media/image2.emf"/><Relationship Id="rId4" Type="http://schemas.openxmlformats.org/officeDocument/2006/relationships/tags" Target="../tags/tag27.xml"/><Relationship Id="rId9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tags" Target="../tags/tag117.xml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12" Type="http://schemas.openxmlformats.org/officeDocument/2006/relationships/tags" Target="../tags/tag116.xml"/><Relationship Id="rId17" Type="http://schemas.openxmlformats.org/officeDocument/2006/relationships/image" Target="../media/image4.emf"/><Relationship Id="rId2" Type="http://schemas.openxmlformats.org/officeDocument/2006/relationships/tags" Target="../tags/tag106.xml"/><Relationship Id="rId16" Type="http://schemas.openxmlformats.org/officeDocument/2006/relationships/oleObject" Target="../embeddings/oleObject8.bin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tags" Target="../tags/tag115.xml"/><Relationship Id="rId5" Type="http://schemas.openxmlformats.org/officeDocument/2006/relationships/tags" Target="../tags/tag109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14.xml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4" Type="http://schemas.openxmlformats.org/officeDocument/2006/relationships/tags" Target="../tags/tag118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26.xml"/><Relationship Id="rId13" Type="http://schemas.openxmlformats.org/officeDocument/2006/relationships/tags" Target="../tags/tag131.xml"/><Relationship Id="rId3" Type="http://schemas.openxmlformats.org/officeDocument/2006/relationships/tags" Target="../tags/tag121.xml"/><Relationship Id="rId7" Type="http://schemas.openxmlformats.org/officeDocument/2006/relationships/tags" Target="../tags/tag125.xml"/><Relationship Id="rId12" Type="http://schemas.openxmlformats.org/officeDocument/2006/relationships/tags" Target="../tags/tag130.xml"/><Relationship Id="rId2" Type="http://schemas.openxmlformats.org/officeDocument/2006/relationships/tags" Target="../tags/tag120.xml"/><Relationship Id="rId16" Type="http://schemas.openxmlformats.org/officeDocument/2006/relationships/image" Target="../media/image1.emf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1" Type="http://schemas.openxmlformats.org/officeDocument/2006/relationships/tags" Target="../tags/tag129.xml"/><Relationship Id="rId5" Type="http://schemas.openxmlformats.org/officeDocument/2006/relationships/tags" Target="../tags/tag123.xml"/><Relationship Id="rId15" Type="http://schemas.openxmlformats.org/officeDocument/2006/relationships/oleObject" Target="../embeddings/oleObject9.bin"/><Relationship Id="rId10" Type="http://schemas.openxmlformats.org/officeDocument/2006/relationships/tags" Target="../tags/tag128.xml"/><Relationship Id="rId4" Type="http://schemas.openxmlformats.org/officeDocument/2006/relationships/tags" Target="../tags/tag122.xml"/><Relationship Id="rId9" Type="http://schemas.openxmlformats.org/officeDocument/2006/relationships/tags" Target="../tags/tag127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137.xml"/><Relationship Id="rId7" Type="http://schemas.openxmlformats.org/officeDocument/2006/relationships/oleObject" Target="../embeddings/oleObject11.bin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39.xml"/><Relationship Id="rId4" Type="http://schemas.openxmlformats.org/officeDocument/2006/relationships/tags" Target="../tags/tag13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3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tags" Target="../tags/tag1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9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10" Type="http://schemas.openxmlformats.org/officeDocument/2006/relationships/image" Target="../media/image1.emf"/><Relationship Id="rId4" Type="http://schemas.openxmlformats.org/officeDocument/2006/relationships/tags" Target="../tags/tag34.xml"/><Relationship Id="rId9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75.xml"/><Relationship Id="rId7" Type="http://schemas.openxmlformats.org/officeDocument/2006/relationships/tags" Target="../tags/tag179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10" Type="http://schemas.openxmlformats.org/officeDocument/2006/relationships/image" Target="../media/image2.emf"/><Relationship Id="rId4" Type="http://schemas.openxmlformats.org/officeDocument/2006/relationships/tags" Target="../tags/tag176.xml"/><Relationship Id="rId9" Type="http://schemas.openxmlformats.org/officeDocument/2006/relationships/oleObject" Target="../embeddings/oleObject2.bin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82.xml"/><Relationship Id="rId7" Type="http://schemas.openxmlformats.org/officeDocument/2006/relationships/tags" Target="../tags/tag186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10" Type="http://schemas.openxmlformats.org/officeDocument/2006/relationships/image" Target="../media/image1.emf"/><Relationship Id="rId4" Type="http://schemas.openxmlformats.org/officeDocument/2006/relationships/tags" Target="../tags/tag183.xml"/><Relationship Id="rId9" Type="http://schemas.openxmlformats.org/officeDocument/2006/relationships/oleObject" Target="../embeddings/oleObject3.bin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189.xml"/><Relationship Id="rId7" Type="http://schemas.openxmlformats.org/officeDocument/2006/relationships/oleObject" Target="../embeddings/oleObject4.bin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91.xml"/><Relationship Id="rId4" Type="http://schemas.openxmlformats.org/officeDocument/2006/relationships/tags" Target="../tags/tag190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95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9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13" Type="http://schemas.openxmlformats.org/officeDocument/2006/relationships/tags" Target="../tags/tag212.xml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12" Type="http://schemas.openxmlformats.org/officeDocument/2006/relationships/tags" Target="../tags/tag211.xml"/><Relationship Id="rId2" Type="http://schemas.openxmlformats.org/officeDocument/2006/relationships/tags" Target="../tags/tag201.xml"/><Relationship Id="rId16" Type="http://schemas.openxmlformats.org/officeDocument/2006/relationships/image" Target="../media/image1.emf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11" Type="http://schemas.openxmlformats.org/officeDocument/2006/relationships/tags" Target="../tags/tag210.xml"/><Relationship Id="rId5" Type="http://schemas.openxmlformats.org/officeDocument/2006/relationships/tags" Target="../tags/tag204.xml"/><Relationship Id="rId15" Type="http://schemas.openxmlformats.org/officeDocument/2006/relationships/oleObject" Target="../embeddings/oleObject5.bin"/><Relationship Id="rId10" Type="http://schemas.openxmlformats.org/officeDocument/2006/relationships/tags" Target="../tags/tag209.xml"/><Relationship Id="rId4" Type="http://schemas.openxmlformats.org/officeDocument/2006/relationships/tags" Target="../tags/tag203.xml"/><Relationship Id="rId9" Type="http://schemas.openxmlformats.org/officeDocument/2006/relationships/tags" Target="../tags/tag208.xml"/><Relationship Id="rId14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20.xml"/><Relationship Id="rId13" Type="http://schemas.openxmlformats.org/officeDocument/2006/relationships/tags" Target="../tags/tag225.xml"/><Relationship Id="rId3" Type="http://schemas.openxmlformats.org/officeDocument/2006/relationships/tags" Target="../tags/tag215.xml"/><Relationship Id="rId7" Type="http://schemas.openxmlformats.org/officeDocument/2006/relationships/tags" Target="../tags/tag219.xml"/><Relationship Id="rId12" Type="http://schemas.openxmlformats.org/officeDocument/2006/relationships/tags" Target="../tags/tag224.xml"/><Relationship Id="rId2" Type="http://schemas.openxmlformats.org/officeDocument/2006/relationships/tags" Target="../tags/tag214.xml"/><Relationship Id="rId16" Type="http://schemas.openxmlformats.org/officeDocument/2006/relationships/image" Target="../media/image1.emf"/><Relationship Id="rId1" Type="http://schemas.openxmlformats.org/officeDocument/2006/relationships/tags" Target="../tags/tag213.xml"/><Relationship Id="rId6" Type="http://schemas.openxmlformats.org/officeDocument/2006/relationships/tags" Target="../tags/tag218.xml"/><Relationship Id="rId11" Type="http://schemas.openxmlformats.org/officeDocument/2006/relationships/tags" Target="../tags/tag223.xml"/><Relationship Id="rId5" Type="http://schemas.openxmlformats.org/officeDocument/2006/relationships/tags" Target="../tags/tag217.xml"/><Relationship Id="rId15" Type="http://schemas.openxmlformats.org/officeDocument/2006/relationships/oleObject" Target="../embeddings/oleObject6.bin"/><Relationship Id="rId10" Type="http://schemas.openxmlformats.org/officeDocument/2006/relationships/tags" Target="../tags/tag222.xml"/><Relationship Id="rId4" Type="http://schemas.openxmlformats.org/officeDocument/2006/relationships/tags" Target="../tags/tag216.xml"/><Relationship Id="rId9" Type="http://schemas.openxmlformats.org/officeDocument/2006/relationships/tags" Target="../tags/tag221.xml"/><Relationship Id="rId14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33.xml"/><Relationship Id="rId13" Type="http://schemas.openxmlformats.org/officeDocument/2006/relationships/tags" Target="../tags/tag238.xml"/><Relationship Id="rId3" Type="http://schemas.openxmlformats.org/officeDocument/2006/relationships/tags" Target="../tags/tag228.xml"/><Relationship Id="rId7" Type="http://schemas.openxmlformats.org/officeDocument/2006/relationships/tags" Target="../tags/tag232.xml"/><Relationship Id="rId12" Type="http://schemas.openxmlformats.org/officeDocument/2006/relationships/tags" Target="../tags/tag237.xml"/><Relationship Id="rId17" Type="http://schemas.openxmlformats.org/officeDocument/2006/relationships/image" Target="../media/image1.emf"/><Relationship Id="rId2" Type="http://schemas.openxmlformats.org/officeDocument/2006/relationships/tags" Target="../tags/tag227.xml"/><Relationship Id="rId16" Type="http://schemas.openxmlformats.org/officeDocument/2006/relationships/oleObject" Target="../embeddings/oleObject7.bin"/><Relationship Id="rId1" Type="http://schemas.openxmlformats.org/officeDocument/2006/relationships/tags" Target="../tags/tag226.xml"/><Relationship Id="rId6" Type="http://schemas.openxmlformats.org/officeDocument/2006/relationships/tags" Target="../tags/tag231.xml"/><Relationship Id="rId11" Type="http://schemas.openxmlformats.org/officeDocument/2006/relationships/tags" Target="../tags/tag236.xml"/><Relationship Id="rId5" Type="http://schemas.openxmlformats.org/officeDocument/2006/relationships/tags" Target="../tags/tag230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35.xml"/><Relationship Id="rId4" Type="http://schemas.openxmlformats.org/officeDocument/2006/relationships/tags" Target="../tags/tag229.xml"/><Relationship Id="rId9" Type="http://schemas.openxmlformats.org/officeDocument/2006/relationships/tags" Target="../tags/tag234.xml"/><Relationship Id="rId14" Type="http://schemas.openxmlformats.org/officeDocument/2006/relationships/tags" Target="../tags/tag239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47.xml"/><Relationship Id="rId13" Type="http://schemas.openxmlformats.org/officeDocument/2006/relationships/tags" Target="../tags/tag252.xml"/><Relationship Id="rId3" Type="http://schemas.openxmlformats.org/officeDocument/2006/relationships/tags" Target="../tags/tag242.xml"/><Relationship Id="rId7" Type="http://schemas.openxmlformats.org/officeDocument/2006/relationships/tags" Target="../tags/tag246.xml"/><Relationship Id="rId12" Type="http://schemas.openxmlformats.org/officeDocument/2006/relationships/tags" Target="../tags/tag251.xml"/><Relationship Id="rId17" Type="http://schemas.openxmlformats.org/officeDocument/2006/relationships/image" Target="../media/image1.emf"/><Relationship Id="rId2" Type="http://schemas.openxmlformats.org/officeDocument/2006/relationships/tags" Target="../tags/tag241.xml"/><Relationship Id="rId16" Type="http://schemas.openxmlformats.org/officeDocument/2006/relationships/oleObject" Target="../embeddings/oleObject7.bin"/><Relationship Id="rId1" Type="http://schemas.openxmlformats.org/officeDocument/2006/relationships/tags" Target="../tags/tag240.xml"/><Relationship Id="rId6" Type="http://schemas.openxmlformats.org/officeDocument/2006/relationships/tags" Target="../tags/tag245.xml"/><Relationship Id="rId11" Type="http://schemas.openxmlformats.org/officeDocument/2006/relationships/tags" Target="../tags/tag250.xml"/><Relationship Id="rId5" Type="http://schemas.openxmlformats.org/officeDocument/2006/relationships/tags" Target="../tags/tag244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49.xml"/><Relationship Id="rId4" Type="http://schemas.openxmlformats.org/officeDocument/2006/relationships/tags" Target="../tags/tag243.xml"/><Relationship Id="rId9" Type="http://schemas.openxmlformats.org/officeDocument/2006/relationships/tags" Target="../tags/tag248.xml"/><Relationship Id="rId14" Type="http://schemas.openxmlformats.org/officeDocument/2006/relationships/tags" Target="../tags/tag253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61.xml"/><Relationship Id="rId13" Type="http://schemas.openxmlformats.org/officeDocument/2006/relationships/tags" Target="../tags/tag266.xml"/><Relationship Id="rId3" Type="http://schemas.openxmlformats.org/officeDocument/2006/relationships/tags" Target="../tags/tag256.xml"/><Relationship Id="rId7" Type="http://schemas.openxmlformats.org/officeDocument/2006/relationships/tags" Target="../tags/tag260.xml"/><Relationship Id="rId12" Type="http://schemas.openxmlformats.org/officeDocument/2006/relationships/tags" Target="../tags/tag265.xml"/><Relationship Id="rId17" Type="http://schemas.openxmlformats.org/officeDocument/2006/relationships/image" Target="../media/image4.emf"/><Relationship Id="rId2" Type="http://schemas.openxmlformats.org/officeDocument/2006/relationships/tags" Target="../tags/tag255.xml"/><Relationship Id="rId16" Type="http://schemas.openxmlformats.org/officeDocument/2006/relationships/oleObject" Target="../embeddings/oleObject8.bin"/><Relationship Id="rId1" Type="http://schemas.openxmlformats.org/officeDocument/2006/relationships/tags" Target="../tags/tag254.xml"/><Relationship Id="rId6" Type="http://schemas.openxmlformats.org/officeDocument/2006/relationships/tags" Target="../tags/tag259.xml"/><Relationship Id="rId11" Type="http://schemas.openxmlformats.org/officeDocument/2006/relationships/tags" Target="../tags/tag264.xml"/><Relationship Id="rId5" Type="http://schemas.openxmlformats.org/officeDocument/2006/relationships/tags" Target="../tags/tag258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63.xml"/><Relationship Id="rId4" Type="http://schemas.openxmlformats.org/officeDocument/2006/relationships/tags" Target="../tags/tag257.xml"/><Relationship Id="rId9" Type="http://schemas.openxmlformats.org/officeDocument/2006/relationships/tags" Target="../tags/tag262.xml"/><Relationship Id="rId14" Type="http://schemas.openxmlformats.org/officeDocument/2006/relationships/tags" Target="../tags/tag267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40.xml"/><Relationship Id="rId7" Type="http://schemas.openxmlformats.org/officeDocument/2006/relationships/oleObject" Target="../embeddings/oleObject4.bin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2.xml"/><Relationship Id="rId4" Type="http://schemas.openxmlformats.org/officeDocument/2006/relationships/tags" Target="../tags/tag4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275.xml"/><Relationship Id="rId13" Type="http://schemas.openxmlformats.org/officeDocument/2006/relationships/tags" Target="../tags/tag280.xml"/><Relationship Id="rId3" Type="http://schemas.openxmlformats.org/officeDocument/2006/relationships/tags" Target="../tags/tag270.xml"/><Relationship Id="rId7" Type="http://schemas.openxmlformats.org/officeDocument/2006/relationships/tags" Target="../tags/tag274.xml"/><Relationship Id="rId12" Type="http://schemas.openxmlformats.org/officeDocument/2006/relationships/tags" Target="../tags/tag279.xml"/><Relationship Id="rId2" Type="http://schemas.openxmlformats.org/officeDocument/2006/relationships/tags" Target="../tags/tag269.xml"/><Relationship Id="rId16" Type="http://schemas.openxmlformats.org/officeDocument/2006/relationships/image" Target="../media/image1.emf"/><Relationship Id="rId1" Type="http://schemas.openxmlformats.org/officeDocument/2006/relationships/tags" Target="../tags/tag268.xml"/><Relationship Id="rId6" Type="http://schemas.openxmlformats.org/officeDocument/2006/relationships/tags" Target="../tags/tag273.xml"/><Relationship Id="rId11" Type="http://schemas.openxmlformats.org/officeDocument/2006/relationships/tags" Target="../tags/tag278.xml"/><Relationship Id="rId5" Type="http://schemas.openxmlformats.org/officeDocument/2006/relationships/tags" Target="../tags/tag272.xml"/><Relationship Id="rId15" Type="http://schemas.openxmlformats.org/officeDocument/2006/relationships/oleObject" Target="../embeddings/oleObject9.bin"/><Relationship Id="rId10" Type="http://schemas.openxmlformats.org/officeDocument/2006/relationships/tags" Target="../tags/tag277.xml"/><Relationship Id="rId4" Type="http://schemas.openxmlformats.org/officeDocument/2006/relationships/tags" Target="../tags/tag271.xml"/><Relationship Id="rId9" Type="http://schemas.openxmlformats.org/officeDocument/2006/relationships/tags" Target="../tags/tag276.xml"/><Relationship Id="rId14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283.xml"/><Relationship Id="rId2" Type="http://schemas.openxmlformats.org/officeDocument/2006/relationships/tags" Target="../tags/tag282.xml"/><Relationship Id="rId1" Type="http://schemas.openxmlformats.org/officeDocument/2006/relationships/tags" Target="../tags/tag281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286.xml"/><Relationship Id="rId7" Type="http://schemas.openxmlformats.org/officeDocument/2006/relationships/oleObject" Target="../embeddings/oleObject11.bin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88.xml"/><Relationship Id="rId4" Type="http://schemas.openxmlformats.org/officeDocument/2006/relationships/tags" Target="../tags/tag287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90.xml"/><Relationship Id="rId1" Type="http://schemas.openxmlformats.org/officeDocument/2006/relationships/tags" Target="../tags/tag289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3.bin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4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tags" Target="../tags/tag29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96.xml"/><Relationship Id="rId1" Type="http://schemas.openxmlformats.org/officeDocument/2006/relationships/tags" Target="../tags/tag295.xml"/><Relationship Id="rId6" Type="http://schemas.openxmlformats.org/officeDocument/2006/relationships/tags" Target="../tags/tag300.xml"/><Relationship Id="rId5" Type="http://schemas.openxmlformats.org/officeDocument/2006/relationships/tags" Target="../tags/tag299.xml"/><Relationship Id="rId4" Type="http://schemas.openxmlformats.org/officeDocument/2006/relationships/tags" Target="../tags/tag298.xml"/><Relationship Id="rId9" Type="http://schemas.openxmlformats.org/officeDocument/2006/relationships/image" Target="../media/image2.emf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6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tags" Target="../tags/tag63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tags" Target="../tags/tag62.xml"/><Relationship Id="rId2" Type="http://schemas.openxmlformats.org/officeDocument/2006/relationships/tags" Target="../tags/tag52.xml"/><Relationship Id="rId16" Type="http://schemas.openxmlformats.org/officeDocument/2006/relationships/image" Target="../media/image1.emf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tags" Target="../tags/tag61.xml"/><Relationship Id="rId5" Type="http://schemas.openxmlformats.org/officeDocument/2006/relationships/tags" Target="../tags/tag55.xml"/><Relationship Id="rId15" Type="http://schemas.openxmlformats.org/officeDocument/2006/relationships/oleObject" Target="../embeddings/oleObject5.bin"/><Relationship Id="rId10" Type="http://schemas.openxmlformats.org/officeDocument/2006/relationships/tags" Target="../tags/tag60.xml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tags" Target="../tags/tag76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2" Type="http://schemas.openxmlformats.org/officeDocument/2006/relationships/tags" Target="../tags/tag65.xml"/><Relationship Id="rId16" Type="http://schemas.openxmlformats.org/officeDocument/2006/relationships/image" Target="../media/image1.emf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5" Type="http://schemas.openxmlformats.org/officeDocument/2006/relationships/tags" Target="../tags/tag68.xml"/><Relationship Id="rId15" Type="http://schemas.openxmlformats.org/officeDocument/2006/relationships/oleObject" Target="../embeddings/oleObject6.bin"/><Relationship Id="rId10" Type="http://schemas.openxmlformats.org/officeDocument/2006/relationships/tags" Target="../tags/tag73.xml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tags" Target="../tags/tag89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tags" Target="../tags/tag88.xml"/><Relationship Id="rId17" Type="http://schemas.openxmlformats.org/officeDocument/2006/relationships/image" Target="../media/image1.emf"/><Relationship Id="rId2" Type="http://schemas.openxmlformats.org/officeDocument/2006/relationships/tags" Target="../tags/tag78.xml"/><Relationship Id="rId16" Type="http://schemas.openxmlformats.org/officeDocument/2006/relationships/oleObject" Target="../embeddings/oleObject7.bin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tags" Target="../tags/tag87.xml"/><Relationship Id="rId5" Type="http://schemas.openxmlformats.org/officeDocument/2006/relationships/tags" Target="../tags/tag81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86.xml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tags" Target="../tags/tag90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tags" Target="../tags/tag103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12" Type="http://schemas.openxmlformats.org/officeDocument/2006/relationships/tags" Target="../tags/tag102.xml"/><Relationship Id="rId17" Type="http://schemas.openxmlformats.org/officeDocument/2006/relationships/image" Target="../media/image1.emf"/><Relationship Id="rId2" Type="http://schemas.openxmlformats.org/officeDocument/2006/relationships/tags" Target="../tags/tag92.xml"/><Relationship Id="rId16" Type="http://schemas.openxmlformats.org/officeDocument/2006/relationships/oleObject" Target="../embeddings/oleObject7.bin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tags" Target="../tags/tag101.xml"/><Relationship Id="rId5" Type="http://schemas.openxmlformats.org/officeDocument/2006/relationships/tags" Target="../tags/tag95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00.xml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4" Type="http://schemas.openxmlformats.org/officeDocument/2006/relationships/tags" Target="../tags/tag10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p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164693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344" imgH="344" progId="TCLayout.ActiveDocument.1">
                  <p:embed/>
                </p:oleObj>
              </mc:Choice>
              <mc:Fallback>
                <p:oleObj name="think-cell Slide" r:id="rId9" imgW="344" imgH="34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16EA533F-94AF-4D02-A54D-267AD6DA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3"/>
            </p:custDataLst>
          </p:nvPr>
        </p:nvSpPr>
        <p:spPr>
          <a:xfrm>
            <a:off x="551942" y="326582"/>
            <a:ext cx="1998218" cy="104501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554736" y="4510168"/>
            <a:ext cx="6255258" cy="215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2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change date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551942" y="4092559"/>
            <a:ext cx="6255258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change Master subtitle style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51942" y="2519680"/>
            <a:ext cx="6255258" cy="1451832"/>
          </a:xfrm>
          <a:prstGeom prst="rect">
            <a:avLst/>
          </a:prstGeom>
          <a:solidFill>
            <a:schemeClr val="tx1"/>
          </a:solidFill>
        </p:spPr>
        <p:txBody>
          <a:bodyPr vert="horz"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change Master title style</a:t>
            </a:r>
          </a:p>
        </p:txBody>
      </p:sp>
      <p:sp>
        <p:nvSpPr>
          <p:cNvPr id="2" name="1. On-page tracker">
            <a:extLst>
              <a:ext uri="{FF2B5EF4-FFF2-40B4-BE49-F238E27FC236}">
                <a16:creationId xmlns:a16="http://schemas.microsoft.com/office/drawing/2014/main" id="{C0D3CBF4-D047-32CB-A092-652CAC857033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255294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795370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572" imgH="588" progId="TCLayout.ActiveDocument.1">
                  <p:embed/>
                </p:oleObj>
              </mc:Choice>
              <mc:Fallback>
                <p:oleObj name="think-cell Slide" r:id="rId16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355092"/>
            <a:ext cx="6967728" cy="731520"/>
          </a:xfrm>
        </p:spPr>
        <p:txBody>
          <a:bodyPr vert="horz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443870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8D646E-BD43-4948-96FE-F798F0E18D71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1291125"/>
            <a:ext cx="6967728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4" name="1. On-page tracker">
            <a:extLst>
              <a:ext uri="{FF2B5EF4-FFF2-40B4-BE49-F238E27FC236}">
                <a16:creationId xmlns:a16="http://schemas.microsoft.com/office/drawing/2014/main" id="{81FC95FE-98AE-2D03-2407-7155AFECE47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103281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815643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13" imgH="416" progId="TCLayout.ActiveDocument.1">
                  <p:embed/>
                </p:oleObj>
              </mc:Choice>
              <mc:Fallback>
                <p:oleObj name="think-cell Slide" r:id="rId15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443870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7" name="BottomLineRight">
            <a:extLst>
              <a:ext uri="{FF2B5EF4-FFF2-40B4-BE49-F238E27FC236}">
                <a16:creationId xmlns:a16="http://schemas.microsoft.com/office/drawing/2014/main" id="{C7EF0021-7C64-4C3A-BB10-343D51B3F040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BottomLineLeft">
            <a:extLst>
              <a:ext uri="{FF2B5EF4-FFF2-40B4-BE49-F238E27FC236}">
                <a16:creationId xmlns:a16="http://schemas.microsoft.com/office/drawing/2014/main" id="{769848ED-A1D9-4D6F-AC16-5512562B47A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Right">
            <a:extLst>
              <a:ext uri="{FF2B5EF4-FFF2-40B4-BE49-F238E27FC236}">
                <a16:creationId xmlns:a16="http://schemas.microsoft.com/office/drawing/2014/main" id="{9DD5C457-8894-4C00-BE39-CE61754727F6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8B2884B5-93FA-4ECC-9065-3398231F02FC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54736" y="354162"/>
            <a:ext cx="7918704" cy="731520"/>
          </a:xfrm>
        </p:spPr>
        <p:txBody>
          <a:bodyPr vert="horz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554736" y="1291125"/>
            <a:ext cx="7918704" cy="29718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4" name="1. On-page tracker">
            <a:extLst>
              <a:ext uri="{FF2B5EF4-FFF2-40B4-BE49-F238E27FC236}">
                <a16:creationId xmlns:a16="http://schemas.microsoft.com/office/drawing/2014/main" id="{40C50DBC-77FE-61C3-BB9B-59D91329110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3487617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32E4BA7-205B-4431-879A-B60A0FD6D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7888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32E4BA7-205B-4431-879A-B60A0FD6D2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" name="ClientLogo">
            <a:extLst>
              <a:ext uri="{FF2B5EF4-FFF2-40B4-BE49-F238E27FC236}">
                <a16:creationId xmlns:a16="http://schemas.microsoft.com/office/drawing/2014/main" id="{360045FA-4F2B-7CCC-BC88-DBB2BC856EF6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3"/>
            </p:custDataLst>
          </p:nvPr>
        </p:nvSpPr>
        <p:spPr>
          <a:xfrm>
            <a:off x="5096891" y="2906491"/>
            <a:ext cx="1998218" cy="104501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logo goes here.</a:t>
            </a:r>
          </a:p>
        </p:txBody>
      </p:sp>
    </p:spTree>
    <p:extLst>
      <p:ext uri="{BB962C8B-B14F-4D97-AF65-F5344CB8AC3E}">
        <p14:creationId xmlns:p14="http://schemas.microsoft.com/office/powerpoint/2010/main" val="176137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10C5396-A74C-51C3-AEC5-D35E7FDD26A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0000826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7772400" imgH="10058400" progId="TCLayout.ActiveDocument.1">
                  <p:embed/>
                </p:oleObj>
              </mc:Choice>
              <mc:Fallback>
                <p:oleObj name="think-cell Slide" r:id="rId7" imgW="7772400" imgH="1005840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10C5396-A74C-51C3-AEC5-D35E7FDD26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4580468"/>
            <a:ext cx="11082528" cy="677108"/>
          </a:xfrm>
        </p:spPr>
        <p:txBody>
          <a:bodyPr vert="horz" anchor="b">
            <a:noAutofit/>
          </a:bodyPr>
          <a:lstStyle>
            <a:lvl1pPr>
              <a:lnSpc>
                <a:spcPct val="100000"/>
              </a:lnSpc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5FB0D-5CC7-9318-47B3-B932C5E0C6E2}"/>
              </a:ext>
            </a:extLst>
          </p:cNvPr>
          <p:cNvSpPr txBox="1"/>
          <p:nvPr userDrawn="1"/>
        </p:nvSpPr>
        <p:spPr>
          <a:xfrm>
            <a:off x="1843088" y="-800100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en-DK" sz="1600" dirty="0"/>
          </a:p>
        </p:txBody>
      </p:sp>
      <p:sp>
        <p:nvSpPr>
          <p:cNvPr id="2" name="1. On-page tracker">
            <a:extLst>
              <a:ext uri="{FF2B5EF4-FFF2-40B4-BE49-F238E27FC236}">
                <a16:creationId xmlns:a16="http://schemas.microsoft.com/office/drawing/2014/main" id="{51CB7D96-238D-424E-1A92-C27F075F834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3106619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7"/>
          <p:cNvSpPr txBox="1">
            <a:spLocks noGrp="1"/>
          </p:cNvSpPr>
          <p:nvPr>
            <p:ph type="title"/>
          </p:nvPr>
        </p:nvSpPr>
        <p:spPr>
          <a:xfrm>
            <a:off x="467806" y="365126"/>
            <a:ext cx="11173331" cy="81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7"/>
          <p:cNvSpPr txBox="1">
            <a:spLocks noGrp="1"/>
          </p:cNvSpPr>
          <p:nvPr>
            <p:ph type="body" idx="1"/>
          </p:nvPr>
        </p:nvSpPr>
        <p:spPr>
          <a:xfrm>
            <a:off x="569118" y="1400032"/>
            <a:ext cx="11072019" cy="482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771A5E6-4EA7-C278-CF9B-197E6937D3F5}"/>
              </a:ext>
            </a:extLst>
          </p:cNvPr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1. On-page tracker">
            <a:extLst>
              <a:ext uri="{FF2B5EF4-FFF2-40B4-BE49-F238E27FC236}">
                <a16:creationId xmlns:a16="http://schemas.microsoft.com/office/drawing/2014/main" id="{8B23C019-3D76-9585-DF94-4D39967D422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2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1677385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userDrawn="1">
  <p:cSld name="Agenda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0"/>
          <p:cNvSpPr txBox="1">
            <a:spLocks noGrp="1"/>
          </p:cNvSpPr>
          <p:nvPr>
            <p:ph type="title"/>
          </p:nvPr>
        </p:nvSpPr>
        <p:spPr>
          <a:xfrm>
            <a:off x="469838" y="1661489"/>
            <a:ext cx="3004599" cy="81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0"/>
          <p:cNvSpPr txBox="1">
            <a:spLocks noGrp="1"/>
          </p:cNvSpPr>
          <p:nvPr>
            <p:ph type="body" idx="1"/>
          </p:nvPr>
        </p:nvSpPr>
        <p:spPr>
          <a:xfrm>
            <a:off x="4991582" y="1661489"/>
            <a:ext cx="6649556" cy="4446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600"/>
              <a:buChar char="•"/>
              <a:defRPr sz="1600" b="0">
                <a:solidFill>
                  <a:srgbClr val="171616"/>
                </a:solidFill>
              </a:defRPr>
            </a:lvl1pPr>
            <a:lvl2pPr marL="914400" lvl="1" indent="-3302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600"/>
              <a:buChar char="•"/>
              <a:defRPr sz="1600" b="0">
                <a:solidFill>
                  <a:srgbClr val="171616"/>
                </a:solidFill>
              </a:defRPr>
            </a:lvl2pPr>
            <a:lvl3pPr marL="1371600" lvl="2" indent="-3302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600"/>
              <a:buChar char="•"/>
              <a:defRPr sz="1600" b="0">
                <a:solidFill>
                  <a:srgbClr val="171616"/>
                </a:solidFill>
              </a:defRPr>
            </a:lvl3pPr>
            <a:lvl4pPr marL="1828800" lvl="3" indent="-3302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600"/>
              <a:buChar char="•"/>
              <a:defRPr sz="1600" b="0">
                <a:solidFill>
                  <a:srgbClr val="171616"/>
                </a:solidFill>
              </a:defRPr>
            </a:lvl4pPr>
            <a:lvl5pPr marL="2286000" lvl="4" indent="-3302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600"/>
              <a:buChar char="•"/>
              <a:defRPr sz="1600" b="0">
                <a:solidFill>
                  <a:srgbClr val="17161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" name="Google Shape;13;p38">
            <a:extLst>
              <a:ext uri="{FF2B5EF4-FFF2-40B4-BE49-F238E27FC236}">
                <a16:creationId xmlns:a16="http://schemas.microsoft.com/office/drawing/2014/main" id="{D4D1A348-40FE-1447-81CE-FE09F29F698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64566" y="6425800"/>
            <a:ext cx="5364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" name="1. On-page tracker">
            <a:extLst>
              <a:ext uri="{FF2B5EF4-FFF2-40B4-BE49-F238E27FC236}">
                <a16:creationId xmlns:a16="http://schemas.microsoft.com/office/drawing/2014/main" id="{D2CA4751-B1D3-6C52-458C-3874A5CCDA6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311869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1"/>
          <p:cNvSpPr txBox="1">
            <a:spLocks noGrp="1"/>
          </p:cNvSpPr>
          <p:nvPr>
            <p:ph type="title"/>
          </p:nvPr>
        </p:nvSpPr>
        <p:spPr>
          <a:xfrm>
            <a:off x="467806" y="365126"/>
            <a:ext cx="11173331" cy="81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" name="Google Shape;13;p38">
            <a:extLst>
              <a:ext uri="{FF2B5EF4-FFF2-40B4-BE49-F238E27FC236}">
                <a16:creationId xmlns:a16="http://schemas.microsoft.com/office/drawing/2014/main" id="{CAD07A3F-36D5-1048-A077-B86C0D0FCB4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64566" y="6425800"/>
            <a:ext cx="5364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" name="1. On-page tracker">
            <a:extLst>
              <a:ext uri="{FF2B5EF4-FFF2-40B4-BE49-F238E27FC236}">
                <a16:creationId xmlns:a16="http://schemas.microsoft.com/office/drawing/2014/main" id="{280E36D8-9727-3A66-B568-44AB140574C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2267012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rontpag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342391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44" imgH="344" progId="TCLayout.ActiveDocument.1">
                  <p:embed/>
                </p:oleObj>
              </mc:Choice>
              <mc:Fallback>
                <p:oleObj name="think-cell Slide" r:id="rId8" imgW="344" imgH="34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16EA533F-94AF-4D02-A54D-267AD6DA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3"/>
            </p:custDataLst>
          </p:nvPr>
        </p:nvSpPr>
        <p:spPr>
          <a:xfrm>
            <a:off x="551942" y="326582"/>
            <a:ext cx="1998218" cy="104501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554736" y="4510168"/>
            <a:ext cx="6255258" cy="215444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change date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551942" y="4092559"/>
            <a:ext cx="6255258" cy="307777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change Master subtitle style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51942" y="2519680"/>
            <a:ext cx="6255258" cy="1451832"/>
          </a:xfrm>
          <a:prstGeom prst="rect">
            <a:avLst/>
          </a:prstGeom>
          <a:noFill/>
        </p:spPr>
        <p:txBody>
          <a:bodyPr vert="horz"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change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5697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05DDE-08ED-4939-B42D-FCE998A2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D3418-51D4-5391-448E-744257B6D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BE5C14E-9F3C-E044-4B8C-5BF995BDD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63905" y="6425800"/>
            <a:ext cx="3400661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0620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Company Name</a:t>
            </a:r>
            <a:endParaRPr lang="en-DK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200485C-8F67-920E-49CB-9AB93BAAA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1616" y="6425800"/>
            <a:ext cx="369425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0620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50CA70B-A3EC-A048-ABBD-42CEA7B77B28}" type="slidenum">
              <a:rPr lang="en-DK" smtClean="0"/>
              <a:pPr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40476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1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1"/>
          <p:cNvSpPr txBox="1">
            <a:spLocks noGrp="1"/>
          </p:cNvSpPr>
          <p:nvPr>
            <p:ph type="title"/>
          </p:nvPr>
        </p:nvSpPr>
        <p:spPr>
          <a:xfrm>
            <a:off x="467806" y="365126"/>
            <a:ext cx="11173331" cy="81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1"/>
          <p:cNvSpPr txBox="1"/>
          <p:nvPr/>
        </p:nvSpPr>
        <p:spPr>
          <a:xfrm>
            <a:off x="7763905" y="6425800"/>
            <a:ext cx="34006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Company Name</a:t>
            </a:r>
            <a:endParaRPr sz="900" b="0" i="0" u="none" strike="noStrike" cap="none">
              <a:solidFill>
                <a:srgbClr val="17161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1"/>
          <p:cNvSpPr txBox="1"/>
          <p:nvPr/>
        </p:nvSpPr>
        <p:spPr>
          <a:xfrm>
            <a:off x="11331616" y="6425800"/>
            <a:ext cx="369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rgbClr val="17161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280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8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290505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8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7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355092"/>
            <a:ext cx="11082528" cy="73152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1318966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24708043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p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164693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344" imgH="344" progId="TCLayout.ActiveDocument.1">
                  <p:embed/>
                </p:oleObj>
              </mc:Choice>
              <mc:Fallback>
                <p:oleObj name="think-cell Slide" r:id="rId9" imgW="344" imgH="34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16EA533F-94AF-4D02-A54D-267AD6DA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3"/>
            </p:custDataLst>
          </p:nvPr>
        </p:nvSpPr>
        <p:spPr>
          <a:xfrm>
            <a:off x="551942" y="326582"/>
            <a:ext cx="1998218" cy="104501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554736" y="4510168"/>
            <a:ext cx="6255258" cy="215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2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change date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551942" y="4092559"/>
            <a:ext cx="6255258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change Master subtitle style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51942" y="2519680"/>
            <a:ext cx="6255258" cy="1451832"/>
          </a:xfrm>
          <a:prstGeom prst="rect">
            <a:avLst/>
          </a:prstGeom>
          <a:solidFill>
            <a:schemeClr val="tx1"/>
          </a:solidFill>
        </p:spPr>
        <p:txBody>
          <a:bodyPr vert="horz"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change Master title style</a:t>
            </a:r>
          </a:p>
        </p:txBody>
      </p:sp>
      <p:sp>
        <p:nvSpPr>
          <p:cNvPr id="2" name="1. On-page tracker">
            <a:extLst>
              <a:ext uri="{FF2B5EF4-FFF2-40B4-BE49-F238E27FC236}">
                <a16:creationId xmlns:a16="http://schemas.microsoft.com/office/drawing/2014/main" id="{C0D3CBF4-D047-32CB-A092-652CAC857033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32575948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8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290505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8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7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355092"/>
            <a:ext cx="11082528" cy="73152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1318966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13353970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2279F3A-E785-A817-A43D-2AB5BBAC0C6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8757215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7772400" imgH="10058400" progId="TCLayout.ActiveDocument.1">
                  <p:embed/>
                </p:oleObj>
              </mc:Choice>
              <mc:Fallback>
                <p:oleObj name="think-cell Slide" r:id="rId7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2279F3A-E785-A817-A43D-2AB5BBAC0C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5154603C-472B-D4E8-F358-1CD0ED401B4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9619635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" name="1. On-page tracker">
            <a:extLst>
              <a:ext uri="{FF2B5EF4-FFF2-40B4-BE49-F238E27FC236}">
                <a16:creationId xmlns:a16="http://schemas.microsoft.com/office/drawing/2014/main" id="{3057897B-D3C8-A735-DC7E-D4383D1221E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36578898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3" name="1. On-page tracker">
            <a:extLst>
              <a:ext uri="{FF2B5EF4-FFF2-40B4-BE49-F238E27FC236}">
                <a16:creationId xmlns:a16="http://schemas.microsoft.com/office/drawing/2014/main" id="{77387CA2-37E3-E660-67B4-16D621E80E7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35684867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753238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13" imgH="416" progId="TCLayout.ActiveDocument.1">
                  <p:embed/>
                </p:oleObj>
              </mc:Choice>
              <mc:Fallback>
                <p:oleObj name="think-cell Slide" r:id="rId15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10443870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54736" y="2133601"/>
            <a:ext cx="2514600" cy="1380210"/>
          </a:xfrm>
        </p:spPr>
        <p:txBody>
          <a:bodyPr vert="horz"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554736" y="3659644"/>
            <a:ext cx="2514600" cy="553998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4" name="1. On-page tracker">
            <a:extLst>
              <a:ext uri="{FF2B5EF4-FFF2-40B4-BE49-F238E27FC236}">
                <a16:creationId xmlns:a16="http://schemas.microsoft.com/office/drawing/2014/main" id="{C3405AEA-74D5-910E-C204-B62E695DB02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17210843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383999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13" imgH="416" progId="TCLayout.ActiveDocument.1">
                  <p:embed/>
                </p:oleObj>
              </mc:Choice>
              <mc:Fallback>
                <p:oleObj name="think-cell Slide" r:id="rId15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443870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vert="horz" wrap="square" anchor="b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554735" y="3659644"/>
            <a:ext cx="3465575" cy="2769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4" name="1. On-page tracker">
            <a:extLst>
              <a:ext uri="{FF2B5EF4-FFF2-40B4-BE49-F238E27FC236}">
                <a16:creationId xmlns:a16="http://schemas.microsoft.com/office/drawing/2014/main" id="{1AB19973-CFDD-3FB8-6DFF-498B601C379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37468412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290617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443870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355092"/>
            <a:ext cx="5065776" cy="731520"/>
          </a:xfrm>
        </p:spPr>
        <p:txBody>
          <a:bodyPr vert="horz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1287435"/>
            <a:ext cx="5065776" cy="3046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7FBB9-900F-D74F-181C-8D3946FC8460}"/>
              </a:ext>
            </a:extLst>
          </p:cNvPr>
          <p:cNvSpPr txBox="1"/>
          <p:nvPr userDrawn="1"/>
        </p:nvSpPr>
        <p:spPr>
          <a:xfrm>
            <a:off x="335280" y="1503680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en-DK" sz="1600" dirty="0"/>
          </a:p>
        </p:txBody>
      </p:sp>
      <p:sp>
        <p:nvSpPr>
          <p:cNvPr id="5" name="1. On-page tracker">
            <a:extLst>
              <a:ext uri="{FF2B5EF4-FFF2-40B4-BE49-F238E27FC236}">
                <a16:creationId xmlns:a16="http://schemas.microsoft.com/office/drawing/2014/main" id="{84B0356F-D00A-3854-0BBC-656B43F1CE5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21802341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1/2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290617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0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443870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>
            <a:cxnSpLocks/>
          </p:cNvCxnSpPr>
          <p:nvPr userDrawn="1">
            <p:custDataLst>
              <p:tags r:id="rId8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573171" y="355092"/>
            <a:ext cx="5065776" cy="731520"/>
          </a:xfrm>
        </p:spPr>
        <p:txBody>
          <a:bodyPr vert="horz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6573171" y="1287435"/>
            <a:ext cx="5065776" cy="3046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7FBB9-900F-D74F-181C-8D3946FC8460}"/>
              </a:ext>
            </a:extLst>
          </p:cNvPr>
          <p:cNvSpPr txBox="1"/>
          <p:nvPr userDrawn="1"/>
        </p:nvSpPr>
        <p:spPr>
          <a:xfrm>
            <a:off x="335280" y="1503680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en-DK" sz="1600" dirty="0"/>
          </a:p>
        </p:txBody>
      </p:sp>
      <p:sp>
        <p:nvSpPr>
          <p:cNvPr id="5" name="1. On-page tracker">
            <a:extLst>
              <a:ext uri="{FF2B5EF4-FFF2-40B4-BE49-F238E27FC236}">
                <a16:creationId xmlns:a16="http://schemas.microsoft.com/office/drawing/2014/main" id="{84B0356F-D00A-3854-0BBC-656B43F1CE5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27430994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795370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572" imgH="588" progId="TCLayout.ActiveDocument.1">
                  <p:embed/>
                </p:oleObj>
              </mc:Choice>
              <mc:Fallback>
                <p:oleObj name="think-cell Slide" r:id="rId16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355092"/>
            <a:ext cx="6967728" cy="731520"/>
          </a:xfrm>
        </p:spPr>
        <p:txBody>
          <a:bodyPr vert="horz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443870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8D646E-BD43-4948-96FE-F798F0E18D71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1291125"/>
            <a:ext cx="6967728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4" name="1. On-page tracker">
            <a:extLst>
              <a:ext uri="{FF2B5EF4-FFF2-40B4-BE49-F238E27FC236}">
                <a16:creationId xmlns:a16="http://schemas.microsoft.com/office/drawing/2014/main" id="{81FC95FE-98AE-2D03-2407-7155AFECE47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329573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2279F3A-E785-A817-A43D-2AB5BBAC0C6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8757215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7772400" imgH="10058400" progId="TCLayout.ActiveDocument.1">
                  <p:embed/>
                </p:oleObj>
              </mc:Choice>
              <mc:Fallback>
                <p:oleObj name="think-cell Slide" r:id="rId7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2279F3A-E785-A817-A43D-2AB5BBAC0C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5154603C-472B-D4E8-F358-1CD0ED401B4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19956797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815643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13" imgH="416" progId="TCLayout.ActiveDocument.1">
                  <p:embed/>
                </p:oleObj>
              </mc:Choice>
              <mc:Fallback>
                <p:oleObj name="think-cell Slide" r:id="rId15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443870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7" name="BottomLineRight">
            <a:extLst>
              <a:ext uri="{FF2B5EF4-FFF2-40B4-BE49-F238E27FC236}">
                <a16:creationId xmlns:a16="http://schemas.microsoft.com/office/drawing/2014/main" id="{C7EF0021-7C64-4C3A-BB10-343D51B3F040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BottomLineLeft">
            <a:extLst>
              <a:ext uri="{FF2B5EF4-FFF2-40B4-BE49-F238E27FC236}">
                <a16:creationId xmlns:a16="http://schemas.microsoft.com/office/drawing/2014/main" id="{769848ED-A1D9-4D6F-AC16-5512562B47A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Right">
            <a:extLst>
              <a:ext uri="{FF2B5EF4-FFF2-40B4-BE49-F238E27FC236}">
                <a16:creationId xmlns:a16="http://schemas.microsoft.com/office/drawing/2014/main" id="{9DD5C457-8894-4C00-BE39-CE61754727F6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8B2884B5-93FA-4ECC-9065-3398231F02FC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54736" y="354162"/>
            <a:ext cx="7918704" cy="731520"/>
          </a:xfrm>
        </p:spPr>
        <p:txBody>
          <a:bodyPr vert="horz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554736" y="1291125"/>
            <a:ext cx="7918704" cy="29718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4" name="1. On-page tracker">
            <a:extLst>
              <a:ext uri="{FF2B5EF4-FFF2-40B4-BE49-F238E27FC236}">
                <a16:creationId xmlns:a16="http://schemas.microsoft.com/office/drawing/2014/main" id="{40C50DBC-77FE-61C3-BB9B-59D91329110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25761395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32E4BA7-205B-4431-879A-B60A0FD6D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7888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32E4BA7-205B-4431-879A-B60A0FD6D2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" name="ClientLogo">
            <a:extLst>
              <a:ext uri="{FF2B5EF4-FFF2-40B4-BE49-F238E27FC236}">
                <a16:creationId xmlns:a16="http://schemas.microsoft.com/office/drawing/2014/main" id="{360045FA-4F2B-7CCC-BC88-DBB2BC856EF6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3"/>
            </p:custDataLst>
          </p:nvPr>
        </p:nvSpPr>
        <p:spPr>
          <a:xfrm>
            <a:off x="5096891" y="2906491"/>
            <a:ext cx="1998218" cy="104501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logo goes here.</a:t>
            </a:r>
          </a:p>
        </p:txBody>
      </p:sp>
    </p:spTree>
    <p:extLst>
      <p:ext uri="{BB962C8B-B14F-4D97-AF65-F5344CB8AC3E}">
        <p14:creationId xmlns:p14="http://schemas.microsoft.com/office/powerpoint/2010/main" val="35785546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10C5396-A74C-51C3-AEC5-D35E7FDD26A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0000826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7772400" imgH="10058400" progId="TCLayout.ActiveDocument.1">
                  <p:embed/>
                </p:oleObj>
              </mc:Choice>
              <mc:Fallback>
                <p:oleObj name="think-cell Slide" r:id="rId7" imgW="7772400" imgH="1005840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10C5396-A74C-51C3-AEC5-D35E7FDD26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4580468"/>
            <a:ext cx="11082528" cy="677108"/>
          </a:xfrm>
        </p:spPr>
        <p:txBody>
          <a:bodyPr vert="horz" anchor="b">
            <a:noAutofit/>
          </a:bodyPr>
          <a:lstStyle>
            <a:lvl1pPr>
              <a:lnSpc>
                <a:spcPct val="100000"/>
              </a:lnSpc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5FB0D-5CC7-9318-47B3-B932C5E0C6E2}"/>
              </a:ext>
            </a:extLst>
          </p:cNvPr>
          <p:cNvSpPr txBox="1"/>
          <p:nvPr userDrawn="1"/>
        </p:nvSpPr>
        <p:spPr>
          <a:xfrm>
            <a:off x="1843088" y="-800100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en-DK" sz="1600" dirty="0"/>
          </a:p>
        </p:txBody>
      </p:sp>
      <p:sp>
        <p:nvSpPr>
          <p:cNvPr id="2" name="1. On-page tracker">
            <a:extLst>
              <a:ext uri="{FF2B5EF4-FFF2-40B4-BE49-F238E27FC236}">
                <a16:creationId xmlns:a16="http://schemas.microsoft.com/office/drawing/2014/main" id="{51CB7D96-238D-424E-1A92-C27F075F834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6747524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7"/>
          <p:cNvSpPr txBox="1">
            <a:spLocks noGrp="1"/>
          </p:cNvSpPr>
          <p:nvPr>
            <p:ph type="title"/>
          </p:nvPr>
        </p:nvSpPr>
        <p:spPr>
          <a:xfrm>
            <a:off x="467806" y="365126"/>
            <a:ext cx="11173331" cy="81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7"/>
          <p:cNvSpPr txBox="1">
            <a:spLocks noGrp="1"/>
          </p:cNvSpPr>
          <p:nvPr>
            <p:ph type="body" idx="1"/>
          </p:nvPr>
        </p:nvSpPr>
        <p:spPr>
          <a:xfrm>
            <a:off x="569118" y="1400032"/>
            <a:ext cx="11072019" cy="482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771A5E6-4EA7-C278-CF9B-197E6937D3F5}"/>
              </a:ext>
            </a:extLst>
          </p:cNvPr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1. On-page tracker">
            <a:extLst>
              <a:ext uri="{FF2B5EF4-FFF2-40B4-BE49-F238E27FC236}">
                <a16:creationId xmlns:a16="http://schemas.microsoft.com/office/drawing/2014/main" id="{8B23C019-3D76-9585-DF94-4D39967D422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2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3429156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userDrawn="1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8EA2B47-10D4-7DBD-8DB4-FE8BB18230A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2567511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8EA2B47-10D4-7DBD-8DB4-FE8BB18230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Google Shape;13;p38">
            <a:extLst>
              <a:ext uri="{FF2B5EF4-FFF2-40B4-BE49-F238E27FC236}">
                <a16:creationId xmlns:a16="http://schemas.microsoft.com/office/drawing/2014/main" id="{80EE66BF-B90E-BB4C-AA8F-835FC7CC588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64566" y="6425800"/>
            <a:ext cx="5364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" name="Google Shape;13;p38">
            <a:extLst>
              <a:ext uri="{FF2B5EF4-FFF2-40B4-BE49-F238E27FC236}">
                <a16:creationId xmlns:a16="http://schemas.microsoft.com/office/drawing/2014/main" id="{1EB9819E-3DFE-56B3-6789-17704A7BB8F5}"/>
              </a:ext>
            </a:extLst>
          </p:cNvPr>
          <p:cNvSpPr txBox="1">
            <a:spLocks/>
          </p:cNvSpPr>
          <p:nvPr userDrawn="1"/>
        </p:nvSpPr>
        <p:spPr>
          <a:xfrm>
            <a:off x="11164566" y="6425800"/>
            <a:ext cx="5364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1. On-page tracker">
            <a:extLst>
              <a:ext uri="{FF2B5EF4-FFF2-40B4-BE49-F238E27FC236}">
                <a16:creationId xmlns:a16="http://schemas.microsoft.com/office/drawing/2014/main" id="{251045C4-024B-CA7B-E270-32B5FE04C1F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2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22545235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userDrawn="1">
  <p:cSld name="Agenda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0"/>
          <p:cNvSpPr txBox="1">
            <a:spLocks noGrp="1"/>
          </p:cNvSpPr>
          <p:nvPr>
            <p:ph type="title"/>
          </p:nvPr>
        </p:nvSpPr>
        <p:spPr>
          <a:xfrm>
            <a:off x="469838" y="1661489"/>
            <a:ext cx="3004599" cy="81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0"/>
          <p:cNvSpPr txBox="1">
            <a:spLocks noGrp="1"/>
          </p:cNvSpPr>
          <p:nvPr>
            <p:ph type="body" idx="1"/>
          </p:nvPr>
        </p:nvSpPr>
        <p:spPr>
          <a:xfrm>
            <a:off x="4991582" y="1661489"/>
            <a:ext cx="6649556" cy="4446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600"/>
              <a:buChar char="•"/>
              <a:defRPr sz="1600" b="0">
                <a:solidFill>
                  <a:srgbClr val="171616"/>
                </a:solidFill>
              </a:defRPr>
            </a:lvl1pPr>
            <a:lvl2pPr marL="914400" lvl="1" indent="-3302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600"/>
              <a:buChar char="•"/>
              <a:defRPr sz="1600" b="0">
                <a:solidFill>
                  <a:srgbClr val="171616"/>
                </a:solidFill>
              </a:defRPr>
            </a:lvl2pPr>
            <a:lvl3pPr marL="1371600" lvl="2" indent="-3302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600"/>
              <a:buChar char="•"/>
              <a:defRPr sz="1600" b="0">
                <a:solidFill>
                  <a:srgbClr val="171616"/>
                </a:solidFill>
              </a:defRPr>
            </a:lvl3pPr>
            <a:lvl4pPr marL="1828800" lvl="3" indent="-3302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600"/>
              <a:buChar char="•"/>
              <a:defRPr sz="1600" b="0">
                <a:solidFill>
                  <a:srgbClr val="171616"/>
                </a:solidFill>
              </a:defRPr>
            </a:lvl4pPr>
            <a:lvl5pPr marL="2286000" lvl="4" indent="-3302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600"/>
              <a:buChar char="•"/>
              <a:defRPr sz="1600" b="0">
                <a:solidFill>
                  <a:srgbClr val="17161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" name="Google Shape;13;p38">
            <a:extLst>
              <a:ext uri="{FF2B5EF4-FFF2-40B4-BE49-F238E27FC236}">
                <a16:creationId xmlns:a16="http://schemas.microsoft.com/office/drawing/2014/main" id="{D4D1A348-40FE-1447-81CE-FE09F29F698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64566" y="6425800"/>
            <a:ext cx="5364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" name="1. On-page tracker">
            <a:extLst>
              <a:ext uri="{FF2B5EF4-FFF2-40B4-BE49-F238E27FC236}">
                <a16:creationId xmlns:a16="http://schemas.microsoft.com/office/drawing/2014/main" id="{D2CA4751-B1D3-6C52-458C-3874A5CCDA6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27070607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1"/>
          <p:cNvSpPr txBox="1">
            <a:spLocks noGrp="1"/>
          </p:cNvSpPr>
          <p:nvPr>
            <p:ph type="title"/>
          </p:nvPr>
        </p:nvSpPr>
        <p:spPr>
          <a:xfrm>
            <a:off x="467806" y="365126"/>
            <a:ext cx="11173331" cy="81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" name="Google Shape;13;p38">
            <a:extLst>
              <a:ext uri="{FF2B5EF4-FFF2-40B4-BE49-F238E27FC236}">
                <a16:creationId xmlns:a16="http://schemas.microsoft.com/office/drawing/2014/main" id="{CAD07A3F-36D5-1048-A077-B86C0D0FCB4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64566" y="6425800"/>
            <a:ext cx="5364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620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" name="1. On-page tracker">
            <a:extLst>
              <a:ext uri="{FF2B5EF4-FFF2-40B4-BE49-F238E27FC236}">
                <a16:creationId xmlns:a16="http://schemas.microsoft.com/office/drawing/2014/main" id="{280E36D8-9727-3A66-B568-44AB140574C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30610495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rontpag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342391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44" imgH="344" progId="TCLayout.ActiveDocument.1">
                  <p:embed/>
                </p:oleObj>
              </mc:Choice>
              <mc:Fallback>
                <p:oleObj name="think-cell Slide" r:id="rId8" imgW="344" imgH="34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16EA533F-94AF-4D02-A54D-267AD6DA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3"/>
            </p:custDataLst>
          </p:nvPr>
        </p:nvSpPr>
        <p:spPr>
          <a:xfrm>
            <a:off x="551942" y="326582"/>
            <a:ext cx="1998218" cy="104501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554736" y="4510168"/>
            <a:ext cx="6255258" cy="215444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change date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551942" y="4092559"/>
            <a:ext cx="6255258" cy="307777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change Master subtitle style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51942" y="2519680"/>
            <a:ext cx="6255258" cy="1451832"/>
          </a:xfrm>
          <a:prstGeom prst="rect">
            <a:avLst/>
          </a:prstGeom>
          <a:noFill/>
        </p:spPr>
        <p:txBody>
          <a:bodyPr vert="horz"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change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82614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05DDE-08ED-4939-B42D-FCE998A2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D3418-51D4-5391-448E-744257B6D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BE5C14E-9F3C-E044-4B8C-5BF995BDD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63905" y="6425800"/>
            <a:ext cx="3400661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0620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Company Name</a:t>
            </a:r>
            <a:endParaRPr lang="en-DK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200485C-8F67-920E-49CB-9AB93BAAA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1616" y="6425800"/>
            <a:ext cx="369425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0620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50CA70B-A3EC-A048-ABBD-42CEA7B77B28}" type="slidenum">
              <a:rPr lang="en-DK" smtClean="0"/>
              <a:pPr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454652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1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1"/>
          <p:cNvSpPr txBox="1">
            <a:spLocks noGrp="1"/>
          </p:cNvSpPr>
          <p:nvPr>
            <p:ph type="title"/>
          </p:nvPr>
        </p:nvSpPr>
        <p:spPr>
          <a:xfrm>
            <a:off x="467806" y="365126"/>
            <a:ext cx="11173331" cy="81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1"/>
          <p:cNvSpPr txBox="1"/>
          <p:nvPr/>
        </p:nvSpPr>
        <p:spPr>
          <a:xfrm>
            <a:off x="7763905" y="6425800"/>
            <a:ext cx="34006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Company Name</a:t>
            </a:r>
            <a:endParaRPr sz="900" b="0" i="0" u="none" strike="noStrike" cap="none">
              <a:solidFill>
                <a:srgbClr val="17161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1"/>
          <p:cNvSpPr txBox="1"/>
          <p:nvPr/>
        </p:nvSpPr>
        <p:spPr>
          <a:xfrm>
            <a:off x="11331616" y="6425800"/>
            <a:ext cx="369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rgbClr val="17161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511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" name="1. On-page tracker">
            <a:extLst>
              <a:ext uri="{FF2B5EF4-FFF2-40B4-BE49-F238E27FC236}">
                <a16:creationId xmlns:a16="http://schemas.microsoft.com/office/drawing/2014/main" id="{3057897B-D3C8-A735-DC7E-D4383D1221E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7575637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BC63-F4B3-4FD6-ADD9-473297A0BD43}" type="datetime1">
              <a:rPr lang="en-US" altLang="zh-CN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072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FADB-B141-4094-A5E0-C9C3ED8E47F1}" type="datetime1">
              <a:rPr lang="en-US" altLang="zh-CN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498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F1CF-A0D2-4997-8FA2-994DC46AB8D0}" type="datetime1">
              <a:rPr lang="en-US" altLang="zh-CN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552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A5C0-09EE-4DB9-B296-6ED1D9F3AD3D}" type="datetime1">
              <a:rPr lang="en-US" altLang="zh-CN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439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0B2A-F4FE-400E-9AA9-F2AA2303A7D6}" type="datetime1">
              <a:rPr lang="en-US" altLang="zh-CN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094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FDD8-C393-4283-8843-DB0D86392859}" type="datetime1">
              <a:rPr lang="en-US" altLang="zh-CN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857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BA1A-6B57-4595-BDA5-BAFD7F9ABA9A}" type="datetime1">
              <a:rPr lang="en-US" altLang="zh-CN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437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2734-7464-417D-974C-58869B70D082}" type="datetime1">
              <a:rPr lang="en-US" altLang="zh-CN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999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B56F-5B59-43B5-89B4-D2B1E241CB39}" type="datetime1">
              <a:rPr lang="en-US" altLang="zh-CN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513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D8CF-87EE-48AF-A382-6E93706B1CA5}" type="datetime1">
              <a:rPr lang="en-US" altLang="zh-CN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7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3" name="1. On-page tracker">
            <a:extLst>
              <a:ext uri="{FF2B5EF4-FFF2-40B4-BE49-F238E27FC236}">
                <a16:creationId xmlns:a16="http://schemas.microsoft.com/office/drawing/2014/main" id="{77387CA2-37E3-E660-67B4-16D621E80E7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421321605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433C-AFAF-40FD-AAF1-792586574250}" type="datetime1">
              <a:rPr lang="en-US" altLang="zh-CN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0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753238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13" imgH="416" progId="TCLayout.ActiveDocument.1">
                  <p:embed/>
                </p:oleObj>
              </mc:Choice>
              <mc:Fallback>
                <p:oleObj name="think-cell Slide" r:id="rId15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10443870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54736" y="2133601"/>
            <a:ext cx="2514600" cy="1380210"/>
          </a:xfrm>
        </p:spPr>
        <p:txBody>
          <a:bodyPr vert="horz"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554736" y="3659644"/>
            <a:ext cx="2514600" cy="553998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4" name="1. On-page tracker">
            <a:extLst>
              <a:ext uri="{FF2B5EF4-FFF2-40B4-BE49-F238E27FC236}">
                <a16:creationId xmlns:a16="http://schemas.microsoft.com/office/drawing/2014/main" id="{C3405AEA-74D5-910E-C204-B62E695DB02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162913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383999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13" imgH="416" progId="TCLayout.ActiveDocument.1">
                  <p:embed/>
                </p:oleObj>
              </mc:Choice>
              <mc:Fallback>
                <p:oleObj name="think-cell Slide" r:id="rId15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443870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vert="horz" wrap="square" anchor="b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554735" y="3659644"/>
            <a:ext cx="3465575" cy="2769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4" name="1. On-page tracker">
            <a:extLst>
              <a:ext uri="{FF2B5EF4-FFF2-40B4-BE49-F238E27FC236}">
                <a16:creationId xmlns:a16="http://schemas.microsoft.com/office/drawing/2014/main" id="{1AB19973-CFDD-3FB8-6DFF-498B601C379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301661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290617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443870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355092"/>
            <a:ext cx="5065776" cy="731520"/>
          </a:xfrm>
        </p:spPr>
        <p:txBody>
          <a:bodyPr vert="horz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1287435"/>
            <a:ext cx="5065776" cy="3046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7FBB9-900F-D74F-181C-8D3946FC8460}"/>
              </a:ext>
            </a:extLst>
          </p:cNvPr>
          <p:cNvSpPr txBox="1"/>
          <p:nvPr userDrawn="1"/>
        </p:nvSpPr>
        <p:spPr>
          <a:xfrm>
            <a:off x="335280" y="1503680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en-DK" sz="1600" dirty="0"/>
          </a:p>
        </p:txBody>
      </p:sp>
      <p:sp>
        <p:nvSpPr>
          <p:cNvPr id="5" name="1. On-page tracker">
            <a:extLst>
              <a:ext uri="{FF2B5EF4-FFF2-40B4-BE49-F238E27FC236}">
                <a16:creationId xmlns:a16="http://schemas.microsoft.com/office/drawing/2014/main" id="{84B0356F-D00A-3854-0BBC-656B43F1CE5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5863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1/2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290617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0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443870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>
            <a:cxnSpLocks/>
          </p:cNvCxnSpPr>
          <p:nvPr userDrawn="1">
            <p:custDataLst>
              <p:tags r:id="rId8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573171" y="355092"/>
            <a:ext cx="5065776" cy="731520"/>
          </a:xfrm>
        </p:spPr>
        <p:txBody>
          <a:bodyPr vert="horz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6573171" y="1287435"/>
            <a:ext cx="5065776" cy="3046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7FBB9-900F-D74F-181C-8D3946FC8460}"/>
              </a:ext>
            </a:extLst>
          </p:cNvPr>
          <p:cNvSpPr txBox="1"/>
          <p:nvPr userDrawn="1"/>
        </p:nvSpPr>
        <p:spPr>
          <a:xfrm>
            <a:off x="335280" y="1503680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en-DK" sz="1600" dirty="0"/>
          </a:p>
        </p:txBody>
      </p:sp>
      <p:sp>
        <p:nvSpPr>
          <p:cNvPr id="5" name="1. On-page tracker">
            <a:extLst>
              <a:ext uri="{FF2B5EF4-FFF2-40B4-BE49-F238E27FC236}">
                <a16:creationId xmlns:a16="http://schemas.microsoft.com/office/drawing/2014/main" id="{84B0356F-D00A-3854-0BBC-656B43F1CE5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392781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6.xml"/><Relationship Id="rId39" Type="http://schemas.openxmlformats.org/officeDocument/2006/relationships/tags" Target="../tags/tag19.xml"/><Relationship Id="rId21" Type="http://schemas.openxmlformats.org/officeDocument/2006/relationships/tags" Target="../tags/tag1.xml"/><Relationship Id="rId34" Type="http://schemas.openxmlformats.org/officeDocument/2006/relationships/tags" Target="../tags/tag14.xml"/><Relationship Id="rId42" Type="http://schemas.openxmlformats.org/officeDocument/2006/relationships/tags" Target="../tags/tag2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tags" Target="../tags/tag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4.xml"/><Relationship Id="rId32" Type="http://schemas.openxmlformats.org/officeDocument/2006/relationships/tags" Target="../tags/tag12.xml"/><Relationship Id="rId37" Type="http://schemas.openxmlformats.org/officeDocument/2006/relationships/tags" Target="../tags/tag17.xml"/><Relationship Id="rId40" Type="http://schemas.openxmlformats.org/officeDocument/2006/relationships/tags" Target="../tags/tag20.xml"/><Relationship Id="rId45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3.xml"/><Relationship Id="rId28" Type="http://schemas.openxmlformats.org/officeDocument/2006/relationships/tags" Target="../tags/tag8.xml"/><Relationship Id="rId36" Type="http://schemas.openxmlformats.org/officeDocument/2006/relationships/tags" Target="../tags/tag1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11.xml"/><Relationship Id="rId44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Relationship Id="rId27" Type="http://schemas.openxmlformats.org/officeDocument/2006/relationships/tags" Target="../tags/tag7.xml"/><Relationship Id="rId30" Type="http://schemas.openxmlformats.org/officeDocument/2006/relationships/tags" Target="../tags/tag10.xml"/><Relationship Id="rId35" Type="http://schemas.openxmlformats.org/officeDocument/2006/relationships/tags" Target="../tags/tag15.xml"/><Relationship Id="rId43" Type="http://schemas.openxmlformats.org/officeDocument/2006/relationships/tags" Target="../tags/tag2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5.xml"/><Relationship Id="rId33" Type="http://schemas.openxmlformats.org/officeDocument/2006/relationships/tags" Target="../tags/tag13.xml"/><Relationship Id="rId38" Type="http://schemas.openxmlformats.org/officeDocument/2006/relationships/tags" Target="../tags/tag18.xml"/><Relationship Id="rId20" Type="http://schemas.openxmlformats.org/officeDocument/2006/relationships/theme" Target="../theme/theme1.xml"/><Relationship Id="rId41" Type="http://schemas.openxmlformats.org/officeDocument/2006/relationships/tags" Target="../tags/tag2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tags" Target="../tags/tag154.xml"/><Relationship Id="rId39" Type="http://schemas.openxmlformats.org/officeDocument/2006/relationships/tags" Target="../tags/tag167.xml"/><Relationship Id="rId21" Type="http://schemas.openxmlformats.org/officeDocument/2006/relationships/theme" Target="../theme/theme2.xml"/><Relationship Id="rId34" Type="http://schemas.openxmlformats.org/officeDocument/2006/relationships/tags" Target="../tags/tag162.xml"/><Relationship Id="rId42" Type="http://schemas.openxmlformats.org/officeDocument/2006/relationships/tags" Target="../tags/tag170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9" Type="http://schemas.openxmlformats.org/officeDocument/2006/relationships/tags" Target="../tags/tag157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tags" Target="../tags/tag152.xml"/><Relationship Id="rId32" Type="http://schemas.openxmlformats.org/officeDocument/2006/relationships/tags" Target="../tags/tag160.xml"/><Relationship Id="rId37" Type="http://schemas.openxmlformats.org/officeDocument/2006/relationships/tags" Target="../tags/tag165.xml"/><Relationship Id="rId40" Type="http://schemas.openxmlformats.org/officeDocument/2006/relationships/tags" Target="../tags/tag168.xml"/><Relationship Id="rId45" Type="http://schemas.openxmlformats.org/officeDocument/2006/relationships/oleObject" Target="../embeddings/oleObject1.bin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tags" Target="../tags/tag151.xml"/><Relationship Id="rId28" Type="http://schemas.openxmlformats.org/officeDocument/2006/relationships/tags" Target="../tags/tag156.xml"/><Relationship Id="rId36" Type="http://schemas.openxmlformats.org/officeDocument/2006/relationships/tags" Target="../tags/tag16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31" Type="http://schemas.openxmlformats.org/officeDocument/2006/relationships/tags" Target="../tags/tag159.xml"/><Relationship Id="rId44" Type="http://schemas.openxmlformats.org/officeDocument/2006/relationships/tags" Target="../tags/tag17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tags" Target="../tags/tag150.xml"/><Relationship Id="rId27" Type="http://schemas.openxmlformats.org/officeDocument/2006/relationships/tags" Target="../tags/tag155.xml"/><Relationship Id="rId30" Type="http://schemas.openxmlformats.org/officeDocument/2006/relationships/tags" Target="../tags/tag158.xml"/><Relationship Id="rId35" Type="http://schemas.openxmlformats.org/officeDocument/2006/relationships/tags" Target="../tags/tag163.xml"/><Relationship Id="rId43" Type="http://schemas.openxmlformats.org/officeDocument/2006/relationships/tags" Target="../tags/tag171.xml"/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tags" Target="../tags/tag153.xml"/><Relationship Id="rId33" Type="http://schemas.openxmlformats.org/officeDocument/2006/relationships/tags" Target="../tags/tag161.xml"/><Relationship Id="rId38" Type="http://schemas.openxmlformats.org/officeDocument/2006/relationships/tags" Target="../tags/tag166.xml"/><Relationship Id="rId46" Type="http://schemas.openxmlformats.org/officeDocument/2006/relationships/image" Target="../media/image1.emf"/><Relationship Id="rId20" Type="http://schemas.openxmlformats.org/officeDocument/2006/relationships/slideLayout" Target="../slideLayouts/slideLayout39.xml"/><Relationship Id="rId41" Type="http://schemas.openxmlformats.org/officeDocument/2006/relationships/tags" Target="../tags/tag16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12312782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4" imgW="413" imgH="416" progId="TCLayout.ActiveDocument.1">
                  <p:embed/>
                </p:oleObj>
              </mc:Choice>
              <mc:Fallback>
                <p:oleObj name="think-cell Slide" r:id="rId44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23"/>
            </p:custDataLst>
          </p:nvPr>
        </p:nvSpPr>
        <p:spPr>
          <a:xfrm>
            <a:off x="10540051" y="6499381"/>
            <a:ext cx="737381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 err="1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UniversaLegal</a:t>
            </a:r>
            <a:endParaRPr lang="en-US" sz="900" kern="1200" dirty="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4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5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26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7"/>
            </p:custDataLst>
          </p:nvPr>
        </p:nvSpPr>
        <p:spPr>
          <a:xfrm>
            <a:off x="554736" y="35509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28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10554770" y="4322824"/>
            <a:ext cx="984864" cy="1717282"/>
            <a:chOff x="9585951" y="2980105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 userDrawn="1"/>
        </p:nvGrpSpPr>
        <p:grpSpPr>
          <a:xfrm>
            <a:off x="7723680" y="1702457"/>
            <a:ext cx="1023616" cy="1731859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32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33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8192" y="1289273"/>
            <a:ext cx="429605" cy="156997"/>
            <a:chOff x="8456447" y="272180"/>
            <a:chExt cx="322188" cy="156966"/>
          </a:xfrm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 userDrawn="1"/>
        </p:nvGrpSpPr>
        <p:grpSpPr>
          <a:xfrm>
            <a:off x="10367929" y="3301675"/>
            <a:ext cx="1269335" cy="958286"/>
            <a:chOff x="4372690" y="3739101"/>
            <a:chExt cx="1269335" cy="958286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257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7" r:id="rId15"/>
    <p:sldLayoutId id="2147483678" r:id="rId16"/>
    <p:sldLayoutId id="2147483679" r:id="rId17"/>
    <p:sldLayoutId id="2147483680" r:id="rId18"/>
    <p:sldLayoutId id="2147483681" r:id="rId19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44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2312782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5" imgW="413" imgH="416" progId="TCLayout.ActiveDocument.1">
                  <p:embed/>
                </p:oleObj>
              </mc:Choice>
              <mc:Fallback>
                <p:oleObj name="think-cell Slide" r:id="rId45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2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24"/>
            </p:custDataLst>
          </p:nvPr>
        </p:nvSpPr>
        <p:spPr>
          <a:xfrm>
            <a:off x="10540051" y="6499381"/>
            <a:ext cx="737381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 err="1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UniversaLegal</a:t>
            </a:r>
            <a:endParaRPr lang="en-US" sz="900" kern="1200" dirty="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5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6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27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8"/>
            </p:custDataLst>
          </p:nvPr>
        </p:nvSpPr>
        <p:spPr>
          <a:xfrm>
            <a:off x="554736" y="35509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29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10554770" y="4322824"/>
            <a:ext cx="984864" cy="1717282"/>
            <a:chOff x="9585951" y="2980105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 userDrawn="1"/>
        </p:nvGrpSpPr>
        <p:grpSpPr>
          <a:xfrm>
            <a:off x="7723680" y="1702457"/>
            <a:ext cx="1023616" cy="1731859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32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33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34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8192" y="1289273"/>
            <a:ext cx="429605" cy="156997"/>
            <a:chOff x="8456447" y="272180"/>
            <a:chExt cx="322188" cy="156966"/>
          </a:xfrm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 userDrawn="1"/>
        </p:nvGrpSpPr>
        <p:grpSpPr>
          <a:xfrm>
            <a:off x="10367929" y="3301675"/>
            <a:ext cx="1269335" cy="958286"/>
            <a:chOff x="4372690" y="3739101"/>
            <a:chExt cx="1269335" cy="958286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56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44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76FFF-C62D-473B-ADB2-AC4987EC22FC}" type="datetime1">
              <a:rPr lang="en-US" altLang="zh-CN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Page </a:t>
            </a:r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9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301.xml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universalegal.bosseconbizchamps.org/" TargetMode="Externa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1914E-84F1-41E2-2ECD-D187FCB7E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42" y="2519680"/>
            <a:ext cx="10393964" cy="1451832"/>
          </a:xfrm>
          <a:noFill/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UniversaLegal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290C0-6165-3DBD-C55C-3AD3B5D63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941" y="4092559"/>
            <a:ext cx="4597575" cy="307777"/>
          </a:xfrm>
          <a:noFill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Democratizing Legal Services through an AI-Powered Three-Sided Marketplace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0E783-A7C4-C6AE-DC4A-D5119163D9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941" y="5011870"/>
            <a:ext cx="6255258" cy="215444"/>
          </a:xfrm>
          <a:noFill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2025 </a:t>
            </a:r>
            <a:r>
              <a:rPr lang="en-US" altLang="zh-CN" dirty="0">
                <a:solidFill>
                  <a:schemeClr val="tx1"/>
                </a:solidFill>
              </a:rPr>
              <a:t>Mar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5A5291-C629-8C68-229B-CAAA25D8D8AE}"/>
              </a:ext>
            </a:extLst>
          </p:cNvPr>
          <p:cNvSpPr txBox="1"/>
          <p:nvPr/>
        </p:nvSpPr>
        <p:spPr>
          <a:xfrm>
            <a:off x="-1116106" y="4693024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DK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1AF7E-7E85-9B90-AA0C-488DC7BB275E}"/>
              </a:ext>
            </a:extLst>
          </p:cNvPr>
          <p:cNvSpPr txBox="1"/>
          <p:nvPr/>
        </p:nvSpPr>
        <p:spPr>
          <a:xfrm>
            <a:off x="12895729" y="2958353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DK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23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F5813C0-49EB-6CA1-D737-EE48C6CDD6C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F5813C0-49EB-6CA1-D737-EE48C6CDD6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E579D8B-4611-B928-953C-F7CC010CE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355092"/>
            <a:ext cx="11082528" cy="731520"/>
          </a:xfr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altLang="zh-CN" sz="2800" dirty="0"/>
              <a:t>The Legal Services Crisis</a:t>
            </a:r>
            <a:endParaRPr lang="en-IN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441F258-D9DE-093E-B507-5B2D7B555AF1}"/>
              </a:ext>
            </a:extLst>
          </p:cNvPr>
          <p:cNvSpPr/>
          <p:nvPr/>
        </p:nvSpPr>
        <p:spPr>
          <a:xfrm>
            <a:off x="2054352" y="1903701"/>
            <a:ext cx="1357499" cy="116981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70%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41B723-678C-40DC-B714-001ADC8578B6}"/>
              </a:ext>
            </a:extLst>
          </p:cNvPr>
          <p:cNvSpPr/>
          <p:nvPr/>
        </p:nvSpPr>
        <p:spPr>
          <a:xfrm>
            <a:off x="2054352" y="3339924"/>
            <a:ext cx="1357499" cy="116981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77%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89E247-91AF-6FE2-853B-7D0725EDE75B}"/>
              </a:ext>
            </a:extLst>
          </p:cNvPr>
          <p:cNvSpPr/>
          <p:nvPr/>
        </p:nvSpPr>
        <p:spPr>
          <a:xfrm>
            <a:off x="2054352" y="4776148"/>
            <a:ext cx="1357499" cy="116981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71 %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D0D3B5-448D-4558-AF4A-EAB181443A31}"/>
              </a:ext>
            </a:extLst>
          </p:cNvPr>
          <p:cNvSpPr txBox="1"/>
          <p:nvPr/>
        </p:nvSpPr>
        <p:spPr>
          <a:xfrm>
            <a:off x="3606412" y="2365461"/>
            <a:ext cx="5625019" cy="24622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solidFill>
                  <a:schemeClr val="bg2"/>
                </a:solidFill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solidFill>
                  <a:schemeClr val="bg2"/>
                </a:solidFill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solidFill>
                  <a:schemeClr val="bg2"/>
                </a:solidFill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solidFill>
                  <a:schemeClr val="bg2"/>
                </a:solidFill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solidFill>
                  <a:schemeClr val="bg2"/>
                </a:solidFill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61F32"/>
              </a:buClr>
              <a:buSzTx/>
              <a:buNone/>
              <a:tabLst/>
              <a:defRPr/>
            </a:pPr>
            <a:r>
              <a:rPr lang="en-US" altLang="zh-CN" sz="1600" dirty="0"/>
              <a:t>of individuals cannot access legal services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61F32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ACDD8B-2E6B-77F4-367A-0B6D2286988D}"/>
              </a:ext>
            </a:extLst>
          </p:cNvPr>
          <p:cNvSpPr txBox="1"/>
          <p:nvPr/>
        </p:nvSpPr>
        <p:spPr>
          <a:xfrm>
            <a:off x="3411851" y="3744294"/>
            <a:ext cx="5625019" cy="28495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solidFill>
                  <a:schemeClr val="bg2"/>
                </a:solidFill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solidFill>
                  <a:schemeClr val="bg2"/>
                </a:solidFill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solidFill>
                  <a:schemeClr val="bg2"/>
                </a:solidFill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solidFill>
                  <a:schemeClr val="bg2"/>
                </a:solidFill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solidFill>
                  <a:schemeClr val="bg2"/>
                </a:solidFill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240012" defTabSz="609630">
              <a:lnSpc>
                <a:spcPts val="2400"/>
              </a:lnSpc>
            </a:pPr>
            <a:r>
              <a:rPr lang="en-US" altLang="zh-CN" dirty="0">
                <a:solidFill>
                  <a:srgbClr val="000000"/>
                </a:solidFill>
                <a:latin typeface="Montserrat Classic" panose="020B0604020202020204" charset="0"/>
              </a:rPr>
              <a:t>Boutiques Law Firms can’t get enough clients</a:t>
            </a:r>
            <a:r>
              <a:rPr lang="en-US" altLang="zh-CN" dirty="0">
                <a:solidFill>
                  <a:srgbClr val="000000"/>
                </a:solidFill>
                <a:latin typeface="Montserrat Ultra-Bold" panose="020B0604020202020204" charset="0"/>
              </a:rPr>
              <a:t>…</a:t>
            </a:r>
            <a:endParaRPr lang="en-US" altLang="zh-CN" spc="59" dirty="0">
              <a:solidFill>
                <a:srgbClr val="000000"/>
              </a:solidFill>
              <a:latin typeface="Montserrat Ultra-Bold" panose="020B0604020202020204" charset="0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AF739C-DDD1-8C57-1174-F75BBEDB36CC}"/>
              </a:ext>
            </a:extLst>
          </p:cNvPr>
          <p:cNvSpPr txBox="1"/>
          <p:nvPr/>
        </p:nvSpPr>
        <p:spPr>
          <a:xfrm>
            <a:off x="3606411" y="4737899"/>
            <a:ext cx="6255219" cy="135543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solidFill>
                  <a:schemeClr val="bg2"/>
                </a:solidFill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solidFill>
                  <a:schemeClr val="bg2"/>
                </a:solidFill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solidFill>
                  <a:schemeClr val="bg2"/>
                </a:solidFill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solidFill>
                  <a:schemeClr val="bg2"/>
                </a:solidFill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solidFill>
                  <a:schemeClr val="bg2"/>
                </a:solidFill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240012" defTabSz="609630">
              <a:lnSpc>
                <a:spcPts val="2400"/>
              </a:lnSpc>
            </a:pPr>
            <a:r>
              <a:rPr lang="en-US" altLang="zh-CN" sz="1400" spc="59" dirty="0">
                <a:solidFill>
                  <a:srgbClr val="000000"/>
                </a:solidFill>
                <a:latin typeface="Montserrat Classic" panose="020B0604020202020204" charset="0"/>
                <a:ea typeface="League Spartan"/>
                <a:cs typeface="League Spartan"/>
                <a:sym typeface="League Spartan"/>
              </a:rPr>
              <a:t>Law students are in debt of an avg of </a:t>
            </a:r>
            <a:r>
              <a:rPr lang="en-US" altLang="zh-CN" sz="4800" spc="59" dirty="0">
                <a:solidFill>
                  <a:srgbClr val="000000"/>
                </a:solidFill>
                <a:latin typeface="Montserrat Classic" panose="020B0604020202020204" charset="0"/>
                <a:ea typeface="League Spartan"/>
                <a:cs typeface="League Spartan"/>
                <a:sym typeface="League Spartan"/>
              </a:rPr>
              <a:t>$</a:t>
            </a:r>
            <a:r>
              <a:rPr lang="en-US" altLang="zh-CN" sz="4800" spc="59" dirty="0">
                <a:solidFill>
                  <a:srgbClr val="000000"/>
                </a:solidFill>
                <a:latin typeface="Montserrat Ultra-Bold" panose="020B0604020202020204" charset="0"/>
                <a:ea typeface="League Spartan"/>
                <a:cs typeface="League Spartan"/>
                <a:sym typeface="League Spartan"/>
              </a:rPr>
              <a:t>130,000</a:t>
            </a:r>
            <a:r>
              <a:rPr lang="en-US" altLang="zh-CN" sz="2000" spc="59" dirty="0">
                <a:solidFill>
                  <a:srgbClr val="000000"/>
                </a:solidFill>
                <a:latin typeface="Montserrat Classic" panose="020B0604020202020204" charset="0"/>
                <a:ea typeface="League Spartan"/>
                <a:cs typeface="League Spartan"/>
                <a:sym typeface="League Spartan"/>
              </a:rPr>
              <a:t>,</a:t>
            </a:r>
          </a:p>
          <a:p>
            <a:pPr marL="240012" defTabSz="609630">
              <a:lnSpc>
                <a:spcPts val="2400"/>
              </a:lnSpc>
            </a:pPr>
            <a:endParaRPr lang="en-US" altLang="zh-CN" sz="2000" spc="59" dirty="0">
              <a:solidFill>
                <a:srgbClr val="000000"/>
              </a:solidFill>
              <a:latin typeface="Montserrat Classic" panose="020B0604020202020204" charset="0"/>
              <a:ea typeface="League Spartan"/>
              <a:cs typeface="League Spartan"/>
              <a:sym typeface="League Spartan"/>
            </a:endParaRPr>
          </a:p>
          <a:p>
            <a:pPr marL="240012" defTabSz="609630">
              <a:lnSpc>
                <a:spcPts val="2400"/>
              </a:lnSpc>
            </a:pPr>
            <a:r>
              <a:rPr lang="en-US" altLang="zh-CN" sz="1400" spc="59" dirty="0">
                <a:solidFill>
                  <a:srgbClr val="000000"/>
                </a:solidFill>
                <a:latin typeface="Montserrat Classic" panose="020B0604020202020204" charset="0"/>
                <a:ea typeface="League Spartan"/>
                <a:cs typeface="League Spartan"/>
                <a:sym typeface="League Spartan"/>
              </a:rPr>
              <a:t>while having to go through </a:t>
            </a:r>
            <a:r>
              <a:rPr lang="en-US" altLang="zh-CN" sz="1400" spc="59" dirty="0" err="1">
                <a:solidFill>
                  <a:srgbClr val="000000"/>
                </a:solidFill>
                <a:latin typeface="Montserrat Classic" panose="020B0604020202020204" charset="0"/>
                <a:ea typeface="League Spartan"/>
                <a:cs typeface="League Spartan"/>
                <a:sym typeface="League Spartan"/>
              </a:rPr>
              <a:t>through</a:t>
            </a:r>
            <a:r>
              <a:rPr lang="en-US" altLang="zh-CN" sz="1400" spc="59" dirty="0">
                <a:solidFill>
                  <a:srgbClr val="000000"/>
                </a:solidFill>
                <a:latin typeface="Montserrat Classic" panose="020B0604020202020204" charset="0"/>
                <a:ea typeface="League Spartan"/>
                <a:cs typeface="League Spartan"/>
                <a:sym typeface="League Spartan"/>
              </a:rPr>
              <a:t> </a:t>
            </a:r>
            <a:r>
              <a:rPr lang="en-US" altLang="zh-CN" sz="4800" spc="59" dirty="0">
                <a:solidFill>
                  <a:srgbClr val="000000"/>
                </a:solidFill>
                <a:latin typeface="Montserrat Ultra-Bold" panose="020B0604020202020204" charset="0"/>
                <a:ea typeface="League Spartan"/>
                <a:cs typeface="League Spartan"/>
                <a:sym typeface="League Spartan"/>
              </a:rPr>
              <a:t>10+ </a:t>
            </a:r>
            <a:r>
              <a:rPr lang="en-US" altLang="zh-CN" sz="1400" spc="59" dirty="0">
                <a:solidFill>
                  <a:srgbClr val="000000"/>
                </a:solidFill>
                <a:latin typeface="Montserrat Classic" panose="020B0604020202020204" charset="0"/>
                <a:ea typeface="League Spartan"/>
                <a:cs typeface="League Spartan"/>
                <a:sym typeface="League Spartan"/>
              </a:rPr>
              <a:t>years of school and work to finally become  an attorney</a:t>
            </a:r>
            <a:r>
              <a:rPr lang="en-US" altLang="zh-CN" sz="1400" spc="59" dirty="0">
                <a:solidFill>
                  <a:srgbClr val="000000"/>
                </a:solidFill>
                <a:latin typeface="Montserrat Ultra-Bold" panose="020B0604020202020204" charset="0"/>
                <a:ea typeface="League Spartan"/>
                <a:cs typeface="League Spartan"/>
                <a:sym typeface="League Spartan"/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0CACB0-2A19-BDB5-3FF9-3F0BDA4D16CB}"/>
              </a:ext>
            </a:extLst>
          </p:cNvPr>
          <p:cNvSpPr txBox="1"/>
          <p:nvPr/>
        </p:nvSpPr>
        <p:spPr>
          <a:xfrm>
            <a:off x="2054352" y="1476082"/>
            <a:ext cx="1357499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61F3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Trend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3B5A489-68B4-285F-2E12-3BD53D17809B}"/>
              </a:ext>
            </a:extLst>
          </p:cNvPr>
          <p:cNvCxnSpPr>
            <a:cxnSpLocks/>
          </p:cNvCxnSpPr>
          <p:nvPr/>
        </p:nvCxnSpPr>
        <p:spPr>
          <a:xfrm>
            <a:off x="2054352" y="1773717"/>
            <a:ext cx="135749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7A1B764-F5A3-66D9-9EBB-518CDEB027E4}"/>
              </a:ext>
            </a:extLst>
          </p:cNvPr>
          <p:cNvSpPr txBox="1"/>
          <p:nvPr/>
        </p:nvSpPr>
        <p:spPr>
          <a:xfrm>
            <a:off x="3606413" y="1476082"/>
            <a:ext cx="5625019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61F3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Description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EF15871-D505-0FC3-927A-5DF62D2D27B7}"/>
              </a:ext>
            </a:extLst>
          </p:cNvPr>
          <p:cNvCxnSpPr>
            <a:cxnSpLocks/>
          </p:cNvCxnSpPr>
          <p:nvPr/>
        </p:nvCxnSpPr>
        <p:spPr>
          <a:xfrm>
            <a:off x="3606414" y="1773717"/>
            <a:ext cx="562501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99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C75CA-B6B9-08ED-A737-1A10654DE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070B2-F445-E7F4-7D4F-082BE1B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5BD902-A169-A83B-213E-1722EE30120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2B28D498-BF25-D477-C071-F5B5CCAE5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F38FECF-B993-8C27-DCC4-2F462AC1D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20" b="27862"/>
          <a:stretch/>
        </p:blipFill>
        <p:spPr>
          <a:xfrm>
            <a:off x="636834" y="2026840"/>
            <a:ext cx="11000430" cy="391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6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D3EDA-98FD-39BF-7BB5-509246FF5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2717"/>
            <a:ext cx="9144000" cy="2387600"/>
          </a:xfrm>
        </p:spPr>
        <p:txBody>
          <a:bodyPr>
            <a:noAutofit/>
          </a:bodyPr>
          <a:lstStyle/>
          <a:p>
            <a:r>
              <a:rPr lang="en-US" altLang="zh-CN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Product</a:t>
            </a:r>
            <a:br>
              <a:rPr lang="en-US" altLang="zh-CN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br>
              <a:rPr lang="en-US" altLang="zh-CN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Scenario</a:t>
            </a:r>
            <a:endParaRPr lang="zh-CN" altLang="en-US" sz="7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A97508F-7A7C-E0C5-3C1C-A5F7E3374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868" y="7083965"/>
            <a:ext cx="3788484" cy="18942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C2DB274-CFE3-F921-E4E7-086607100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162" y="7038473"/>
            <a:ext cx="3658874" cy="19852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F8C14E-6C6A-7E3D-4A01-7FD6CA304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44" y="7038473"/>
            <a:ext cx="3491954" cy="198522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E3355CE-C735-D323-E0E0-E1BAD6B62C50}"/>
              </a:ext>
            </a:extLst>
          </p:cNvPr>
          <p:cNvSpPr txBox="1"/>
          <p:nvPr/>
        </p:nvSpPr>
        <p:spPr>
          <a:xfrm>
            <a:off x="8208484" y="2525639"/>
            <a:ext cx="36490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/>
            <a:r>
              <a:rPr lang="en-US" altLang="zh-CN" sz="2600" b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Legal HQ</a:t>
            </a:r>
          </a:p>
          <a:p>
            <a:pPr defTabSz="609630"/>
            <a:r>
              <a:rPr lang="en-US" altLang="zh-CN" sz="2600" b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Intelligence Center</a:t>
            </a:r>
          </a:p>
          <a:p>
            <a:pPr defTabSz="609630"/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Centralizing legal data to power AI-driven insights and value creation.</a:t>
            </a:r>
            <a:endParaRPr lang="zh-CN" altLang="en-US" sz="2000" dirty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A43CC5-47A2-F481-693C-0B355F0D6842}"/>
              </a:ext>
            </a:extLst>
          </p:cNvPr>
          <p:cNvSpPr txBox="1"/>
          <p:nvPr/>
        </p:nvSpPr>
        <p:spPr>
          <a:xfrm>
            <a:off x="8172221" y="2443376"/>
            <a:ext cx="375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/>
            <a:r>
              <a:rPr lang="en-US" altLang="zh-CN" sz="2600" b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 - AI Legal Chatbot </a:t>
            </a:r>
          </a:p>
          <a:p>
            <a:pPr defTabSz="609630"/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24/7 Legal Advisor. Professional legal consultation through natural conversation, powered by advanced AI technology.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EA5DE6-8CAD-D022-D674-958B59DEEBC7}"/>
              </a:ext>
            </a:extLst>
          </p:cNvPr>
          <p:cNvSpPr txBox="1"/>
          <p:nvPr/>
        </p:nvSpPr>
        <p:spPr>
          <a:xfrm>
            <a:off x="8117036" y="2507496"/>
            <a:ext cx="4063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/>
            <a:r>
              <a:rPr lang="en-US" altLang="zh-CN" sz="2600" b="1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LexCraft</a:t>
            </a:r>
            <a:r>
              <a:rPr lang="en-US" altLang="zh-CN" sz="2600" b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Smart Contract 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Automated contract generation platform. Standardized templates meet customization capabilities, delivering efficiency without compromising expertise.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089D6C-1862-B51B-6566-72E50D6D10F8}"/>
              </a:ext>
            </a:extLst>
          </p:cNvPr>
          <p:cNvSpPr txBox="1"/>
          <p:nvPr/>
        </p:nvSpPr>
        <p:spPr>
          <a:xfrm>
            <a:off x="11714199" y="6257627"/>
            <a:ext cx="241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/>
            <a:r>
              <a:rPr lang="en-US" altLang="zh-CN" sz="2800">
                <a:solidFill>
                  <a:prstClr val="black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3</a:t>
            </a:r>
            <a:endParaRPr lang="zh-CN" altLang="en-US" sz="2800">
              <a:solidFill>
                <a:prstClr val="black"/>
              </a:solidFill>
              <a:latin typeface="SF Pro Rounded" pitchFamily="50" charset="0"/>
              <a:ea typeface="宋体" panose="02010600030101010101" pitchFamily="2" charset="-122"/>
              <a:cs typeface="SF Pro Rounde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86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 -0.1953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7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0.00039 -0.3481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740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81481E-6 L -0.00105 -0.3481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740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-0.00091 -0.3481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34814 L 0.09414 -0.8217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-2368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9537 L 0.30833 -0.2566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7" y="-307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14 -0.82175 L 0.00039 -0.3481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1" y="2377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-0.34814 L -0.2267 -0.8217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89" y="-2368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67 -0.82176 L -0.00105 -0.3481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2342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34814 L -0.53555 -0.8217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71" y="-23843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  <p:bldP spid="3" grpId="0"/>
      <p:bldP spid="3" grpId="1"/>
      <p:bldP spid="4" grpId="0"/>
      <p:bldP spid="4" grpId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02E12-DCA5-D53E-DB62-31D0F7CE6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Try It!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3A23E9-B89D-DD58-8051-5F17AD33D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6578" y="2706833"/>
            <a:ext cx="4618844" cy="276999"/>
          </a:xfrm>
        </p:spPr>
        <p:txBody>
          <a:bodyPr/>
          <a:lstStyle/>
          <a:p>
            <a:pPr algn="ctr"/>
            <a:r>
              <a:rPr lang="en-US" altLang="zh-CN" sz="4800" dirty="0" err="1">
                <a:solidFill>
                  <a:schemeClr val="bg1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UniversaLegal</a:t>
            </a:r>
            <a:r>
              <a:rPr lang="en-US" altLang="zh-CN" sz="4800" dirty="0">
                <a:solidFill>
                  <a:schemeClr val="bg1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Website</a:t>
            </a:r>
            <a:endParaRPr lang="zh-CN" altLang="en-US" sz="4800" dirty="0">
              <a:solidFill>
                <a:schemeClr val="bg1"/>
              </a:solidFill>
              <a:latin typeface="Artifakt Element Heavy" panose="020B0B030500000200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9B1E06-28FC-63F7-3C5B-B8490A0909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17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77F46-2806-378D-5599-776D79DAC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DDFD25EB-1235-FDBA-3B5F-6BB7E1760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6578" y="2863243"/>
            <a:ext cx="4618844" cy="276999"/>
          </a:xfrm>
        </p:spPr>
        <p:txBody>
          <a:bodyPr/>
          <a:lstStyle/>
          <a:p>
            <a:pPr algn="ctr"/>
            <a:r>
              <a:rPr lang="en-US" altLang="zh-CN" sz="6400" dirty="0">
                <a:solidFill>
                  <a:schemeClr val="bg1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Q &amp; A</a:t>
            </a:r>
            <a:endParaRPr lang="zh-CN" altLang="en-US" sz="6400" dirty="0">
              <a:solidFill>
                <a:schemeClr val="bg1"/>
              </a:solidFill>
              <a:latin typeface="Artifakt Element Heavy" panose="020B0B030500000200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538105-A79F-E99E-AE32-9B780C0A1A0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6CACCDC6-344B-5814-686A-29EF25CD9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8453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7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7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heme/theme1.xml><?xml version="1.0" encoding="utf-8"?>
<a:theme xmlns:a="http://schemas.openxmlformats.org/drawingml/2006/main" name="White">
  <a:themeElements>
    <a:clrScheme name="Slideworks Colors">
      <a:dk1>
        <a:srgbClr val="FFFFFF"/>
      </a:dk1>
      <a:lt1>
        <a:srgbClr val="061F32"/>
      </a:lt1>
      <a:dk2>
        <a:srgbClr val="000000"/>
      </a:dk2>
      <a:lt2>
        <a:srgbClr val="000000"/>
      </a:lt2>
      <a:accent1>
        <a:srgbClr val="00A7F2"/>
      </a:accent1>
      <a:accent2>
        <a:srgbClr val="3478AB"/>
      </a:accent2>
      <a:accent3>
        <a:srgbClr val="1D4769"/>
      </a:accent3>
      <a:accent4>
        <a:srgbClr val="061F32"/>
      </a:accent4>
      <a:accent5>
        <a:srgbClr val="1C3CDF"/>
      </a:accent5>
      <a:accent6>
        <a:srgbClr val="F8BC3B"/>
      </a:accent6>
      <a:hlink>
        <a:srgbClr val="3478AB"/>
      </a:hlink>
      <a:folHlink>
        <a:srgbClr val="8B78AB"/>
      </a:folHlink>
    </a:clrScheme>
    <a:fontScheme name="Scheme 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>
          <a:solidFill>
            <a:srgbClr val="000000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Deep Blue">
      <a:srgbClr val="051C2C"/>
    </a:custClr>
    <a:custClr name="Cyan">
      <a:srgbClr val="00A9F4"/>
    </a:custClr>
    <a:custClr name="Electric Blue">
      <a:srgbClr val="1F40E6"/>
    </a:custClr>
    <a:custClr name="Pale Blue">
      <a:srgbClr val="AAE6F0"/>
    </a:custClr>
    <a:custClr name="Turquoise">
      <a:srgbClr val="3C96B4"/>
    </a:custClr>
    <a:custClr name="Pale Electric Blue">
      <a:srgbClr val="AFC3FF"/>
    </a:custClr>
    <a:custClr name="Purple">
      <a:srgbClr val="8C5AC8"/>
    </a:custClr>
    <a:custClr name="Pink">
      <a:srgbClr val="E6A0C8"/>
    </a:custClr>
    <a:custClr name="Red">
      <a:srgbClr val="E5546C"/>
    </a:custClr>
    <a:custClr name="Orange">
      <a:srgbClr val="FAA082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Linear 1 (Deep Blue)">
      <a:srgbClr val="051C2C"/>
    </a:custClr>
    <a:custClr name="Linear 2">
      <a:srgbClr val="034B6F"/>
    </a:custClr>
    <a:custClr name="Linear 3">
      <a:srgbClr val="027AB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FFFFF"/>
    </a:custClr>
    <a:custClr name="Null">
      <a:srgbClr val="FFFFFF"/>
    </a:custClr>
    <a:custClr name="Null">
      <a:srgbClr val="FFFFFF"/>
    </a:custClr>
  </a:custClrLst>
  <a:extLst>
    <a:ext uri="{05A4C25C-085E-4340-85A3-A5531E510DB2}">
      <thm15:themeFamily xmlns:thm15="http://schemas.microsoft.com/office/thememl/2012/main" name="OneFirm-English (United States)-Wide.potx" id="{50FC1F8C-36A8-43E0-A709-09110D5475E7}" vid="{B89EF835-3564-4FB3-A7E4-97DE50749BA2}"/>
    </a:ext>
  </a:extLst>
</a:theme>
</file>

<file path=ppt/theme/theme2.xml><?xml version="1.0" encoding="utf-8"?>
<a:theme xmlns:a="http://schemas.openxmlformats.org/drawingml/2006/main" name="1_White">
  <a:themeElements>
    <a:clrScheme name="Slideworks Colors">
      <a:dk1>
        <a:srgbClr val="FFFFFF"/>
      </a:dk1>
      <a:lt1>
        <a:srgbClr val="061F32"/>
      </a:lt1>
      <a:dk2>
        <a:srgbClr val="000000"/>
      </a:dk2>
      <a:lt2>
        <a:srgbClr val="000000"/>
      </a:lt2>
      <a:accent1>
        <a:srgbClr val="00A7F2"/>
      </a:accent1>
      <a:accent2>
        <a:srgbClr val="3478AB"/>
      </a:accent2>
      <a:accent3>
        <a:srgbClr val="1D4769"/>
      </a:accent3>
      <a:accent4>
        <a:srgbClr val="061F32"/>
      </a:accent4>
      <a:accent5>
        <a:srgbClr val="1C3CDF"/>
      </a:accent5>
      <a:accent6>
        <a:srgbClr val="F8BC3B"/>
      </a:accent6>
      <a:hlink>
        <a:srgbClr val="3478AB"/>
      </a:hlink>
      <a:folHlink>
        <a:srgbClr val="8B78AB"/>
      </a:folHlink>
    </a:clrScheme>
    <a:fontScheme name="Scheme 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>
          <a:solidFill>
            <a:srgbClr val="000000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Deep Blue">
      <a:srgbClr val="051C2C"/>
    </a:custClr>
    <a:custClr name="Cyan">
      <a:srgbClr val="00A9F4"/>
    </a:custClr>
    <a:custClr name="Electric Blue">
      <a:srgbClr val="1F40E6"/>
    </a:custClr>
    <a:custClr name="Pale Blue">
      <a:srgbClr val="AAE6F0"/>
    </a:custClr>
    <a:custClr name="Turquoise">
      <a:srgbClr val="3C96B4"/>
    </a:custClr>
    <a:custClr name="Pale Electric Blue">
      <a:srgbClr val="AFC3FF"/>
    </a:custClr>
    <a:custClr name="Purple">
      <a:srgbClr val="8C5AC8"/>
    </a:custClr>
    <a:custClr name="Pink">
      <a:srgbClr val="E6A0C8"/>
    </a:custClr>
    <a:custClr name="Red">
      <a:srgbClr val="E5546C"/>
    </a:custClr>
    <a:custClr name="Orange">
      <a:srgbClr val="FAA082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Linear 1 (Deep Blue)">
      <a:srgbClr val="051C2C"/>
    </a:custClr>
    <a:custClr name="Linear 2">
      <a:srgbClr val="034B6F"/>
    </a:custClr>
    <a:custClr name="Linear 3">
      <a:srgbClr val="027AB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FFFFF"/>
    </a:custClr>
    <a:custClr name="Null">
      <a:srgbClr val="FFFFFF"/>
    </a:custClr>
    <a:custClr name="Null">
      <a:srgbClr val="FFFFFF"/>
    </a:custClr>
  </a:custClrLst>
  <a:extLst>
    <a:ext uri="{05A4C25C-085E-4340-85A3-A5531E510DB2}">
      <thm15:themeFamily xmlns:thm15="http://schemas.microsoft.com/office/thememl/2012/main" name="OneFirm-English (United States)-Wide.potx" id="{50FC1F8C-36A8-43E0-A709-09110D5475E7}" vid="{B89EF835-3564-4FB3-A7E4-97DE50749BA2}"/>
    </a:ext>
  </a:extLst>
</a:theme>
</file>

<file path=ppt/theme/theme3.xml><?xml version="1.0" encoding="utf-8"?>
<a:theme xmlns:a="http://schemas.openxmlformats.org/drawingml/2006/main" name="Office Theme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71955F1-C026-44E1-8433-9D5E924CD9FE}">
  <we:reference id="wa200006214" version="1.0.0.0" store="en-US" storeType="OMEX"/>
  <we:alternateReferences>
    <we:reference id="WA200006214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145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Montserrat Classic</vt:lpstr>
      <vt:lpstr>Montserrat Ultra-Bold</vt:lpstr>
      <vt:lpstr>等线</vt:lpstr>
      <vt:lpstr>Arial</vt:lpstr>
      <vt:lpstr>Artifakt Element Heavy</vt:lpstr>
      <vt:lpstr>Calibri</vt:lpstr>
      <vt:lpstr>Georgia</vt:lpstr>
      <vt:lpstr>Segoe UI</vt:lpstr>
      <vt:lpstr>SF Pro Rounded</vt:lpstr>
      <vt:lpstr>Wingdings</vt:lpstr>
      <vt:lpstr>White</vt:lpstr>
      <vt:lpstr>1_White</vt:lpstr>
      <vt:lpstr>Office Theme</vt:lpstr>
      <vt:lpstr>think-cell Slide</vt:lpstr>
      <vt:lpstr>UniversaLegal</vt:lpstr>
      <vt:lpstr>The Legal Services Crisis</vt:lpstr>
      <vt:lpstr>Architecture</vt:lpstr>
      <vt:lpstr>Our Product and Scenario</vt:lpstr>
      <vt:lpstr>Try It!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Steven Chen</dc:creator>
  <cp:lastModifiedBy>Steven Chen</cp:lastModifiedBy>
  <cp:revision>4</cp:revision>
  <dcterms:created xsi:type="dcterms:W3CDTF">2025-02-25T16:32:23Z</dcterms:created>
  <dcterms:modified xsi:type="dcterms:W3CDTF">2025-02-28T01:59:37Z</dcterms:modified>
</cp:coreProperties>
</file>