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38224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w="0" h="10267950">
                <a:moveTo>
                  <a:pt x="0" y="0"/>
                </a:moveTo>
                <a:lnTo>
                  <a:pt x="0" y="102679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25" y="3086799"/>
            <a:ext cx="18268950" cy="0"/>
          </a:xfrm>
          <a:custGeom>
            <a:avLst/>
            <a:gdLst/>
            <a:ahLst/>
            <a:cxnLst/>
            <a:rect l="l" t="t" r="r" b="b"/>
            <a:pathLst>
              <a:path w="18268950" h="0">
                <a:moveTo>
                  <a:pt x="1826894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F0F0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F0F0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525" y="5143500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 h="0">
                <a:moveTo>
                  <a:pt x="0" y="0"/>
                </a:moveTo>
                <a:lnTo>
                  <a:pt x="261834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635093" y="5143499"/>
            <a:ext cx="2643505" cy="0"/>
          </a:xfrm>
          <a:custGeom>
            <a:avLst/>
            <a:gdLst/>
            <a:ahLst/>
            <a:cxnLst/>
            <a:rect l="l" t="t" r="r" b="b"/>
            <a:pathLst>
              <a:path w="2643505" h="0">
                <a:moveTo>
                  <a:pt x="0" y="0"/>
                </a:moveTo>
                <a:lnTo>
                  <a:pt x="264338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627871" y="2907285"/>
            <a:ext cx="13007340" cy="4966970"/>
          </a:xfrm>
          <a:custGeom>
            <a:avLst/>
            <a:gdLst/>
            <a:ahLst/>
            <a:cxnLst/>
            <a:rect l="l" t="t" r="r" b="b"/>
            <a:pathLst>
              <a:path w="13007340" h="4966970">
                <a:moveTo>
                  <a:pt x="13007221" y="4966801"/>
                </a:moveTo>
                <a:lnTo>
                  <a:pt x="0" y="4966801"/>
                </a:lnTo>
                <a:lnTo>
                  <a:pt x="0" y="0"/>
                </a:lnTo>
                <a:lnTo>
                  <a:pt x="13007221" y="0"/>
                </a:lnTo>
                <a:lnTo>
                  <a:pt x="13007221" y="4966801"/>
                </a:lnTo>
                <a:close/>
              </a:path>
            </a:pathLst>
          </a:custGeom>
          <a:solidFill>
            <a:srgbClr val="FFEC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935" y="2274450"/>
            <a:ext cx="13312931" cy="69997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485923" y="2480512"/>
            <a:ext cx="13313410" cy="5527040"/>
          </a:xfrm>
          <a:custGeom>
            <a:avLst/>
            <a:gdLst/>
            <a:ahLst/>
            <a:cxnLst/>
            <a:rect l="l" t="t" r="r" b="b"/>
            <a:pathLst>
              <a:path w="13313410" h="5527040">
                <a:moveTo>
                  <a:pt x="941438" y="190334"/>
                </a:moveTo>
                <a:lnTo>
                  <a:pt x="931240" y="139827"/>
                </a:lnTo>
                <a:lnTo>
                  <a:pt x="903414" y="98564"/>
                </a:lnTo>
                <a:lnTo>
                  <a:pt x="862139" y="70751"/>
                </a:lnTo>
                <a:lnTo>
                  <a:pt x="811580" y="60540"/>
                </a:lnTo>
                <a:lnTo>
                  <a:pt x="761034" y="70751"/>
                </a:lnTo>
                <a:lnTo>
                  <a:pt x="719759" y="98564"/>
                </a:lnTo>
                <a:lnTo>
                  <a:pt x="691921" y="139827"/>
                </a:lnTo>
                <a:lnTo>
                  <a:pt x="681723" y="190334"/>
                </a:lnTo>
                <a:lnTo>
                  <a:pt x="691921" y="240855"/>
                </a:lnTo>
                <a:lnTo>
                  <a:pt x="719759" y="282105"/>
                </a:lnTo>
                <a:lnTo>
                  <a:pt x="761034" y="309930"/>
                </a:lnTo>
                <a:lnTo>
                  <a:pt x="811580" y="320128"/>
                </a:lnTo>
                <a:lnTo>
                  <a:pt x="862126" y="309930"/>
                </a:lnTo>
                <a:lnTo>
                  <a:pt x="903401" y="282105"/>
                </a:lnTo>
                <a:lnTo>
                  <a:pt x="931240" y="240855"/>
                </a:lnTo>
                <a:lnTo>
                  <a:pt x="941438" y="190334"/>
                </a:lnTo>
                <a:close/>
              </a:path>
              <a:path w="13313410" h="5527040">
                <a:moveTo>
                  <a:pt x="1373441" y="190334"/>
                </a:moveTo>
                <a:lnTo>
                  <a:pt x="1363243" y="139827"/>
                </a:lnTo>
                <a:lnTo>
                  <a:pt x="1335417" y="98564"/>
                </a:lnTo>
                <a:lnTo>
                  <a:pt x="1294142" y="70751"/>
                </a:lnTo>
                <a:lnTo>
                  <a:pt x="1243584" y="60540"/>
                </a:lnTo>
                <a:lnTo>
                  <a:pt x="1193038" y="70751"/>
                </a:lnTo>
                <a:lnTo>
                  <a:pt x="1151763" y="98564"/>
                </a:lnTo>
                <a:lnTo>
                  <a:pt x="1123924" y="139827"/>
                </a:lnTo>
                <a:lnTo>
                  <a:pt x="1113726" y="190334"/>
                </a:lnTo>
                <a:lnTo>
                  <a:pt x="1123924" y="240855"/>
                </a:lnTo>
                <a:lnTo>
                  <a:pt x="1151763" y="282105"/>
                </a:lnTo>
                <a:lnTo>
                  <a:pt x="1193038" y="309930"/>
                </a:lnTo>
                <a:lnTo>
                  <a:pt x="1243584" y="320128"/>
                </a:lnTo>
                <a:lnTo>
                  <a:pt x="1294130" y="309930"/>
                </a:lnTo>
                <a:lnTo>
                  <a:pt x="1335405" y="282105"/>
                </a:lnTo>
                <a:lnTo>
                  <a:pt x="1363243" y="240855"/>
                </a:lnTo>
                <a:lnTo>
                  <a:pt x="1373441" y="190334"/>
                </a:lnTo>
                <a:close/>
              </a:path>
              <a:path w="13313410" h="5527040">
                <a:moveTo>
                  <a:pt x="13312940" y="493953"/>
                </a:moveTo>
                <a:lnTo>
                  <a:pt x="13146138" y="493953"/>
                </a:lnTo>
                <a:lnTo>
                  <a:pt x="13146138" y="1448460"/>
                </a:lnTo>
                <a:lnTo>
                  <a:pt x="13146138" y="5236146"/>
                </a:lnTo>
                <a:lnTo>
                  <a:pt x="13137731" y="5277777"/>
                </a:lnTo>
                <a:lnTo>
                  <a:pt x="13114795" y="5311762"/>
                </a:lnTo>
                <a:lnTo>
                  <a:pt x="13080797" y="5334686"/>
                </a:lnTo>
                <a:lnTo>
                  <a:pt x="13039141" y="5343080"/>
                </a:lnTo>
                <a:lnTo>
                  <a:pt x="273773" y="5343080"/>
                </a:lnTo>
                <a:lnTo>
                  <a:pt x="232117" y="5334686"/>
                </a:lnTo>
                <a:lnTo>
                  <a:pt x="198120" y="5311762"/>
                </a:lnTo>
                <a:lnTo>
                  <a:pt x="175183" y="5277777"/>
                </a:lnTo>
                <a:lnTo>
                  <a:pt x="166776" y="5236146"/>
                </a:lnTo>
                <a:lnTo>
                  <a:pt x="166776" y="1448460"/>
                </a:lnTo>
                <a:lnTo>
                  <a:pt x="13146138" y="1448460"/>
                </a:lnTo>
                <a:lnTo>
                  <a:pt x="13146138" y="493953"/>
                </a:lnTo>
                <a:lnTo>
                  <a:pt x="6497688" y="493953"/>
                </a:lnTo>
                <a:lnTo>
                  <a:pt x="6381496" y="92151"/>
                </a:lnTo>
                <a:lnTo>
                  <a:pt x="6362459" y="54927"/>
                </a:lnTo>
                <a:lnTo>
                  <a:pt x="6330899" y="25781"/>
                </a:lnTo>
                <a:lnTo>
                  <a:pt x="6289903" y="6794"/>
                </a:lnTo>
                <a:lnTo>
                  <a:pt x="6242621" y="0"/>
                </a:lnTo>
                <a:lnTo>
                  <a:pt x="5857811" y="0"/>
                </a:lnTo>
                <a:lnTo>
                  <a:pt x="5810237" y="6883"/>
                </a:lnTo>
                <a:lnTo>
                  <a:pt x="5769076" y="26098"/>
                </a:lnTo>
                <a:lnTo>
                  <a:pt x="5737504" y="55562"/>
                </a:lnTo>
                <a:lnTo>
                  <a:pt x="5718670" y="93141"/>
                </a:lnTo>
                <a:lnTo>
                  <a:pt x="5606961" y="493953"/>
                </a:lnTo>
                <a:lnTo>
                  <a:pt x="5537911" y="493953"/>
                </a:lnTo>
                <a:lnTo>
                  <a:pt x="5360797" y="145211"/>
                </a:lnTo>
                <a:lnTo>
                  <a:pt x="5335092" y="104508"/>
                </a:lnTo>
                <a:lnTo>
                  <a:pt x="5302897" y="69773"/>
                </a:lnTo>
                <a:lnTo>
                  <a:pt x="5265229" y="41681"/>
                </a:lnTo>
                <a:lnTo>
                  <a:pt x="5223103" y="20828"/>
                </a:lnTo>
                <a:lnTo>
                  <a:pt x="5177561" y="7848"/>
                </a:lnTo>
                <a:lnTo>
                  <a:pt x="5129606" y="3390"/>
                </a:lnTo>
                <a:lnTo>
                  <a:pt x="2051583" y="3390"/>
                </a:lnTo>
                <a:lnTo>
                  <a:pt x="2003729" y="7835"/>
                </a:lnTo>
                <a:lnTo>
                  <a:pt x="1958263" y="20764"/>
                </a:lnTo>
                <a:lnTo>
                  <a:pt x="1916201" y="41541"/>
                </a:lnTo>
                <a:lnTo>
                  <a:pt x="1878571" y="69545"/>
                </a:lnTo>
                <a:lnTo>
                  <a:pt x="1846389" y="104152"/>
                </a:lnTo>
                <a:lnTo>
                  <a:pt x="1820672" y="144729"/>
                </a:lnTo>
                <a:lnTo>
                  <a:pt x="1642364" y="493915"/>
                </a:lnTo>
                <a:lnTo>
                  <a:pt x="0" y="493915"/>
                </a:lnTo>
                <a:lnTo>
                  <a:pt x="0" y="5419623"/>
                </a:lnTo>
                <a:lnTo>
                  <a:pt x="8432" y="5461355"/>
                </a:lnTo>
                <a:lnTo>
                  <a:pt x="31432" y="5495442"/>
                </a:lnTo>
                <a:lnTo>
                  <a:pt x="65544" y="5518429"/>
                </a:lnTo>
                <a:lnTo>
                  <a:pt x="107289" y="5526849"/>
                </a:lnTo>
                <a:lnTo>
                  <a:pt x="13205651" y="5526849"/>
                </a:lnTo>
                <a:lnTo>
                  <a:pt x="13247408" y="5518429"/>
                </a:lnTo>
                <a:lnTo>
                  <a:pt x="13281508" y="5495455"/>
                </a:lnTo>
                <a:lnTo>
                  <a:pt x="13304507" y="5461368"/>
                </a:lnTo>
                <a:lnTo>
                  <a:pt x="13312940" y="5419623"/>
                </a:lnTo>
                <a:lnTo>
                  <a:pt x="13312940" y="5343080"/>
                </a:lnTo>
                <a:lnTo>
                  <a:pt x="13312940" y="1448460"/>
                </a:lnTo>
                <a:lnTo>
                  <a:pt x="13312940" y="493953"/>
                </a:lnTo>
                <a:close/>
              </a:path>
            </a:pathLst>
          </a:custGeom>
          <a:solidFill>
            <a:srgbClr val="FFEC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735643" y="2541051"/>
            <a:ext cx="260350" cy="259715"/>
          </a:xfrm>
          <a:custGeom>
            <a:avLst/>
            <a:gdLst/>
            <a:ahLst/>
            <a:cxnLst/>
            <a:rect l="l" t="t" r="r" b="b"/>
            <a:pathLst>
              <a:path w="260350" h="259714">
                <a:moveTo>
                  <a:pt x="129861" y="259584"/>
                </a:moveTo>
                <a:lnTo>
                  <a:pt x="79318" y="249383"/>
                </a:lnTo>
                <a:lnTo>
                  <a:pt x="38040" y="221564"/>
                </a:lnTo>
                <a:lnTo>
                  <a:pt x="10206" y="180308"/>
                </a:lnTo>
                <a:lnTo>
                  <a:pt x="0" y="129792"/>
                </a:lnTo>
                <a:lnTo>
                  <a:pt x="10206" y="79276"/>
                </a:lnTo>
                <a:lnTo>
                  <a:pt x="38040" y="38019"/>
                </a:lnTo>
                <a:lnTo>
                  <a:pt x="79318" y="10201"/>
                </a:lnTo>
                <a:lnTo>
                  <a:pt x="129861" y="0"/>
                </a:lnTo>
                <a:lnTo>
                  <a:pt x="180404" y="10201"/>
                </a:lnTo>
                <a:lnTo>
                  <a:pt x="221682" y="38019"/>
                </a:lnTo>
                <a:lnTo>
                  <a:pt x="249516" y="79276"/>
                </a:lnTo>
                <a:lnTo>
                  <a:pt x="259723" y="129792"/>
                </a:lnTo>
                <a:lnTo>
                  <a:pt x="249516" y="180308"/>
                </a:lnTo>
                <a:lnTo>
                  <a:pt x="221682" y="221564"/>
                </a:lnTo>
                <a:lnTo>
                  <a:pt x="180404" y="249383"/>
                </a:lnTo>
                <a:lnTo>
                  <a:pt x="129861" y="259584"/>
                </a:lnTo>
                <a:close/>
              </a:path>
            </a:pathLst>
          </a:custGeom>
          <a:solidFill>
            <a:srgbClr val="EFA5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470807" y="2259330"/>
            <a:ext cx="13343255" cy="5753100"/>
          </a:xfrm>
          <a:custGeom>
            <a:avLst/>
            <a:gdLst/>
            <a:ahLst/>
            <a:cxnLst/>
            <a:rect l="l" t="t" r="r" b="b"/>
            <a:pathLst>
              <a:path w="13343255" h="5753100">
                <a:moveTo>
                  <a:pt x="13268349" y="5753099"/>
                </a:moveTo>
                <a:lnTo>
                  <a:pt x="74812" y="5753099"/>
                </a:lnTo>
                <a:lnTo>
                  <a:pt x="35895" y="5714999"/>
                </a:lnTo>
                <a:lnTo>
                  <a:pt x="9635" y="5676899"/>
                </a:lnTo>
                <a:lnTo>
                  <a:pt x="0" y="5638799"/>
                </a:lnTo>
                <a:lnTo>
                  <a:pt x="0" y="165099"/>
                </a:lnTo>
                <a:lnTo>
                  <a:pt x="6361" y="126999"/>
                </a:lnTo>
                <a:lnTo>
                  <a:pt x="24307" y="76199"/>
                </a:lnTo>
                <a:lnTo>
                  <a:pt x="52128" y="50799"/>
                </a:lnTo>
                <a:lnTo>
                  <a:pt x="88116" y="12699"/>
                </a:lnTo>
                <a:lnTo>
                  <a:pt x="130562" y="0"/>
                </a:lnTo>
                <a:lnTo>
                  <a:pt x="13212625" y="0"/>
                </a:lnTo>
                <a:lnTo>
                  <a:pt x="13255071" y="12699"/>
                </a:lnTo>
                <a:lnTo>
                  <a:pt x="13267067" y="25399"/>
                </a:lnTo>
                <a:lnTo>
                  <a:pt x="131187" y="25399"/>
                </a:lnTo>
                <a:lnTo>
                  <a:pt x="90702" y="50799"/>
                </a:lnTo>
                <a:lnTo>
                  <a:pt x="58754" y="88899"/>
                </a:lnTo>
                <a:lnTo>
                  <a:pt x="37789" y="126999"/>
                </a:lnTo>
                <a:lnTo>
                  <a:pt x="30256" y="165099"/>
                </a:lnTo>
                <a:lnTo>
                  <a:pt x="30256" y="698499"/>
                </a:lnTo>
                <a:lnTo>
                  <a:pt x="1677558" y="698499"/>
                </a:lnTo>
                <a:lnTo>
                  <a:pt x="1670954" y="711199"/>
                </a:lnTo>
                <a:lnTo>
                  <a:pt x="1668382" y="723899"/>
                </a:lnTo>
                <a:lnTo>
                  <a:pt x="30256" y="723899"/>
                </a:lnTo>
                <a:lnTo>
                  <a:pt x="30256" y="5638799"/>
                </a:lnTo>
                <a:lnTo>
                  <a:pt x="37508" y="5664199"/>
                </a:lnTo>
                <a:lnTo>
                  <a:pt x="57275" y="5702299"/>
                </a:lnTo>
                <a:lnTo>
                  <a:pt x="86573" y="5714999"/>
                </a:lnTo>
                <a:lnTo>
                  <a:pt x="122418" y="5727699"/>
                </a:lnTo>
                <a:lnTo>
                  <a:pt x="13294300" y="5727699"/>
                </a:lnTo>
                <a:lnTo>
                  <a:pt x="13268349" y="5753099"/>
                </a:lnTo>
                <a:close/>
              </a:path>
              <a:path w="13343255" h="5753100">
                <a:moveTo>
                  <a:pt x="13343187" y="698499"/>
                </a:moveTo>
                <a:lnTo>
                  <a:pt x="13312930" y="698499"/>
                </a:lnTo>
                <a:lnTo>
                  <a:pt x="13312930" y="165099"/>
                </a:lnTo>
                <a:lnTo>
                  <a:pt x="13305398" y="126999"/>
                </a:lnTo>
                <a:lnTo>
                  <a:pt x="13284433" y="88899"/>
                </a:lnTo>
                <a:lnTo>
                  <a:pt x="13252484" y="50799"/>
                </a:lnTo>
                <a:lnTo>
                  <a:pt x="13212000" y="25399"/>
                </a:lnTo>
                <a:lnTo>
                  <a:pt x="13267067" y="25399"/>
                </a:lnTo>
                <a:lnTo>
                  <a:pt x="13291059" y="50799"/>
                </a:lnTo>
                <a:lnTo>
                  <a:pt x="13318880" y="76199"/>
                </a:lnTo>
                <a:lnTo>
                  <a:pt x="13336826" y="126999"/>
                </a:lnTo>
                <a:lnTo>
                  <a:pt x="13343187" y="165099"/>
                </a:lnTo>
                <a:lnTo>
                  <a:pt x="13343187" y="698499"/>
                </a:lnTo>
                <a:close/>
              </a:path>
              <a:path w="13343255" h="5753100">
                <a:moveTo>
                  <a:pt x="1677558" y="698499"/>
                </a:moveTo>
                <a:lnTo>
                  <a:pt x="1648231" y="698499"/>
                </a:lnTo>
                <a:lnTo>
                  <a:pt x="1822328" y="355599"/>
                </a:lnTo>
                <a:lnTo>
                  <a:pt x="1849581" y="304799"/>
                </a:lnTo>
                <a:lnTo>
                  <a:pt x="1883582" y="266699"/>
                </a:lnTo>
                <a:lnTo>
                  <a:pt x="1923313" y="241299"/>
                </a:lnTo>
                <a:lnTo>
                  <a:pt x="1967757" y="215899"/>
                </a:lnTo>
                <a:lnTo>
                  <a:pt x="2015896" y="203199"/>
                </a:lnTo>
                <a:lnTo>
                  <a:pt x="5195656" y="203199"/>
                </a:lnTo>
                <a:lnTo>
                  <a:pt x="5243881" y="215899"/>
                </a:lnTo>
                <a:lnTo>
                  <a:pt x="5266130" y="228599"/>
                </a:lnTo>
                <a:lnTo>
                  <a:pt x="2066711" y="228599"/>
                </a:lnTo>
                <a:lnTo>
                  <a:pt x="2021492" y="241299"/>
                </a:lnTo>
                <a:lnTo>
                  <a:pt x="1978658" y="253999"/>
                </a:lnTo>
                <a:lnTo>
                  <a:pt x="1939115" y="266699"/>
                </a:lnTo>
                <a:lnTo>
                  <a:pt x="1903764" y="292099"/>
                </a:lnTo>
                <a:lnTo>
                  <a:pt x="1873510" y="330199"/>
                </a:lnTo>
                <a:lnTo>
                  <a:pt x="1849256" y="368299"/>
                </a:lnTo>
                <a:lnTo>
                  <a:pt x="1677558" y="698499"/>
                </a:lnTo>
                <a:close/>
              </a:path>
              <a:path w="13343255" h="5753100">
                <a:moveTo>
                  <a:pt x="5641990" y="698499"/>
                </a:moveTo>
                <a:lnTo>
                  <a:pt x="5610583" y="698499"/>
                </a:lnTo>
                <a:lnTo>
                  <a:pt x="5719204" y="304799"/>
                </a:lnTo>
                <a:lnTo>
                  <a:pt x="5740128" y="266699"/>
                </a:lnTo>
                <a:lnTo>
                  <a:pt x="5774967" y="228599"/>
                </a:lnTo>
                <a:lnTo>
                  <a:pt x="5820359" y="203199"/>
                </a:lnTo>
                <a:lnTo>
                  <a:pt x="6309943" y="203199"/>
                </a:lnTo>
                <a:lnTo>
                  <a:pt x="6355150" y="228599"/>
                </a:lnTo>
                <a:lnTo>
                  <a:pt x="5872938" y="228599"/>
                </a:lnTo>
                <a:lnTo>
                  <a:pt x="5830107" y="241299"/>
                </a:lnTo>
                <a:lnTo>
                  <a:pt x="5793246" y="253999"/>
                </a:lnTo>
                <a:lnTo>
                  <a:pt x="5765083" y="279399"/>
                </a:lnTo>
                <a:lnTo>
                  <a:pt x="5748342" y="317499"/>
                </a:lnTo>
                <a:lnTo>
                  <a:pt x="5641990" y="698499"/>
                </a:lnTo>
                <a:close/>
              </a:path>
              <a:path w="13343255" h="5753100">
                <a:moveTo>
                  <a:pt x="13294300" y="5727699"/>
                </a:moveTo>
                <a:lnTo>
                  <a:pt x="13220738" y="5727699"/>
                </a:lnTo>
                <a:lnTo>
                  <a:pt x="13256588" y="5714999"/>
                </a:lnTo>
                <a:lnTo>
                  <a:pt x="13285896" y="5702299"/>
                </a:lnTo>
                <a:lnTo>
                  <a:pt x="13305674" y="5664199"/>
                </a:lnTo>
                <a:lnTo>
                  <a:pt x="13312930" y="5638799"/>
                </a:lnTo>
                <a:lnTo>
                  <a:pt x="13312930" y="723899"/>
                </a:lnTo>
                <a:lnTo>
                  <a:pt x="5542113" y="723899"/>
                </a:lnTo>
                <a:lnTo>
                  <a:pt x="5362418" y="368299"/>
                </a:lnTo>
                <a:lnTo>
                  <a:pt x="5338182" y="330199"/>
                </a:lnTo>
                <a:lnTo>
                  <a:pt x="5307921" y="292099"/>
                </a:lnTo>
                <a:lnTo>
                  <a:pt x="5272541" y="266699"/>
                </a:lnTo>
                <a:lnTo>
                  <a:pt x="5232944" y="253999"/>
                </a:lnTo>
                <a:lnTo>
                  <a:pt x="5190036" y="241299"/>
                </a:lnTo>
                <a:lnTo>
                  <a:pt x="5144721" y="228599"/>
                </a:lnTo>
                <a:lnTo>
                  <a:pt x="5266130" y="228599"/>
                </a:lnTo>
                <a:lnTo>
                  <a:pt x="5288380" y="241299"/>
                </a:lnTo>
                <a:lnTo>
                  <a:pt x="5328140" y="279399"/>
                </a:lnTo>
                <a:lnTo>
                  <a:pt x="5362144" y="304799"/>
                </a:lnTo>
                <a:lnTo>
                  <a:pt x="5389377" y="355599"/>
                </a:lnTo>
                <a:lnTo>
                  <a:pt x="5562294" y="698499"/>
                </a:lnTo>
                <a:lnTo>
                  <a:pt x="13343187" y="698499"/>
                </a:lnTo>
                <a:lnTo>
                  <a:pt x="13343187" y="5638799"/>
                </a:lnTo>
                <a:lnTo>
                  <a:pt x="13333547" y="5676899"/>
                </a:lnTo>
                <a:lnTo>
                  <a:pt x="13307276" y="5714999"/>
                </a:lnTo>
                <a:lnTo>
                  <a:pt x="13294300" y="5727699"/>
                </a:lnTo>
                <a:close/>
              </a:path>
              <a:path w="13343255" h="5753100">
                <a:moveTo>
                  <a:pt x="6524183" y="698499"/>
                </a:moveTo>
                <a:lnTo>
                  <a:pt x="6492686" y="698499"/>
                </a:lnTo>
                <a:lnTo>
                  <a:pt x="6382067" y="304799"/>
                </a:lnTo>
                <a:lnTo>
                  <a:pt x="6365156" y="279399"/>
                </a:lnTo>
                <a:lnTo>
                  <a:pt x="6336981" y="253999"/>
                </a:lnTo>
                <a:lnTo>
                  <a:pt x="6300268" y="241299"/>
                </a:lnTo>
                <a:lnTo>
                  <a:pt x="6257743" y="228599"/>
                </a:lnTo>
                <a:lnTo>
                  <a:pt x="6355150" y="228599"/>
                </a:lnTo>
                <a:lnTo>
                  <a:pt x="6390005" y="266699"/>
                </a:lnTo>
                <a:lnTo>
                  <a:pt x="6411144" y="304799"/>
                </a:lnTo>
                <a:lnTo>
                  <a:pt x="6524183" y="698499"/>
                </a:lnTo>
                <a:close/>
              </a:path>
              <a:path w="13343255" h="5753100">
                <a:moveTo>
                  <a:pt x="440473" y="546099"/>
                </a:moveTo>
                <a:lnTo>
                  <a:pt x="348922" y="546099"/>
                </a:lnTo>
                <a:lnTo>
                  <a:pt x="309128" y="520699"/>
                </a:lnTo>
                <a:lnTo>
                  <a:pt x="277722" y="495299"/>
                </a:lnTo>
                <a:lnTo>
                  <a:pt x="257113" y="457199"/>
                </a:lnTo>
                <a:lnTo>
                  <a:pt x="249708" y="406399"/>
                </a:lnTo>
                <a:lnTo>
                  <a:pt x="257110" y="355599"/>
                </a:lnTo>
                <a:lnTo>
                  <a:pt x="277713" y="317499"/>
                </a:lnTo>
                <a:lnTo>
                  <a:pt x="309115" y="292099"/>
                </a:lnTo>
                <a:lnTo>
                  <a:pt x="348911" y="266699"/>
                </a:lnTo>
                <a:lnTo>
                  <a:pt x="394698" y="253999"/>
                </a:lnTo>
                <a:lnTo>
                  <a:pt x="440484" y="266699"/>
                </a:lnTo>
                <a:lnTo>
                  <a:pt x="480280" y="292099"/>
                </a:lnTo>
                <a:lnTo>
                  <a:pt x="394698" y="292099"/>
                </a:lnTo>
                <a:lnTo>
                  <a:pt x="350080" y="304799"/>
                </a:lnTo>
                <a:lnTo>
                  <a:pt x="313606" y="330199"/>
                </a:lnTo>
                <a:lnTo>
                  <a:pt x="288995" y="355599"/>
                </a:lnTo>
                <a:lnTo>
                  <a:pt x="279964" y="406399"/>
                </a:lnTo>
                <a:lnTo>
                  <a:pt x="288995" y="444499"/>
                </a:lnTo>
                <a:lnTo>
                  <a:pt x="313606" y="482599"/>
                </a:lnTo>
                <a:lnTo>
                  <a:pt x="350080" y="507999"/>
                </a:lnTo>
                <a:lnTo>
                  <a:pt x="394698" y="520699"/>
                </a:lnTo>
                <a:lnTo>
                  <a:pt x="480267" y="520699"/>
                </a:lnTo>
                <a:lnTo>
                  <a:pt x="440473" y="546099"/>
                </a:lnTo>
                <a:close/>
              </a:path>
              <a:path w="13343255" h="5753100">
                <a:moveTo>
                  <a:pt x="872477" y="546099"/>
                </a:moveTo>
                <a:lnTo>
                  <a:pt x="780927" y="546099"/>
                </a:lnTo>
                <a:lnTo>
                  <a:pt x="741133" y="520699"/>
                </a:lnTo>
                <a:lnTo>
                  <a:pt x="709727" y="495299"/>
                </a:lnTo>
                <a:lnTo>
                  <a:pt x="689117" y="457199"/>
                </a:lnTo>
                <a:lnTo>
                  <a:pt x="681712" y="406399"/>
                </a:lnTo>
                <a:lnTo>
                  <a:pt x="689117" y="355599"/>
                </a:lnTo>
                <a:lnTo>
                  <a:pt x="709727" y="317499"/>
                </a:lnTo>
                <a:lnTo>
                  <a:pt x="741133" y="292099"/>
                </a:lnTo>
                <a:lnTo>
                  <a:pt x="780927" y="266699"/>
                </a:lnTo>
                <a:lnTo>
                  <a:pt x="826702" y="253999"/>
                </a:lnTo>
                <a:lnTo>
                  <a:pt x="872477" y="266699"/>
                </a:lnTo>
                <a:lnTo>
                  <a:pt x="912272" y="292099"/>
                </a:lnTo>
                <a:lnTo>
                  <a:pt x="826702" y="292099"/>
                </a:lnTo>
                <a:lnTo>
                  <a:pt x="782085" y="304799"/>
                </a:lnTo>
                <a:lnTo>
                  <a:pt x="745611" y="330199"/>
                </a:lnTo>
                <a:lnTo>
                  <a:pt x="720999" y="355599"/>
                </a:lnTo>
                <a:lnTo>
                  <a:pt x="711969" y="406399"/>
                </a:lnTo>
                <a:lnTo>
                  <a:pt x="720999" y="444499"/>
                </a:lnTo>
                <a:lnTo>
                  <a:pt x="745611" y="482599"/>
                </a:lnTo>
                <a:lnTo>
                  <a:pt x="782085" y="507999"/>
                </a:lnTo>
                <a:lnTo>
                  <a:pt x="826702" y="520699"/>
                </a:lnTo>
                <a:lnTo>
                  <a:pt x="912272" y="520699"/>
                </a:lnTo>
                <a:lnTo>
                  <a:pt x="872477" y="546099"/>
                </a:lnTo>
                <a:close/>
              </a:path>
              <a:path w="13343255" h="5753100">
                <a:moveTo>
                  <a:pt x="1304512" y="546099"/>
                </a:moveTo>
                <a:lnTo>
                  <a:pt x="1212962" y="546099"/>
                </a:lnTo>
                <a:lnTo>
                  <a:pt x="1173167" y="520699"/>
                </a:lnTo>
                <a:lnTo>
                  <a:pt x="1141762" y="495299"/>
                </a:lnTo>
                <a:lnTo>
                  <a:pt x="1121152" y="457199"/>
                </a:lnTo>
                <a:lnTo>
                  <a:pt x="1113747" y="406399"/>
                </a:lnTo>
                <a:lnTo>
                  <a:pt x="1121149" y="355599"/>
                </a:lnTo>
                <a:lnTo>
                  <a:pt x="1141753" y="317499"/>
                </a:lnTo>
                <a:lnTo>
                  <a:pt x="1173154" y="292099"/>
                </a:lnTo>
                <a:lnTo>
                  <a:pt x="1212950" y="266699"/>
                </a:lnTo>
                <a:lnTo>
                  <a:pt x="1258737" y="253999"/>
                </a:lnTo>
                <a:lnTo>
                  <a:pt x="1304512" y="266699"/>
                </a:lnTo>
                <a:lnTo>
                  <a:pt x="1344307" y="292099"/>
                </a:lnTo>
                <a:lnTo>
                  <a:pt x="1258737" y="292099"/>
                </a:lnTo>
                <a:lnTo>
                  <a:pt x="1214119" y="304799"/>
                </a:lnTo>
                <a:lnTo>
                  <a:pt x="1177646" y="330199"/>
                </a:lnTo>
                <a:lnTo>
                  <a:pt x="1153034" y="355599"/>
                </a:lnTo>
                <a:lnTo>
                  <a:pt x="1144004" y="406399"/>
                </a:lnTo>
                <a:lnTo>
                  <a:pt x="1153034" y="444499"/>
                </a:lnTo>
                <a:lnTo>
                  <a:pt x="1177646" y="482599"/>
                </a:lnTo>
                <a:lnTo>
                  <a:pt x="1214119" y="507999"/>
                </a:lnTo>
                <a:lnTo>
                  <a:pt x="1258737" y="520699"/>
                </a:lnTo>
                <a:lnTo>
                  <a:pt x="1344307" y="520699"/>
                </a:lnTo>
                <a:lnTo>
                  <a:pt x="1304512" y="546099"/>
                </a:lnTo>
                <a:close/>
              </a:path>
              <a:path w="13343255" h="5753100">
                <a:moveTo>
                  <a:pt x="480267" y="520699"/>
                </a:moveTo>
                <a:lnTo>
                  <a:pt x="394698" y="520699"/>
                </a:lnTo>
                <a:lnTo>
                  <a:pt x="439315" y="507999"/>
                </a:lnTo>
                <a:lnTo>
                  <a:pt x="475789" y="482599"/>
                </a:lnTo>
                <a:lnTo>
                  <a:pt x="500401" y="444499"/>
                </a:lnTo>
                <a:lnTo>
                  <a:pt x="509431" y="406399"/>
                </a:lnTo>
                <a:lnTo>
                  <a:pt x="500401" y="355599"/>
                </a:lnTo>
                <a:lnTo>
                  <a:pt x="475789" y="330199"/>
                </a:lnTo>
                <a:lnTo>
                  <a:pt x="439315" y="304799"/>
                </a:lnTo>
                <a:lnTo>
                  <a:pt x="394698" y="292099"/>
                </a:lnTo>
                <a:lnTo>
                  <a:pt x="480280" y="292099"/>
                </a:lnTo>
                <a:lnTo>
                  <a:pt x="511682" y="317499"/>
                </a:lnTo>
                <a:lnTo>
                  <a:pt x="532286" y="355599"/>
                </a:lnTo>
                <a:lnTo>
                  <a:pt x="539688" y="406399"/>
                </a:lnTo>
                <a:lnTo>
                  <a:pt x="532283" y="457199"/>
                </a:lnTo>
                <a:lnTo>
                  <a:pt x="511673" y="495299"/>
                </a:lnTo>
                <a:lnTo>
                  <a:pt x="480267" y="520699"/>
                </a:lnTo>
                <a:close/>
              </a:path>
              <a:path w="13343255" h="5753100">
                <a:moveTo>
                  <a:pt x="912272" y="520699"/>
                </a:moveTo>
                <a:lnTo>
                  <a:pt x="826702" y="520699"/>
                </a:lnTo>
                <a:lnTo>
                  <a:pt x="871320" y="507999"/>
                </a:lnTo>
                <a:lnTo>
                  <a:pt x="907794" y="482599"/>
                </a:lnTo>
                <a:lnTo>
                  <a:pt x="932405" y="444499"/>
                </a:lnTo>
                <a:lnTo>
                  <a:pt x="941436" y="406399"/>
                </a:lnTo>
                <a:lnTo>
                  <a:pt x="932405" y="355599"/>
                </a:lnTo>
                <a:lnTo>
                  <a:pt x="907794" y="330199"/>
                </a:lnTo>
                <a:lnTo>
                  <a:pt x="871320" y="304799"/>
                </a:lnTo>
                <a:lnTo>
                  <a:pt x="826702" y="292099"/>
                </a:lnTo>
                <a:lnTo>
                  <a:pt x="912272" y="292099"/>
                </a:lnTo>
                <a:lnTo>
                  <a:pt x="943678" y="317499"/>
                </a:lnTo>
                <a:lnTo>
                  <a:pt x="964287" y="355599"/>
                </a:lnTo>
                <a:lnTo>
                  <a:pt x="971692" y="406399"/>
                </a:lnTo>
                <a:lnTo>
                  <a:pt x="964287" y="457199"/>
                </a:lnTo>
                <a:lnTo>
                  <a:pt x="943678" y="495299"/>
                </a:lnTo>
                <a:lnTo>
                  <a:pt x="912272" y="520699"/>
                </a:lnTo>
                <a:close/>
              </a:path>
              <a:path w="13343255" h="5753100">
                <a:moveTo>
                  <a:pt x="1344307" y="520699"/>
                </a:moveTo>
                <a:lnTo>
                  <a:pt x="1258737" y="520699"/>
                </a:lnTo>
                <a:lnTo>
                  <a:pt x="1303342" y="507999"/>
                </a:lnTo>
                <a:lnTo>
                  <a:pt x="1339817" y="482599"/>
                </a:lnTo>
                <a:lnTo>
                  <a:pt x="1364436" y="444499"/>
                </a:lnTo>
                <a:lnTo>
                  <a:pt x="1373470" y="406399"/>
                </a:lnTo>
                <a:lnTo>
                  <a:pt x="1364440" y="355599"/>
                </a:lnTo>
                <a:lnTo>
                  <a:pt x="1339829" y="330199"/>
                </a:lnTo>
                <a:lnTo>
                  <a:pt x="1303355" y="304799"/>
                </a:lnTo>
                <a:lnTo>
                  <a:pt x="1258737" y="292099"/>
                </a:lnTo>
                <a:lnTo>
                  <a:pt x="1344307" y="292099"/>
                </a:lnTo>
                <a:lnTo>
                  <a:pt x="1375713" y="317499"/>
                </a:lnTo>
                <a:lnTo>
                  <a:pt x="1396322" y="355599"/>
                </a:lnTo>
                <a:lnTo>
                  <a:pt x="1403727" y="406399"/>
                </a:lnTo>
                <a:lnTo>
                  <a:pt x="1396322" y="457199"/>
                </a:lnTo>
                <a:lnTo>
                  <a:pt x="1375713" y="495299"/>
                </a:lnTo>
                <a:lnTo>
                  <a:pt x="1344307" y="520699"/>
                </a:lnTo>
                <a:close/>
              </a:path>
              <a:path w="13343255" h="5753100">
                <a:moveTo>
                  <a:pt x="6087730" y="457199"/>
                </a:moveTo>
                <a:lnTo>
                  <a:pt x="6057474" y="457199"/>
                </a:lnTo>
                <a:lnTo>
                  <a:pt x="6057474" y="330199"/>
                </a:lnTo>
                <a:lnTo>
                  <a:pt x="6087730" y="330199"/>
                </a:lnTo>
                <a:lnTo>
                  <a:pt x="6087730" y="457199"/>
                </a:lnTo>
                <a:close/>
              </a:path>
              <a:path w="13343255" h="5753100">
                <a:moveTo>
                  <a:pt x="3076013" y="507999"/>
                </a:moveTo>
                <a:lnTo>
                  <a:pt x="3043033" y="507999"/>
                </a:lnTo>
                <a:lnTo>
                  <a:pt x="3043033" y="406399"/>
                </a:lnTo>
                <a:lnTo>
                  <a:pt x="3023154" y="406399"/>
                </a:lnTo>
                <a:lnTo>
                  <a:pt x="3023154" y="393699"/>
                </a:lnTo>
                <a:lnTo>
                  <a:pt x="3024364" y="393699"/>
                </a:lnTo>
                <a:lnTo>
                  <a:pt x="3029206" y="380999"/>
                </a:lnTo>
                <a:lnTo>
                  <a:pt x="3066754" y="380999"/>
                </a:lnTo>
                <a:lnTo>
                  <a:pt x="3066754" y="444499"/>
                </a:lnTo>
                <a:lnTo>
                  <a:pt x="3102124" y="444499"/>
                </a:lnTo>
                <a:lnTo>
                  <a:pt x="3095010" y="457199"/>
                </a:lnTo>
                <a:lnTo>
                  <a:pt x="3077041" y="457199"/>
                </a:lnTo>
                <a:lnTo>
                  <a:pt x="3072537" y="469899"/>
                </a:lnTo>
                <a:lnTo>
                  <a:pt x="3069322" y="469899"/>
                </a:lnTo>
                <a:lnTo>
                  <a:pt x="3067396" y="482599"/>
                </a:lnTo>
                <a:lnTo>
                  <a:pt x="3066754" y="482599"/>
                </a:lnTo>
                <a:lnTo>
                  <a:pt x="3066754" y="495299"/>
                </a:lnTo>
                <a:lnTo>
                  <a:pt x="3069840" y="495299"/>
                </a:lnTo>
                <a:lnTo>
                  <a:pt x="3076013" y="507999"/>
                </a:lnTo>
                <a:close/>
              </a:path>
              <a:path w="13343255" h="5753100">
                <a:moveTo>
                  <a:pt x="2214031" y="507999"/>
                </a:moveTo>
                <a:lnTo>
                  <a:pt x="2190339" y="507999"/>
                </a:lnTo>
                <a:lnTo>
                  <a:pt x="2190339" y="419099"/>
                </a:lnTo>
                <a:lnTo>
                  <a:pt x="2172004" y="419099"/>
                </a:lnTo>
                <a:lnTo>
                  <a:pt x="2170794" y="406399"/>
                </a:lnTo>
                <a:lnTo>
                  <a:pt x="2172004" y="406399"/>
                </a:lnTo>
                <a:lnTo>
                  <a:pt x="2176875" y="393699"/>
                </a:lnTo>
                <a:lnTo>
                  <a:pt x="2214031" y="393699"/>
                </a:lnTo>
                <a:lnTo>
                  <a:pt x="2244348" y="444499"/>
                </a:lnTo>
                <a:lnTo>
                  <a:pt x="2214031" y="444499"/>
                </a:lnTo>
                <a:lnTo>
                  <a:pt x="2214031" y="507999"/>
                </a:lnTo>
                <a:close/>
              </a:path>
              <a:path w="13343255" h="5753100">
                <a:moveTo>
                  <a:pt x="2311820" y="406399"/>
                </a:moveTo>
                <a:lnTo>
                  <a:pt x="2251488" y="406399"/>
                </a:lnTo>
                <a:lnTo>
                  <a:pt x="2256329" y="393699"/>
                </a:lnTo>
                <a:lnTo>
                  <a:pt x="2306979" y="393699"/>
                </a:lnTo>
                <a:lnTo>
                  <a:pt x="2311820" y="406399"/>
                </a:lnTo>
                <a:close/>
              </a:path>
              <a:path w="13343255" h="5753100">
                <a:moveTo>
                  <a:pt x="2774475" y="444499"/>
                </a:moveTo>
                <a:lnTo>
                  <a:pt x="2750754" y="444499"/>
                </a:lnTo>
                <a:lnTo>
                  <a:pt x="2750754" y="393699"/>
                </a:lnTo>
                <a:lnTo>
                  <a:pt x="2873596" y="393699"/>
                </a:lnTo>
                <a:lnTo>
                  <a:pt x="2873596" y="419099"/>
                </a:lnTo>
                <a:lnTo>
                  <a:pt x="2774475" y="419099"/>
                </a:lnTo>
                <a:lnTo>
                  <a:pt x="2774475" y="444499"/>
                </a:lnTo>
                <a:close/>
              </a:path>
              <a:path w="13343255" h="5753100">
                <a:moveTo>
                  <a:pt x="2311850" y="419099"/>
                </a:moveTo>
                <a:lnTo>
                  <a:pt x="2251488" y="419099"/>
                </a:lnTo>
                <a:lnTo>
                  <a:pt x="2250278" y="406399"/>
                </a:lnTo>
                <a:lnTo>
                  <a:pt x="2313030" y="406399"/>
                </a:lnTo>
                <a:lnTo>
                  <a:pt x="2311850" y="419099"/>
                </a:lnTo>
                <a:close/>
              </a:path>
              <a:path w="13343255" h="5753100">
                <a:moveTo>
                  <a:pt x="2298477" y="495299"/>
                </a:moveTo>
                <a:lnTo>
                  <a:pt x="2274665" y="495299"/>
                </a:lnTo>
                <a:lnTo>
                  <a:pt x="2274665" y="419099"/>
                </a:lnTo>
                <a:lnTo>
                  <a:pt x="2298477" y="419099"/>
                </a:lnTo>
                <a:lnTo>
                  <a:pt x="2298477" y="495299"/>
                </a:lnTo>
                <a:close/>
              </a:path>
              <a:path w="13343255" h="5753100">
                <a:moveTo>
                  <a:pt x="2823914" y="507999"/>
                </a:moveTo>
                <a:lnTo>
                  <a:pt x="2800193" y="507999"/>
                </a:lnTo>
                <a:lnTo>
                  <a:pt x="2800193" y="419099"/>
                </a:lnTo>
                <a:lnTo>
                  <a:pt x="2823914" y="419099"/>
                </a:lnTo>
                <a:lnTo>
                  <a:pt x="2823914" y="507999"/>
                </a:lnTo>
                <a:close/>
              </a:path>
              <a:path w="13343255" h="5753100">
                <a:moveTo>
                  <a:pt x="2873596" y="444499"/>
                </a:moveTo>
                <a:lnTo>
                  <a:pt x="2849935" y="444499"/>
                </a:lnTo>
                <a:lnTo>
                  <a:pt x="2849935" y="419099"/>
                </a:lnTo>
                <a:lnTo>
                  <a:pt x="2873596" y="419099"/>
                </a:lnTo>
                <a:lnTo>
                  <a:pt x="2873596" y="444499"/>
                </a:lnTo>
                <a:close/>
              </a:path>
              <a:path w="13343255" h="5753100">
                <a:moveTo>
                  <a:pt x="2369005" y="457199"/>
                </a:moveTo>
                <a:lnTo>
                  <a:pt x="2332818" y="457199"/>
                </a:lnTo>
                <a:lnTo>
                  <a:pt x="2340897" y="444499"/>
                </a:lnTo>
                <a:lnTo>
                  <a:pt x="2350466" y="431799"/>
                </a:lnTo>
                <a:lnTo>
                  <a:pt x="2417991" y="431799"/>
                </a:lnTo>
                <a:lnTo>
                  <a:pt x="2423982" y="444499"/>
                </a:lnTo>
                <a:lnTo>
                  <a:pt x="2375934" y="444499"/>
                </a:lnTo>
                <a:lnTo>
                  <a:pt x="2369005" y="457199"/>
                </a:lnTo>
                <a:close/>
              </a:path>
              <a:path w="13343255" h="5753100">
                <a:moveTo>
                  <a:pt x="2510243" y="444499"/>
                </a:moveTo>
                <a:lnTo>
                  <a:pt x="2456477" y="444499"/>
                </a:lnTo>
                <a:lnTo>
                  <a:pt x="2457687" y="431799"/>
                </a:lnTo>
                <a:lnTo>
                  <a:pt x="2509033" y="431799"/>
                </a:lnTo>
                <a:lnTo>
                  <a:pt x="2510243" y="444499"/>
                </a:lnTo>
                <a:close/>
              </a:path>
              <a:path w="13343255" h="5753100">
                <a:moveTo>
                  <a:pt x="2599470" y="444499"/>
                </a:moveTo>
                <a:lnTo>
                  <a:pt x="2545492" y="444499"/>
                </a:lnTo>
                <a:lnTo>
                  <a:pt x="2546702" y="431799"/>
                </a:lnTo>
                <a:lnTo>
                  <a:pt x="2598260" y="431799"/>
                </a:lnTo>
                <a:lnTo>
                  <a:pt x="2599470" y="444499"/>
                </a:lnTo>
                <a:close/>
              </a:path>
              <a:path w="13343255" h="5753100">
                <a:moveTo>
                  <a:pt x="2992669" y="444499"/>
                </a:moveTo>
                <a:lnTo>
                  <a:pt x="2905910" y="444499"/>
                </a:lnTo>
                <a:lnTo>
                  <a:pt x="2907422" y="431799"/>
                </a:lnTo>
                <a:lnTo>
                  <a:pt x="2987330" y="431799"/>
                </a:lnTo>
                <a:lnTo>
                  <a:pt x="2992669" y="444499"/>
                </a:lnTo>
                <a:close/>
              </a:path>
              <a:path w="13343255" h="5753100">
                <a:moveTo>
                  <a:pt x="3151742" y="457199"/>
                </a:moveTo>
                <a:lnTo>
                  <a:pt x="3109301" y="457199"/>
                </a:lnTo>
                <a:lnTo>
                  <a:pt x="3102124" y="444499"/>
                </a:lnTo>
                <a:lnTo>
                  <a:pt x="3066754" y="444499"/>
                </a:lnTo>
                <a:lnTo>
                  <a:pt x="3072503" y="431799"/>
                </a:lnTo>
                <a:lnTo>
                  <a:pt x="3135215" y="431799"/>
                </a:lnTo>
                <a:lnTo>
                  <a:pt x="3144241" y="444499"/>
                </a:lnTo>
                <a:lnTo>
                  <a:pt x="3151742" y="457199"/>
                </a:lnTo>
                <a:close/>
              </a:path>
              <a:path w="13343255" h="5753100">
                <a:moveTo>
                  <a:pt x="2298477" y="533399"/>
                </a:moveTo>
                <a:lnTo>
                  <a:pt x="2274998" y="533399"/>
                </a:lnTo>
                <a:lnTo>
                  <a:pt x="2214031" y="444499"/>
                </a:lnTo>
                <a:lnTo>
                  <a:pt x="2244348" y="444499"/>
                </a:lnTo>
                <a:lnTo>
                  <a:pt x="2274665" y="495299"/>
                </a:lnTo>
                <a:lnTo>
                  <a:pt x="2298477" y="495299"/>
                </a:lnTo>
                <a:lnTo>
                  <a:pt x="2298477" y="533399"/>
                </a:lnTo>
                <a:close/>
              </a:path>
              <a:path w="13343255" h="5753100">
                <a:moveTo>
                  <a:pt x="2441682" y="469899"/>
                </a:moveTo>
                <a:lnTo>
                  <a:pt x="2415480" y="469899"/>
                </a:lnTo>
                <a:lnTo>
                  <a:pt x="2410729" y="457199"/>
                </a:lnTo>
                <a:lnTo>
                  <a:pt x="2399020" y="457199"/>
                </a:lnTo>
                <a:lnTo>
                  <a:pt x="2392061" y="444499"/>
                </a:lnTo>
                <a:lnTo>
                  <a:pt x="2433482" y="444499"/>
                </a:lnTo>
                <a:lnTo>
                  <a:pt x="2438081" y="457199"/>
                </a:lnTo>
                <a:lnTo>
                  <a:pt x="2441682" y="469899"/>
                </a:lnTo>
                <a:close/>
              </a:path>
              <a:path w="13343255" h="5753100">
                <a:moveTo>
                  <a:pt x="2506068" y="457199"/>
                </a:moveTo>
                <a:lnTo>
                  <a:pt x="2461984" y="457199"/>
                </a:lnTo>
                <a:lnTo>
                  <a:pt x="2459775" y="444499"/>
                </a:lnTo>
                <a:lnTo>
                  <a:pt x="2508852" y="444499"/>
                </a:lnTo>
                <a:lnTo>
                  <a:pt x="2506068" y="457199"/>
                </a:lnTo>
                <a:close/>
              </a:path>
              <a:path w="13343255" h="5753100">
                <a:moveTo>
                  <a:pt x="2594175" y="457199"/>
                </a:moveTo>
                <a:lnTo>
                  <a:pt x="2551059" y="457199"/>
                </a:lnTo>
                <a:lnTo>
                  <a:pt x="2547338" y="444499"/>
                </a:lnTo>
                <a:lnTo>
                  <a:pt x="2596293" y="444499"/>
                </a:lnTo>
                <a:lnTo>
                  <a:pt x="2594175" y="457199"/>
                </a:lnTo>
                <a:close/>
              </a:path>
              <a:path w="13343255" h="5753100">
                <a:moveTo>
                  <a:pt x="2769029" y="457199"/>
                </a:moveTo>
                <a:lnTo>
                  <a:pt x="2754052" y="457199"/>
                </a:lnTo>
                <a:lnTo>
                  <a:pt x="2751843" y="444499"/>
                </a:lnTo>
                <a:lnTo>
                  <a:pt x="2773385" y="444499"/>
                </a:lnTo>
                <a:lnTo>
                  <a:pt x="2769029" y="457199"/>
                </a:lnTo>
                <a:close/>
              </a:path>
              <a:path w="13343255" h="5753100">
                <a:moveTo>
                  <a:pt x="2868119" y="457199"/>
                </a:moveTo>
                <a:lnTo>
                  <a:pt x="2855411" y="457199"/>
                </a:lnTo>
                <a:lnTo>
                  <a:pt x="2851024" y="444499"/>
                </a:lnTo>
                <a:lnTo>
                  <a:pt x="2872506" y="444499"/>
                </a:lnTo>
                <a:lnTo>
                  <a:pt x="2868119" y="457199"/>
                </a:lnTo>
                <a:close/>
              </a:path>
              <a:path w="13343255" h="5753100">
                <a:moveTo>
                  <a:pt x="2941767" y="457199"/>
                </a:moveTo>
                <a:lnTo>
                  <a:pt x="2910993" y="457199"/>
                </a:lnTo>
                <a:lnTo>
                  <a:pt x="2906606" y="444499"/>
                </a:lnTo>
                <a:lnTo>
                  <a:pt x="2948197" y="444499"/>
                </a:lnTo>
                <a:lnTo>
                  <a:pt x="2941767" y="457199"/>
                </a:lnTo>
                <a:close/>
              </a:path>
              <a:path w="13343255" h="5753100">
                <a:moveTo>
                  <a:pt x="2998763" y="457199"/>
                </a:moveTo>
                <a:lnTo>
                  <a:pt x="2968208" y="457199"/>
                </a:lnTo>
                <a:lnTo>
                  <a:pt x="2962399" y="444499"/>
                </a:lnTo>
                <a:lnTo>
                  <a:pt x="2996479" y="444499"/>
                </a:lnTo>
                <a:lnTo>
                  <a:pt x="2998763" y="457199"/>
                </a:lnTo>
                <a:close/>
              </a:path>
              <a:path w="13343255" h="5753100">
                <a:moveTo>
                  <a:pt x="2354966" y="507999"/>
                </a:moveTo>
                <a:lnTo>
                  <a:pt x="2326706" y="507999"/>
                </a:lnTo>
                <a:lnTo>
                  <a:pt x="2323507" y="495299"/>
                </a:lnTo>
                <a:lnTo>
                  <a:pt x="2322440" y="482599"/>
                </a:lnTo>
                <a:lnTo>
                  <a:pt x="2323592" y="469899"/>
                </a:lnTo>
                <a:lnTo>
                  <a:pt x="2327051" y="457199"/>
                </a:lnTo>
                <a:lnTo>
                  <a:pt x="2357296" y="457199"/>
                </a:lnTo>
                <a:lnTo>
                  <a:pt x="2352485" y="469899"/>
                </a:lnTo>
                <a:lnTo>
                  <a:pt x="2444163" y="469899"/>
                </a:lnTo>
                <a:lnTo>
                  <a:pt x="2445403" y="482599"/>
                </a:lnTo>
                <a:lnTo>
                  <a:pt x="2445403" y="495299"/>
                </a:lnTo>
                <a:lnTo>
                  <a:pt x="2350579" y="495299"/>
                </a:lnTo>
                <a:lnTo>
                  <a:pt x="2354966" y="507999"/>
                </a:lnTo>
                <a:close/>
              </a:path>
              <a:path w="13343255" h="5753100">
                <a:moveTo>
                  <a:pt x="2511786" y="533399"/>
                </a:moveTo>
                <a:lnTo>
                  <a:pt x="2489457" y="533399"/>
                </a:lnTo>
                <a:lnTo>
                  <a:pt x="2469579" y="457199"/>
                </a:lnTo>
                <a:lnTo>
                  <a:pt x="2493814" y="457199"/>
                </a:lnTo>
                <a:lnTo>
                  <a:pt x="2502830" y="495299"/>
                </a:lnTo>
                <a:lnTo>
                  <a:pt x="2528186" y="495299"/>
                </a:lnTo>
                <a:lnTo>
                  <a:pt x="2511786" y="533399"/>
                </a:lnTo>
                <a:close/>
              </a:path>
              <a:path w="13343255" h="5753100">
                <a:moveTo>
                  <a:pt x="2553359" y="495299"/>
                </a:moveTo>
                <a:lnTo>
                  <a:pt x="2502830" y="495299"/>
                </a:lnTo>
                <a:lnTo>
                  <a:pt x="2517505" y="457199"/>
                </a:lnTo>
                <a:lnTo>
                  <a:pt x="2538563" y="457199"/>
                </a:lnTo>
                <a:lnTo>
                  <a:pt x="2553359" y="495299"/>
                </a:lnTo>
                <a:close/>
              </a:path>
              <a:path w="13343255" h="5753100">
                <a:moveTo>
                  <a:pt x="2567519" y="533399"/>
                </a:moveTo>
                <a:lnTo>
                  <a:pt x="2545553" y="533399"/>
                </a:lnTo>
                <a:lnTo>
                  <a:pt x="2528186" y="495299"/>
                </a:lnTo>
                <a:lnTo>
                  <a:pt x="2553359" y="495299"/>
                </a:lnTo>
                <a:lnTo>
                  <a:pt x="2562617" y="457199"/>
                </a:lnTo>
                <a:lnTo>
                  <a:pt x="2586853" y="457199"/>
                </a:lnTo>
                <a:lnTo>
                  <a:pt x="2567519" y="533399"/>
                </a:lnTo>
                <a:close/>
              </a:path>
              <a:path w="13343255" h="5753100">
                <a:moveTo>
                  <a:pt x="2999524" y="507999"/>
                </a:moveTo>
                <a:lnTo>
                  <a:pt x="2975833" y="507999"/>
                </a:lnTo>
                <a:lnTo>
                  <a:pt x="2975833" y="495299"/>
                </a:lnTo>
                <a:lnTo>
                  <a:pt x="2897464" y="495299"/>
                </a:lnTo>
                <a:lnTo>
                  <a:pt x="2902221" y="482599"/>
                </a:lnTo>
                <a:lnTo>
                  <a:pt x="2908875" y="482599"/>
                </a:lnTo>
                <a:lnTo>
                  <a:pt x="2917208" y="469899"/>
                </a:lnTo>
                <a:lnTo>
                  <a:pt x="2975802" y="469899"/>
                </a:lnTo>
                <a:lnTo>
                  <a:pt x="2975802" y="457199"/>
                </a:lnTo>
                <a:lnTo>
                  <a:pt x="2999524" y="457199"/>
                </a:lnTo>
                <a:lnTo>
                  <a:pt x="2999524" y="507999"/>
                </a:lnTo>
                <a:close/>
              </a:path>
              <a:path w="13343255" h="5753100">
                <a:moveTo>
                  <a:pt x="3152189" y="520699"/>
                </a:moveTo>
                <a:lnTo>
                  <a:pt x="3110094" y="520699"/>
                </a:lnTo>
                <a:lnTo>
                  <a:pt x="3117120" y="507999"/>
                </a:lnTo>
                <a:lnTo>
                  <a:pt x="3128326" y="507999"/>
                </a:lnTo>
                <a:lnTo>
                  <a:pt x="3134529" y="495299"/>
                </a:lnTo>
                <a:lnTo>
                  <a:pt x="3137645" y="495299"/>
                </a:lnTo>
                <a:lnTo>
                  <a:pt x="3137645" y="482599"/>
                </a:lnTo>
                <a:lnTo>
                  <a:pt x="3137004" y="482599"/>
                </a:lnTo>
                <a:lnTo>
                  <a:pt x="3135077" y="469899"/>
                </a:lnTo>
                <a:lnTo>
                  <a:pt x="3131863" y="469899"/>
                </a:lnTo>
                <a:lnTo>
                  <a:pt x="3127358" y="457199"/>
                </a:lnTo>
                <a:lnTo>
                  <a:pt x="3157093" y="457199"/>
                </a:lnTo>
                <a:lnTo>
                  <a:pt x="3160299" y="469899"/>
                </a:lnTo>
                <a:lnTo>
                  <a:pt x="3161367" y="482599"/>
                </a:lnTo>
                <a:lnTo>
                  <a:pt x="3160346" y="495299"/>
                </a:lnTo>
                <a:lnTo>
                  <a:pt x="3157286" y="507999"/>
                </a:lnTo>
                <a:lnTo>
                  <a:pt x="3152189" y="520699"/>
                </a:lnTo>
                <a:close/>
              </a:path>
              <a:path w="13343255" h="5753100">
                <a:moveTo>
                  <a:pt x="6215958" y="482599"/>
                </a:moveTo>
                <a:lnTo>
                  <a:pt x="5929276" y="482599"/>
                </a:lnTo>
                <a:lnTo>
                  <a:pt x="5929276" y="457199"/>
                </a:lnTo>
                <a:lnTo>
                  <a:pt x="6215958" y="457199"/>
                </a:lnTo>
                <a:lnTo>
                  <a:pt x="6215958" y="482599"/>
                </a:lnTo>
                <a:close/>
              </a:path>
              <a:path w="13343255" h="5753100">
                <a:moveTo>
                  <a:pt x="6087730" y="609599"/>
                </a:moveTo>
                <a:lnTo>
                  <a:pt x="6057474" y="609599"/>
                </a:lnTo>
                <a:lnTo>
                  <a:pt x="6057474" y="482599"/>
                </a:lnTo>
                <a:lnTo>
                  <a:pt x="6087730" y="482599"/>
                </a:lnTo>
                <a:lnTo>
                  <a:pt x="6087730" y="609599"/>
                </a:lnTo>
                <a:close/>
              </a:path>
              <a:path w="13343255" h="5753100">
                <a:moveTo>
                  <a:pt x="2930448" y="520699"/>
                </a:moveTo>
                <a:lnTo>
                  <a:pt x="2893656" y="520699"/>
                </a:lnTo>
                <a:lnTo>
                  <a:pt x="2893656" y="507999"/>
                </a:lnTo>
                <a:lnTo>
                  <a:pt x="2894608" y="495299"/>
                </a:lnTo>
                <a:lnTo>
                  <a:pt x="2920372" y="495299"/>
                </a:lnTo>
                <a:lnTo>
                  <a:pt x="2918224" y="507999"/>
                </a:lnTo>
                <a:lnTo>
                  <a:pt x="2925183" y="507999"/>
                </a:lnTo>
                <a:lnTo>
                  <a:pt x="2930448" y="520699"/>
                </a:lnTo>
                <a:close/>
              </a:path>
              <a:path w="13343255" h="5753100">
                <a:moveTo>
                  <a:pt x="2237207" y="520699"/>
                </a:moveTo>
                <a:lnTo>
                  <a:pt x="2176845" y="520699"/>
                </a:lnTo>
                <a:lnTo>
                  <a:pt x="2181625" y="507999"/>
                </a:lnTo>
                <a:lnTo>
                  <a:pt x="2232366" y="507999"/>
                </a:lnTo>
                <a:lnTo>
                  <a:pt x="2237207" y="520699"/>
                </a:lnTo>
                <a:close/>
              </a:path>
              <a:path w="13343255" h="5753100">
                <a:moveTo>
                  <a:pt x="2438989" y="533399"/>
                </a:moveTo>
                <a:lnTo>
                  <a:pt x="2348747" y="533399"/>
                </a:lnTo>
                <a:lnTo>
                  <a:pt x="2339505" y="520699"/>
                </a:lnTo>
                <a:lnTo>
                  <a:pt x="2332039" y="507999"/>
                </a:lnTo>
                <a:lnTo>
                  <a:pt x="2372345" y="507999"/>
                </a:lnTo>
                <a:lnTo>
                  <a:pt x="2379143" y="520699"/>
                </a:lnTo>
                <a:lnTo>
                  <a:pt x="2444344" y="520699"/>
                </a:lnTo>
                <a:lnTo>
                  <a:pt x="2438989" y="533399"/>
                </a:lnTo>
                <a:close/>
              </a:path>
              <a:path w="13343255" h="5753100">
                <a:moveTo>
                  <a:pt x="2445524" y="520699"/>
                </a:moveTo>
                <a:lnTo>
                  <a:pt x="2393895" y="520699"/>
                </a:lnTo>
                <a:lnTo>
                  <a:pt x="2402117" y="507999"/>
                </a:lnTo>
                <a:lnTo>
                  <a:pt x="2444435" y="507999"/>
                </a:lnTo>
                <a:lnTo>
                  <a:pt x="2445524" y="520699"/>
                </a:lnTo>
                <a:close/>
              </a:path>
              <a:path w="13343255" h="5753100">
                <a:moveTo>
                  <a:pt x="2854473" y="520699"/>
                </a:moveTo>
                <a:lnTo>
                  <a:pt x="2769724" y="520699"/>
                </a:lnTo>
                <a:lnTo>
                  <a:pt x="2774565" y="507999"/>
                </a:lnTo>
                <a:lnTo>
                  <a:pt x="2849632" y="507999"/>
                </a:lnTo>
                <a:lnTo>
                  <a:pt x="2854473" y="520699"/>
                </a:lnTo>
                <a:close/>
              </a:path>
              <a:path w="13343255" h="5753100">
                <a:moveTo>
                  <a:pt x="3018223" y="520699"/>
                </a:moveTo>
                <a:lnTo>
                  <a:pt x="2942883" y="520699"/>
                </a:lnTo>
                <a:lnTo>
                  <a:pt x="2949328" y="507999"/>
                </a:lnTo>
                <a:lnTo>
                  <a:pt x="3013351" y="507999"/>
                </a:lnTo>
                <a:lnTo>
                  <a:pt x="3018223" y="520699"/>
                </a:lnTo>
                <a:close/>
              </a:path>
              <a:path w="13343255" h="5753100">
                <a:moveTo>
                  <a:pt x="3094164" y="520699"/>
                </a:moveTo>
                <a:lnTo>
                  <a:pt x="3024395" y="520699"/>
                </a:lnTo>
                <a:lnTo>
                  <a:pt x="3029327" y="507999"/>
                </a:lnTo>
                <a:lnTo>
                  <a:pt x="3087162" y="507999"/>
                </a:lnTo>
                <a:lnTo>
                  <a:pt x="3094164" y="520699"/>
                </a:lnTo>
                <a:close/>
              </a:path>
              <a:path w="13343255" h="5753100">
                <a:moveTo>
                  <a:pt x="2237207" y="533399"/>
                </a:moveTo>
                <a:lnTo>
                  <a:pt x="2176875" y="533399"/>
                </a:lnTo>
                <a:lnTo>
                  <a:pt x="2175665" y="520699"/>
                </a:lnTo>
                <a:lnTo>
                  <a:pt x="2238418" y="520699"/>
                </a:lnTo>
                <a:lnTo>
                  <a:pt x="2237207" y="533399"/>
                </a:lnTo>
                <a:close/>
              </a:path>
              <a:path w="13343255" h="5753100">
                <a:moveTo>
                  <a:pt x="2854473" y="533399"/>
                </a:moveTo>
                <a:lnTo>
                  <a:pt x="2769724" y="533399"/>
                </a:lnTo>
                <a:lnTo>
                  <a:pt x="2768514" y="520699"/>
                </a:lnTo>
                <a:lnTo>
                  <a:pt x="2855714" y="520699"/>
                </a:lnTo>
                <a:lnTo>
                  <a:pt x="2854473" y="533399"/>
                </a:lnTo>
                <a:close/>
              </a:path>
              <a:path w="13343255" h="5753100">
                <a:moveTo>
                  <a:pt x="3018223" y="533399"/>
                </a:moveTo>
                <a:lnTo>
                  <a:pt x="2905607" y="533399"/>
                </a:lnTo>
                <a:lnTo>
                  <a:pt x="2897650" y="520699"/>
                </a:lnTo>
                <a:lnTo>
                  <a:pt x="3019433" y="520699"/>
                </a:lnTo>
                <a:lnTo>
                  <a:pt x="3018223" y="533399"/>
                </a:lnTo>
                <a:close/>
              </a:path>
              <a:path w="13343255" h="5753100">
                <a:moveTo>
                  <a:pt x="3136242" y="533399"/>
                </a:moveTo>
                <a:lnTo>
                  <a:pt x="3024365" y="533399"/>
                </a:lnTo>
                <a:lnTo>
                  <a:pt x="3023154" y="520699"/>
                </a:lnTo>
                <a:lnTo>
                  <a:pt x="3145058" y="520699"/>
                </a:lnTo>
                <a:lnTo>
                  <a:pt x="3136242" y="533399"/>
                </a:lnTo>
                <a:close/>
              </a:path>
              <a:path w="13343255" h="5753100">
                <a:moveTo>
                  <a:pt x="11010215" y="863599"/>
                </a:moveTo>
                <a:lnTo>
                  <a:pt x="2332941" y="863599"/>
                </a:lnTo>
                <a:lnTo>
                  <a:pt x="2381713" y="850899"/>
                </a:lnTo>
                <a:lnTo>
                  <a:pt x="10961443" y="850899"/>
                </a:lnTo>
                <a:lnTo>
                  <a:pt x="11010215" y="863599"/>
                </a:lnTo>
                <a:close/>
              </a:path>
              <a:path w="13343255" h="5753100">
                <a:moveTo>
                  <a:pt x="11010208" y="1511299"/>
                </a:moveTo>
                <a:lnTo>
                  <a:pt x="2332941" y="1511299"/>
                </a:lnTo>
                <a:lnTo>
                  <a:pt x="2286368" y="1498599"/>
                </a:lnTo>
                <a:lnTo>
                  <a:pt x="2242511" y="1485899"/>
                </a:lnTo>
                <a:lnTo>
                  <a:pt x="2201884" y="1460499"/>
                </a:lnTo>
                <a:lnTo>
                  <a:pt x="2165003" y="1435099"/>
                </a:lnTo>
                <a:lnTo>
                  <a:pt x="2132382" y="1396999"/>
                </a:lnTo>
                <a:lnTo>
                  <a:pt x="2104537" y="1371599"/>
                </a:lnTo>
                <a:lnTo>
                  <a:pt x="2081984" y="1320799"/>
                </a:lnTo>
                <a:lnTo>
                  <a:pt x="2065236" y="1282699"/>
                </a:lnTo>
                <a:lnTo>
                  <a:pt x="2054810" y="1231899"/>
                </a:lnTo>
                <a:lnTo>
                  <a:pt x="2051220" y="1181099"/>
                </a:lnTo>
                <a:lnTo>
                  <a:pt x="2054810" y="1142999"/>
                </a:lnTo>
                <a:lnTo>
                  <a:pt x="2065236" y="1092199"/>
                </a:lnTo>
                <a:lnTo>
                  <a:pt x="2081984" y="1041399"/>
                </a:lnTo>
                <a:lnTo>
                  <a:pt x="2104537" y="1003299"/>
                </a:lnTo>
                <a:lnTo>
                  <a:pt x="2132382" y="965199"/>
                </a:lnTo>
                <a:lnTo>
                  <a:pt x="2165003" y="939799"/>
                </a:lnTo>
                <a:lnTo>
                  <a:pt x="2201884" y="914399"/>
                </a:lnTo>
                <a:lnTo>
                  <a:pt x="2242511" y="888999"/>
                </a:lnTo>
                <a:lnTo>
                  <a:pt x="2286368" y="863599"/>
                </a:lnTo>
                <a:lnTo>
                  <a:pt x="11056788" y="863599"/>
                </a:lnTo>
                <a:lnTo>
                  <a:pt x="11100645" y="888999"/>
                </a:lnTo>
                <a:lnTo>
                  <a:pt x="2333075" y="888999"/>
                </a:lnTo>
                <a:lnTo>
                  <a:pt x="2286912" y="901699"/>
                </a:lnTo>
                <a:lnTo>
                  <a:pt x="2243848" y="914399"/>
                </a:lnTo>
                <a:lnTo>
                  <a:pt x="2204506" y="939799"/>
                </a:lnTo>
                <a:lnTo>
                  <a:pt x="2169508" y="977899"/>
                </a:lnTo>
                <a:lnTo>
                  <a:pt x="2139477" y="1003299"/>
                </a:lnTo>
                <a:lnTo>
                  <a:pt x="2115036" y="1054099"/>
                </a:lnTo>
                <a:lnTo>
                  <a:pt x="2096807" y="1092199"/>
                </a:lnTo>
                <a:lnTo>
                  <a:pt x="2085413" y="1142999"/>
                </a:lnTo>
                <a:lnTo>
                  <a:pt x="2081476" y="1181099"/>
                </a:lnTo>
                <a:lnTo>
                  <a:pt x="2085413" y="1231899"/>
                </a:lnTo>
                <a:lnTo>
                  <a:pt x="2096807" y="1282699"/>
                </a:lnTo>
                <a:lnTo>
                  <a:pt x="2115036" y="1320799"/>
                </a:lnTo>
                <a:lnTo>
                  <a:pt x="2139477" y="1358899"/>
                </a:lnTo>
                <a:lnTo>
                  <a:pt x="2169508" y="1396999"/>
                </a:lnTo>
                <a:lnTo>
                  <a:pt x="2204506" y="1422399"/>
                </a:lnTo>
                <a:lnTo>
                  <a:pt x="2243848" y="1447799"/>
                </a:lnTo>
                <a:lnTo>
                  <a:pt x="2286912" y="1473199"/>
                </a:lnTo>
                <a:lnTo>
                  <a:pt x="2333074" y="1485899"/>
                </a:lnTo>
                <a:lnTo>
                  <a:pt x="11100632" y="1485899"/>
                </a:lnTo>
                <a:lnTo>
                  <a:pt x="11056777" y="1498599"/>
                </a:lnTo>
                <a:lnTo>
                  <a:pt x="11010208" y="1511299"/>
                </a:lnTo>
                <a:close/>
              </a:path>
              <a:path w="13343255" h="5753100">
                <a:moveTo>
                  <a:pt x="11100632" y="1485899"/>
                </a:moveTo>
                <a:lnTo>
                  <a:pt x="11010082" y="1485899"/>
                </a:lnTo>
                <a:lnTo>
                  <a:pt x="11056244" y="1473199"/>
                </a:lnTo>
                <a:lnTo>
                  <a:pt x="11099308" y="1447799"/>
                </a:lnTo>
                <a:lnTo>
                  <a:pt x="11138650" y="1422399"/>
                </a:lnTo>
                <a:lnTo>
                  <a:pt x="11173648" y="1396999"/>
                </a:lnTo>
                <a:lnTo>
                  <a:pt x="11203679" y="1358899"/>
                </a:lnTo>
                <a:lnTo>
                  <a:pt x="11228120" y="1320799"/>
                </a:lnTo>
                <a:lnTo>
                  <a:pt x="11246349" y="1282699"/>
                </a:lnTo>
                <a:lnTo>
                  <a:pt x="11257743" y="1231899"/>
                </a:lnTo>
                <a:lnTo>
                  <a:pt x="11261680" y="1181099"/>
                </a:lnTo>
                <a:lnTo>
                  <a:pt x="11257743" y="1142999"/>
                </a:lnTo>
                <a:lnTo>
                  <a:pt x="11246349" y="1092199"/>
                </a:lnTo>
                <a:lnTo>
                  <a:pt x="11228120" y="1054099"/>
                </a:lnTo>
                <a:lnTo>
                  <a:pt x="11203679" y="1003299"/>
                </a:lnTo>
                <a:lnTo>
                  <a:pt x="11173648" y="977899"/>
                </a:lnTo>
                <a:lnTo>
                  <a:pt x="11138650" y="939799"/>
                </a:lnTo>
                <a:lnTo>
                  <a:pt x="11099308" y="914399"/>
                </a:lnTo>
                <a:lnTo>
                  <a:pt x="11056245" y="901699"/>
                </a:lnTo>
                <a:lnTo>
                  <a:pt x="11010082" y="888999"/>
                </a:lnTo>
                <a:lnTo>
                  <a:pt x="11100645" y="888999"/>
                </a:lnTo>
                <a:lnTo>
                  <a:pt x="11141272" y="914399"/>
                </a:lnTo>
                <a:lnTo>
                  <a:pt x="11178153" y="939799"/>
                </a:lnTo>
                <a:lnTo>
                  <a:pt x="11210774" y="965199"/>
                </a:lnTo>
                <a:lnTo>
                  <a:pt x="11238619" y="1003299"/>
                </a:lnTo>
                <a:lnTo>
                  <a:pt x="11261172" y="1041399"/>
                </a:lnTo>
                <a:lnTo>
                  <a:pt x="11277920" y="1092199"/>
                </a:lnTo>
                <a:lnTo>
                  <a:pt x="11288347" y="1142999"/>
                </a:lnTo>
                <a:lnTo>
                  <a:pt x="11291936" y="1181099"/>
                </a:lnTo>
                <a:lnTo>
                  <a:pt x="11288346" y="1231899"/>
                </a:lnTo>
                <a:lnTo>
                  <a:pt x="11277918" y="1282699"/>
                </a:lnTo>
                <a:lnTo>
                  <a:pt x="11261167" y="1320799"/>
                </a:lnTo>
                <a:lnTo>
                  <a:pt x="11238611" y="1371599"/>
                </a:lnTo>
                <a:lnTo>
                  <a:pt x="11210763" y="1396999"/>
                </a:lnTo>
                <a:lnTo>
                  <a:pt x="11178141" y="1435099"/>
                </a:lnTo>
                <a:lnTo>
                  <a:pt x="11141258" y="1460499"/>
                </a:lnTo>
                <a:lnTo>
                  <a:pt x="11100632" y="1485899"/>
                </a:lnTo>
                <a:close/>
              </a:path>
              <a:path w="13343255" h="5753100">
                <a:moveTo>
                  <a:pt x="12026905" y="1028699"/>
                </a:moveTo>
                <a:lnTo>
                  <a:pt x="11997765" y="1028699"/>
                </a:lnTo>
                <a:lnTo>
                  <a:pt x="11975466" y="952499"/>
                </a:lnTo>
                <a:lnTo>
                  <a:pt x="11980307" y="939799"/>
                </a:lnTo>
                <a:lnTo>
                  <a:pt x="12004724" y="939799"/>
                </a:lnTo>
                <a:lnTo>
                  <a:pt x="12026905" y="1028699"/>
                </a:lnTo>
                <a:close/>
              </a:path>
              <a:path w="13343255" h="5753100">
                <a:moveTo>
                  <a:pt x="11900966" y="1422399"/>
                </a:moveTo>
                <a:lnTo>
                  <a:pt x="11811906" y="1422399"/>
                </a:lnTo>
                <a:lnTo>
                  <a:pt x="11770410" y="1409699"/>
                </a:lnTo>
                <a:lnTo>
                  <a:pt x="11732843" y="1384299"/>
                </a:lnTo>
                <a:lnTo>
                  <a:pt x="11700099" y="1358899"/>
                </a:lnTo>
                <a:lnTo>
                  <a:pt x="11673074" y="1320799"/>
                </a:lnTo>
                <a:lnTo>
                  <a:pt x="11652662" y="1282699"/>
                </a:lnTo>
                <a:lnTo>
                  <a:pt x="11639759" y="1244599"/>
                </a:lnTo>
                <a:lnTo>
                  <a:pt x="11635259" y="1206499"/>
                </a:lnTo>
                <a:lnTo>
                  <a:pt x="11639760" y="1155699"/>
                </a:lnTo>
                <a:lnTo>
                  <a:pt x="11652667" y="1117599"/>
                </a:lnTo>
                <a:lnTo>
                  <a:pt x="11673084" y="1079499"/>
                </a:lnTo>
                <a:lnTo>
                  <a:pt x="11700114" y="1041399"/>
                </a:lnTo>
                <a:lnTo>
                  <a:pt x="11732863" y="1015999"/>
                </a:lnTo>
                <a:lnTo>
                  <a:pt x="11770435" y="1003299"/>
                </a:lnTo>
                <a:lnTo>
                  <a:pt x="11811935" y="990599"/>
                </a:lnTo>
                <a:lnTo>
                  <a:pt x="11856466" y="977899"/>
                </a:lnTo>
                <a:lnTo>
                  <a:pt x="11894921" y="990599"/>
                </a:lnTo>
                <a:lnTo>
                  <a:pt x="11931756" y="990599"/>
                </a:lnTo>
                <a:lnTo>
                  <a:pt x="11966271" y="1015999"/>
                </a:lnTo>
                <a:lnTo>
                  <a:pt x="11812714" y="1015999"/>
                </a:lnTo>
                <a:lnTo>
                  <a:pt x="11772546" y="1028699"/>
                </a:lnTo>
                <a:lnTo>
                  <a:pt x="11737088" y="1054099"/>
                </a:lnTo>
                <a:lnTo>
                  <a:pt x="11707496" y="1079499"/>
                </a:lnTo>
                <a:lnTo>
                  <a:pt x="11684928" y="1117599"/>
                </a:lnTo>
                <a:lnTo>
                  <a:pt x="11670539" y="1155699"/>
                </a:lnTo>
                <a:lnTo>
                  <a:pt x="11665485" y="1206499"/>
                </a:lnTo>
                <a:lnTo>
                  <a:pt x="11670537" y="1244599"/>
                </a:lnTo>
                <a:lnTo>
                  <a:pt x="11684923" y="1282699"/>
                </a:lnTo>
                <a:lnTo>
                  <a:pt x="11707487" y="1320799"/>
                </a:lnTo>
                <a:lnTo>
                  <a:pt x="11737075" y="1346199"/>
                </a:lnTo>
                <a:lnTo>
                  <a:pt x="11772533" y="1371599"/>
                </a:lnTo>
                <a:lnTo>
                  <a:pt x="11812704" y="1384299"/>
                </a:lnTo>
                <a:lnTo>
                  <a:pt x="11856435" y="1396999"/>
                </a:lnTo>
                <a:lnTo>
                  <a:pt x="11961252" y="1396999"/>
                </a:lnTo>
                <a:lnTo>
                  <a:pt x="11942466" y="1409699"/>
                </a:lnTo>
                <a:lnTo>
                  <a:pt x="11900966" y="1422399"/>
                </a:lnTo>
                <a:close/>
              </a:path>
              <a:path w="13343255" h="5753100">
                <a:moveTo>
                  <a:pt x="2570975" y="1269999"/>
                </a:moveTo>
                <a:lnTo>
                  <a:pt x="2471749" y="1269999"/>
                </a:lnTo>
                <a:lnTo>
                  <a:pt x="2447393" y="1257299"/>
                </a:lnTo>
                <a:lnTo>
                  <a:pt x="2425464" y="1231899"/>
                </a:lnTo>
                <a:lnTo>
                  <a:pt x="2399220" y="1193799"/>
                </a:lnTo>
                <a:lnTo>
                  <a:pt x="2386099" y="1155699"/>
                </a:lnTo>
                <a:lnTo>
                  <a:pt x="2386099" y="1117599"/>
                </a:lnTo>
                <a:lnTo>
                  <a:pt x="2399220" y="1079499"/>
                </a:lnTo>
                <a:lnTo>
                  <a:pt x="2425464" y="1041399"/>
                </a:lnTo>
                <a:lnTo>
                  <a:pt x="2461830" y="1015999"/>
                </a:lnTo>
                <a:lnTo>
                  <a:pt x="2503127" y="1003299"/>
                </a:lnTo>
                <a:lnTo>
                  <a:pt x="2546065" y="1003299"/>
                </a:lnTo>
                <a:lnTo>
                  <a:pt x="2587354" y="1015999"/>
                </a:lnTo>
                <a:lnTo>
                  <a:pt x="2605530" y="1028699"/>
                </a:lnTo>
                <a:lnTo>
                  <a:pt x="2483141" y="1028699"/>
                </a:lnTo>
                <a:lnTo>
                  <a:pt x="2464021" y="1041399"/>
                </a:lnTo>
                <a:lnTo>
                  <a:pt x="2446795" y="1054099"/>
                </a:lnTo>
                <a:lnTo>
                  <a:pt x="2422679" y="1092199"/>
                </a:lnTo>
                <a:lnTo>
                  <a:pt x="2414640" y="1142999"/>
                </a:lnTo>
                <a:lnTo>
                  <a:pt x="2422679" y="1181099"/>
                </a:lnTo>
                <a:lnTo>
                  <a:pt x="2446795" y="1219199"/>
                </a:lnTo>
                <a:lnTo>
                  <a:pt x="2477446" y="1231899"/>
                </a:lnTo>
                <a:lnTo>
                  <a:pt x="2512301" y="1244599"/>
                </a:lnTo>
                <a:lnTo>
                  <a:pt x="2612299" y="1244599"/>
                </a:lnTo>
                <a:lnTo>
                  <a:pt x="2625608" y="1257299"/>
                </a:lnTo>
                <a:lnTo>
                  <a:pt x="2585734" y="1257299"/>
                </a:lnTo>
                <a:lnTo>
                  <a:pt x="2570975" y="1269999"/>
                </a:lnTo>
                <a:close/>
              </a:path>
              <a:path w="13343255" h="5753100">
                <a:moveTo>
                  <a:pt x="12033559" y="1092199"/>
                </a:moveTo>
                <a:lnTo>
                  <a:pt x="12023483" y="1092199"/>
                </a:lnTo>
                <a:lnTo>
                  <a:pt x="11885846" y="1079499"/>
                </a:lnTo>
                <a:lnTo>
                  <a:pt x="11879704" y="1066799"/>
                </a:lnTo>
                <a:lnTo>
                  <a:pt x="11881337" y="1054099"/>
                </a:lnTo>
                <a:lnTo>
                  <a:pt x="11980457" y="1054099"/>
                </a:lnTo>
                <a:lnTo>
                  <a:pt x="11952935" y="1041399"/>
                </a:lnTo>
                <a:lnTo>
                  <a:pt x="11922667" y="1028699"/>
                </a:lnTo>
                <a:lnTo>
                  <a:pt x="11890288" y="1015999"/>
                </a:lnTo>
                <a:lnTo>
                  <a:pt x="11966271" y="1015999"/>
                </a:lnTo>
                <a:lnTo>
                  <a:pt x="11997765" y="1028699"/>
                </a:lnTo>
                <a:lnTo>
                  <a:pt x="12026905" y="1028699"/>
                </a:lnTo>
                <a:lnTo>
                  <a:pt x="12039580" y="1079499"/>
                </a:lnTo>
                <a:lnTo>
                  <a:pt x="12033559" y="1092199"/>
                </a:lnTo>
                <a:close/>
              </a:path>
              <a:path w="13343255" h="5753100">
                <a:moveTo>
                  <a:pt x="12866554" y="1041399"/>
                </a:moveTo>
                <a:lnTo>
                  <a:pt x="12482718" y="1041399"/>
                </a:lnTo>
                <a:lnTo>
                  <a:pt x="12482718" y="1015999"/>
                </a:lnTo>
                <a:lnTo>
                  <a:pt x="12866554" y="1015999"/>
                </a:lnTo>
                <a:lnTo>
                  <a:pt x="12866554" y="1041399"/>
                </a:lnTo>
                <a:close/>
              </a:path>
              <a:path w="13343255" h="5753100">
                <a:moveTo>
                  <a:pt x="689155" y="1371599"/>
                </a:moveTo>
                <a:lnTo>
                  <a:pt x="673694" y="1371599"/>
                </a:lnTo>
                <a:lnTo>
                  <a:pt x="492850" y="1206499"/>
                </a:lnTo>
                <a:lnTo>
                  <a:pt x="487828" y="1206499"/>
                </a:lnTo>
                <a:lnTo>
                  <a:pt x="487828" y="1193799"/>
                </a:lnTo>
                <a:lnTo>
                  <a:pt x="492850" y="1193799"/>
                </a:lnTo>
                <a:lnTo>
                  <a:pt x="670790" y="1028699"/>
                </a:lnTo>
                <a:lnTo>
                  <a:pt x="686553" y="1028699"/>
                </a:lnTo>
                <a:lnTo>
                  <a:pt x="697748" y="1041399"/>
                </a:lnTo>
                <a:lnTo>
                  <a:pt x="697204" y="1041399"/>
                </a:lnTo>
                <a:lnTo>
                  <a:pt x="525588" y="1206499"/>
                </a:lnTo>
                <a:lnTo>
                  <a:pt x="691001" y="1346199"/>
                </a:lnTo>
                <a:lnTo>
                  <a:pt x="697234" y="1358899"/>
                </a:lnTo>
                <a:lnTo>
                  <a:pt x="697748" y="1358899"/>
                </a:lnTo>
                <a:lnTo>
                  <a:pt x="689155" y="1371599"/>
                </a:lnTo>
                <a:close/>
              </a:path>
              <a:path w="13343255" h="5753100">
                <a:moveTo>
                  <a:pt x="1402487" y="1371599"/>
                </a:moveTo>
                <a:lnTo>
                  <a:pt x="1387025" y="1371599"/>
                </a:lnTo>
                <a:lnTo>
                  <a:pt x="1378432" y="1358899"/>
                </a:lnTo>
                <a:lnTo>
                  <a:pt x="1378947" y="1358899"/>
                </a:lnTo>
                <a:lnTo>
                  <a:pt x="1385180" y="1346199"/>
                </a:lnTo>
                <a:lnTo>
                  <a:pt x="1550593" y="1206499"/>
                </a:lnTo>
                <a:lnTo>
                  <a:pt x="1385180" y="1054099"/>
                </a:lnTo>
                <a:lnTo>
                  <a:pt x="1378947" y="1041399"/>
                </a:lnTo>
                <a:lnTo>
                  <a:pt x="1378432" y="1041399"/>
                </a:lnTo>
                <a:lnTo>
                  <a:pt x="1389627" y="1028699"/>
                </a:lnTo>
                <a:lnTo>
                  <a:pt x="1405391" y="1028699"/>
                </a:lnTo>
                <a:lnTo>
                  <a:pt x="1583331" y="1193799"/>
                </a:lnTo>
                <a:lnTo>
                  <a:pt x="1588353" y="1193799"/>
                </a:lnTo>
                <a:lnTo>
                  <a:pt x="1588353" y="1206499"/>
                </a:lnTo>
                <a:lnTo>
                  <a:pt x="1583331" y="1206499"/>
                </a:lnTo>
                <a:lnTo>
                  <a:pt x="1402487" y="1371599"/>
                </a:lnTo>
                <a:close/>
              </a:path>
              <a:path w="13343255" h="5753100">
                <a:moveTo>
                  <a:pt x="2752780" y="1333499"/>
                </a:moveTo>
                <a:lnTo>
                  <a:pt x="2705459" y="1333499"/>
                </a:lnTo>
                <a:lnTo>
                  <a:pt x="2726942" y="1320799"/>
                </a:lnTo>
                <a:lnTo>
                  <a:pt x="2633751" y="1219199"/>
                </a:lnTo>
                <a:lnTo>
                  <a:pt x="2602254" y="1219199"/>
                </a:lnTo>
                <a:lnTo>
                  <a:pt x="2606762" y="1206499"/>
                </a:lnTo>
                <a:lnTo>
                  <a:pt x="2610544" y="1206499"/>
                </a:lnTo>
                <a:lnTo>
                  <a:pt x="2615264" y="1193799"/>
                </a:lnTo>
                <a:lnTo>
                  <a:pt x="2617533" y="1193799"/>
                </a:lnTo>
                <a:lnTo>
                  <a:pt x="2631523" y="1155699"/>
                </a:lnTo>
                <a:lnTo>
                  <a:pt x="2633664" y="1130299"/>
                </a:lnTo>
                <a:lnTo>
                  <a:pt x="2623920" y="1092199"/>
                </a:lnTo>
                <a:lnTo>
                  <a:pt x="2602254" y="1054099"/>
                </a:lnTo>
                <a:lnTo>
                  <a:pt x="2585016" y="1041399"/>
                </a:lnTo>
                <a:lnTo>
                  <a:pt x="2565897" y="1028699"/>
                </a:lnTo>
                <a:lnTo>
                  <a:pt x="2605530" y="1028699"/>
                </a:lnTo>
                <a:lnTo>
                  <a:pt x="2623706" y="1041399"/>
                </a:lnTo>
                <a:lnTo>
                  <a:pt x="2649671" y="1079499"/>
                </a:lnTo>
                <a:lnTo>
                  <a:pt x="2662646" y="1117599"/>
                </a:lnTo>
                <a:lnTo>
                  <a:pt x="2662731" y="1155699"/>
                </a:lnTo>
                <a:lnTo>
                  <a:pt x="2650029" y="1193799"/>
                </a:lnTo>
                <a:lnTo>
                  <a:pt x="2764974" y="1308099"/>
                </a:lnTo>
                <a:lnTo>
                  <a:pt x="2764974" y="1320799"/>
                </a:lnTo>
                <a:lnTo>
                  <a:pt x="2752780" y="1333499"/>
                </a:lnTo>
                <a:close/>
              </a:path>
              <a:path w="13343255" h="5753100">
                <a:moveTo>
                  <a:pt x="12866554" y="1206499"/>
                </a:moveTo>
                <a:lnTo>
                  <a:pt x="12482718" y="1206499"/>
                </a:lnTo>
                <a:lnTo>
                  <a:pt x="12482718" y="1193799"/>
                </a:lnTo>
                <a:lnTo>
                  <a:pt x="12489495" y="1181099"/>
                </a:lnTo>
                <a:lnTo>
                  <a:pt x="12859777" y="1181099"/>
                </a:lnTo>
                <a:lnTo>
                  <a:pt x="12866554" y="1193799"/>
                </a:lnTo>
                <a:lnTo>
                  <a:pt x="12866554" y="1206499"/>
                </a:lnTo>
                <a:close/>
              </a:path>
              <a:path w="13343255" h="5753100">
                <a:moveTo>
                  <a:pt x="11961252" y="1396999"/>
                </a:moveTo>
                <a:lnTo>
                  <a:pt x="11856435" y="1396999"/>
                </a:lnTo>
                <a:lnTo>
                  <a:pt x="11900166" y="1384299"/>
                </a:lnTo>
                <a:lnTo>
                  <a:pt x="11940338" y="1371599"/>
                </a:lnTo>
                <a:lnTo>
                  <a:pt x="11975795" y="1346199"/>
                </a:lnTo>
                <a:lnTo>
                  <a:pt x="12005384" y="1320799"/>
                </a:lnTo>
                <a:lnTo>
                  <a:pt x="12027948" y="1282699"/>
                </a:lnTo>
                <a:lnTo>
                  <a:pt x="12042333" y="1244599"/>
                </a:lnTo>
                <a:lnTo>
                  <a:pt x="12047385" y="1206499"/>
                </a:lnTo>
                <a:lnTo>
                  <a:pt x="12047385" y="1193799"/>
                </a:lnTo>
                <a:lnTo>
                  <a:pt x="12077642" y="1193799"/>
                </a:lnTo>
                <a:lnTo>
                  <a:pt x="12077642" y="1206499"/>
                </a:lnTo>
                <a:lnTo>
                  <a:pt x="12073140" y="1244599"/>
                </a:lnTo>
                <a:lnTo>
                  <a:pt x="12060234" y="1282699"/>
                </a:lnTo>
                <a:lnTo>
                  <a:pt x="12039817" y="1320799"/>
                </a:lnTo>
                <a:lnTo>
                  <a:pt x="12012787" y="1358899"/>
                </a:lnTo>
                <a:lnTo>
                  <a:pt x="11980038" y="1384299"/>
                </a:lnTo>
                <a:lnTo>
                  <a:pt x="11961252" y="1396999"/>
                </a:lnTo>
                <a:close/>
              </a:path>
              <a:path w="13343255" h="5753100">
                <a:moveTo>
                  <a:pt x="2630544" y="1231899"/>
                </a:moveTo>
                <a:lnTo>
                  <a:pt x="2587575" y="1231899"/>
                </a:lnTo>
                <a:lnTo>
                  <a:pt x="2592799" y="1219199"/>
                </a:lnTo>
                <a:lnTo>
                  <a:pt x="2633751" y="1219199"/>
                </a:lnTo>
                <a:lnTo>
                  <a:pt x="2630544" y="1231899"/>
                </a:lnTo>
                <a:close/>
              </a:path>
              <a:path w="13343255" h="5753100">
                <a:moveTo>
                  <a:pt x="2620105" y="1244599"/>
                </a:moveTo>
                <a:lnTo>
                  <a:pt x="2548222" y="1244599"/>
                </a:lnTo>
                <a:lnTo>
                  <a:pt x="2582073" y="1231899"/>
                </a:lnTo>
                <a:lnTo>
                  <a:pt x="2627185" y="1231899"/>
                </a:lnTo>
                <a:lnTo>
                  <a:pt x="2620105" y="1244599"/>
                </a:lnTo>
                <a:close/>
              </a:path>
              <a:path w="13343255" h="5753100">
                <a:moveTo>
                  <a:pt x="2716200" y="1371599"/>
                </a:moveTo>
                <a:lnTo>
                  <a:pt x="2697744" y="1371599"/>
                </a:lnTo>
                <a:lnTo>
                  <a:pt x="2585734" y="1257299"/>
                </a:lnTo>
                <a:lnTo>
                  <a:pt x="2625608" y="1257299"/>
                </a:lnTo>
                <a:lnTo>
                  <a:pt x="2705459" y="1333499"/>
                </a:lnTo>
                <a:lnTo>
                  <a:pt x="2752780" y="1333499"/>
                </a:lnTo>
                <a:lnTo>
                  <a:pt x="2716200" y="1371599"/>
                </a:lnTo>
                <a:close/>
              </a:path>
              <a:path w="13343255" h="5753100">
                <a:moveTo>
                  <a:pt x="2524524" y="1282699"/>
                </a:moveTo>
                <a:lnTo>
                  <a:pt x="2497728" y="1269999"/>
                </a:lnTo>
                <a:lnTo>
                  <a:pt x="2540254" y="1269999"/>
                </a:lnTo>
                <a:lnTo>
                  <a:pt x="2524524" y="1282699"/>
                </a:lnTo>
                <a:close/>
              </a:path>
              <a:path w="13343255" h="5753100">
                <a:moveTo>
                  <a:pt x="12859777" y="1384299"/>
                </a:moveTo>
                <a:lnTo>
                  <a:pt x="12489465" y="1384299"/>
                </a:lnTo>
                <a:lnTo>
                  <a:pt x="12482718" y="1371599"/>
                </a:lnTo>
                <a:lnTo>
                  <a:pt x="12482718" y="1358899"/>
                </a:lnTo>
                <a:lnTo>
                  <a:pt x="12489495" y="1346199"/>
                </a:lnTo>
                <a:lnTo>
                  <a:pt x="12859777" y="1346199"/>
                </a:lnTo>
                <a:lnTo>
                  <a:pt x="12866554" y="1358899"/>
                </a:lnTo>
                <a:lnTo>
                  <a:pt x="12866554" y="1371599"/>
                </a:lnTo>
                <a:lnTo>
                  <a:pt x="12859777" y="1384299"/>
                </a:lnTo>
                <a:close/>
              </a:path>
              <a:path w="13343255" h="5753100">
                <a:moveTo>
                  <a:pt x="13054297" y="5575299"/>
                </a:moveTo>
                <a:lnTo>
                  <a:pt x="288890" y="5575299"/>
                </a:lnTo>
                <a:lnTo>
                  <a:pt x="241408" y="5562599"/>
                </a:lnTo>
                <a:lnTo>
                  <a:pt x="202587" y="5537199"/>
                </a:lnTo>
                <a:lnTo>
                  <a:pt x="176388" y="5499099"/>
                </a:lnTo>
                <a:lnTo>
                  <a:pt x="166774" y="5448299"/>
                </a:lnTo>
                <a:lnTo>
                  <a:pt x="166774" y="1650999"/>
                </a:lnTo>
                <a:lnTo>
                  <a:pt x="13176382" y="1650999"/>
                </a:lnTo>
                <a:lnTo>
                  <a:pt x="13176382" y="1676399"/>
                </a:lnTo>
                <a:lnTo>
                  <a:pt x="197031" y="1676399"/>
                </a:lnTo>
                <a:lnTo>
                  <a:pt x="197031" y="5448299"/>
                </a:lnTo>
                <a:lnTo>
                  <a:pt x="204261" y="5486399"/>
                </a:lnTo>
                <a:lnTo>
                  <a:pt x="223967" y="5511799"/>
                </a:lnTo>
                <a:lnTo>
                  <a:pt x="253169" y="5537199"/>
                </a:lnTo>
                <a:lnTo>
                  <a:pt x="13140585" y="5537199"/>
                </a:lnTo>
                <a:lnTo>
                  <a:pt x="13101773" y="5562599"/>
                </a:lnTo>
                <a:lnTo>
                  <a:pt x="13054297" y="5575299"/>
                </a:lnTo>
                <a:close/>
              </a:path>
              <a:path w="13343255" h="5753100">
                <a:moveTo>
                  <a:pt x="13140585" y="5537199"/>
                </a:moveTo>
                <a:lnTo>
                  <a:pt x="13090013" y="5537199"/>
                </a:lnTo>
                <a:lnTo>
                  <a:pt x="13119205" y="5511799"/>
                </a:lnTo>
                <a:lnTo>
                  <a:pt x="13138900" y="5486399"/>
                </a:lnTo>
                <a:lnTo>
                  <a:pt x="13146125" y="5448299"/>
                </a:lnTo>
                <a:lnTo>
                  <a:pt x="13146125" y="1676399"/>
                </a:lnTo>
                <a:lnTo>
                  <a:pt x="13176382" y="1676399"/>
                </a:lnTo>
                <a:lnTo>
                  <a:pt x="13176382" y="5448299"/>
                </a:lnTo>
                <a:lnTo>
                  <a:pt x="13166773" y="5499099"/>
                </a:lnTo>
                <a:lnTo>
                  <a:pt x="13140585" y="55371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F0F0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3995" y="4669012"/>
            <a:ext cx="9999980" cy="82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0F0F0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3572" y="4477175"/>
            <a:ext cx="13660854" cy="227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50"/>
              <a:t>DROPOUT</a:t>
            </a:r>
            <a:r>
              <a:rPr dirty="0" spc="-325"/>
              <a:t> </a:t>
            </a:r>
            <a:r>
              <a:rPr dirty="0" spc="150"/>
              <a:t>FROM</a:t>
            </a:r>
            <a:r>
              <a:rPr dirty="0" spc="-320"/>
              <a:t> </a:t>
            </a:r>
            <a:r>
              <a:rPr dirty="0" spc="210"/>
              <a:t>COMPUTER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77745" y="5335762"/>
            <a:ext cx="3332479" cy="8293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250" spc="140">
                <a:solidFill>
                  <a:srgbClr val="0F0F0F"/>
                </a:solidFill>
                <a:latin typeface="Verdana"/>
                <a:cs typeface="Verdana"/>
              </a:rPr>
              <a:t>CAREERS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28486" y="1060696"/>
            <a:ext cx="120205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459">
                <a:solidFill>
                  <a:srgbClr val="0F0F0F"/>
                </a:solidFill>
                <a:latin typeface="Century Gothic"/>
                <a:cs typeface="Century Gothic"/>
              </a:rPr>
              <a:t>Team</a:t>
            </a:r>
            <a:r>
              <a:rPr dirty="0" sz="1800" spc="455">
                <a:solidFill>
                  <a:srgbClr val="0F0F0F"/>
                </a:solidFill>
                <a:latin typeface="Century Gothic"/>
                <a:cs typeface="Century Gothic"/>
              </a:rPr>
              <a:t> </a:t>
            </a:r>
            <a:r>
              <a:rPr dirty="0" sz="1800" spc="515">
                <a:solidFill>
                  <a:srgbClr val="0F0F0F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38225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w="0" h="10267950">
                <a:moveTo>
                  <a:pt x="0" y="0"/>
                </a:moveTo>
                <a:lnTo>
                  <a:pt x="0" y="102679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268825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w="0" h="10267950">
                <a:moveTo>
                  <a:pt x="0" y="0"/>
                </a:moveTo>
                <a:lnTo>
                  <a:pt x="0" y="102679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2974" y="4276603"/>
              <a:ext cx="4114800" cy="41148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9130" y="943930"/>
              <a:ext cx="339725" cy="355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1300" y="699454"/>
            <a:ext cx="3909060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01215" algn="l"/>
              </a:tabLst>
            </a:pPr>
            <a:r>
              <a:rPr dirty="0" sz="4550" spc="370">
                <a:solidFill>
                  <a:srgbClr val="000000"/>
                </a:solidFill>
              </a:rPr>
              <a:t>Probl</a:t>
            </a:r>
            <a:r>
              <a:rPr dirty="0" sz="4550">
                <a:solidFill>
                  <a:srgbClr val="000000"/>
                </a:solidFill>
              </a:rPr>
              <a:t>	</a:t>
            </a:r>
            <a:r>
              <a:rPr dirty="0" sz="4550" spc="275">
                <a:solidFill>
                  <a:srgbClr val="000000"/>
                </a:solidFill>
              </a:rPr>
              <a:t>matic</a:t>
            </a:r>
            <a:endParaRPr sz="4550"/>
          </a:p>
        </p:txBody>
      </p:sp>
      <p:sp>
        <p:nvSpPr>
          <p:cNvPr id="6" name="object 6" descr=""/>
          <p:cNvSpPr txBox="1"/>
          <p:nvPr/>
        </p:nvSpPr>
        <p:spPr>
          <a:xfrm>
            <a:off x="9066632" y="3743622"/>
            <a:ext cx="8205470" cy="487997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12700" marR="5080">
              <a:lnSpc>
                <a:spcPts val="2920"/>
              </a:lnSpc>
              <a:spcBef>
                <a:spcPts val="365"/>
              </a:spcBef>
            </a:pPr>
            <a:r>
              <a:rPr dirty="0" sz="2600">
                <a:latin typeface="Calibri"/>
                <a:cs typeface="Calibri"/>
              </a:rPr>
              <a:t>Did</a:t>
            </a:r>
            <a:r>
              <a:rPr dirty="0" sz="2600" spc="-150">
                <a:latin typeface="Calibri"/>
                <a:cs typeface="Calibri"/>
              </a:rPr>
              <a:t> </a:t>
            </a:r>
            <a:r>
              <a:rPr dirty="0" sz="2600" spc="-85">
                <a:latin typeface="Calibri"/>
                <a:cs typeface="Calibri"/>
              </a:rPr>
              <a:t>you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85">
                <a:latin typeface="Calibri"/>
                <a:cs typeface="Calibri"/>
              </a:rPr>
              <a:t>know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</a:t>
            </a:r>
            <a:r>
              <a:rPr dirty="0" sz="2600" spc="-215">
                <a:latin typeface="Calibri"/>
                <a:cs typeface="Calibri"/>
              </a:rPr>
              <a:t>10</a:t>
            </a:r>
            <a:r>
              <a:rPr dirty="0" sz="2550" spc="-215">
                <a:latin typeface="Lucida Sans"/>
                <a:cs typeface="Lucida Sans"/>
              </a:rPr>
              <a:t>%</a:t>
            </a:r>
            <a:r>
              <a:rPr dirty="0" sz="2550" spc="15">
                <a:latin typeface="Lucida Sans"/>
                <a:cs typeface="Lucida Sans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00">
                <a:latin typeface="Calibri"/>
                <a:cs typeface="Calibri"/>
              </a:rPr>
              <a:t>students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computing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65">
                <a:latin typeface="Calibri"/>
                <a:cs typeface="Calibri"/>
              </a:rPr>
              <a:t>area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drop out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their </a:t>
            </a:r>
            <a:r>
              <a:rPr dirty="0" sz="2600" spc="-80">
                <a:latin typeface="Calibri"/>
                <a:cs typeface="Calibri"/>
              </a:rPr>
              <a:t>university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studies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first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year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their </a:t>
            </a:r>
            <a:r>
              <a:rPr dirty="0" sz="2600" spc="45">
                <a:latin typeface="Calibri"/>
                <a:cs typeface="Calibri"/>
              </a:rPr>
              <a:t>degree</a:t>
            </a:r>
            <a:r>
              <a:rPr dirty="0" sz="2550" spc="45">
                <a:latin typeface="Lucida Sans"/>
                <a:cs typeface="Lucida Sans"/>
              </a:rPr>
              <a:t>? </a:t>
            </a:r>
            <a:r>
              <a:rPr dirty="0" sz="2600">
                <a:latin typeface="Calibri"/>
                <a:cs typeface="Calibri"/>
              </a:rPr>
              <a:t>Much</a:t>
            </a:r>
            <a:r>
              <a:rPr dirty="0" sz="2600" spc="3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3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3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3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due</a:t>
            </a:r>
            <a:r>
              <a:rPr dirty="0" sz="2600" spc="3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375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misinformation</a:t>
            </a:r>
            <a:r>
              <a:rPr dirty="0" sz="2600" spc="3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3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37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professional </a:t>
            </a:r>
            <a:r>
              <a:rPr dirty="0" sz="2600">
                <a:latin typeface="Calibri"/>
                <a:cs typeface="Calibri"/>
              </a:rPr>
              <a:t>careers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offered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UADY</a:t>
            </a:r>
            <a:r>
              <a:rPr dirty="0" sz="2550" spc="-10">
                <a:latin typeface="Lucida Sans"/>
                <a:cs typeface="Lucida Sans"/>
              </a:rPr>
              <a:t>.</a:t>
            </a:r>
            <a:endParaRPr sz="25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6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Lucida Sans"/>
              <a:cs typeface="Lucida Sans"/>
            </a:endParaRPr>
          </a:p>
          <a:p>
            <a:pPr algn="just" marL="12700" marR="5080">
              <a:lnSpc>
                <a:spcPts val="2930"/>
              </a:lnSpc>
            </a:pPr>
            <a:r>
              <a:rPr dirty="0" sz="2550" spc="-45">
                <a:latin typeface="Lucida Sans"/>
                <a:cs typeface="Lucida Sans"/>
              </a:rPr>
              <a:t>"</a:t>
            </a:r>
            <a:r>
              <a:rPr dirty="0" sz="2600" spc="-45">
                <a:latin typeface="Calibri"/>
                <a:cs typeface="Calibri"/>
              </a:rPr>
              <a:t>10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percent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newly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enrolled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90">
                <a:latin typeface="Calibri"/>
                <a:cs typeface="Calibri"/>
              </a:rPr>
              <a:t>students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professional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careers </a:t>
            </a:r>
            <a:r>
              <a:rPr dirty="0" sz="2600">
                <a:latin typeface="Calibri"/>
                <a:cs typeface="Calibri"/>
              </a:rPr>
              <a:t>drop</a:t>
            </a:r>
            <a:r>
              <a:rPr dirty="0" sz="2600" spc="-120">
                <a:latin typeface="Calibri"/>
                <a:cs typeface="Calibri"/>
              </a:rPr>
              <a:t> </a:t>
            </a:r>
            <a:r>
              <a:rPr dirty="0" sz="2600" spc="-100">
                <a:latin typeface="Calibri"/>
                <a:cs typeface="Calibri"/>
              </a:rPr>
              <a:t>out</a:t>
            </a:r>
            <a:r>
              <a:rPr dirty="0" sz="2600">
                <a:latin typeface="Calibri"/>
                <a:cs typeface="Calibri"/>
              </a:rPr>
              <a:t> of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their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65">
                <a:latin typeface="Calibri"/>
                <a:cs typeface="Calibri"/>
              </a:rPr>
              <a:t>studies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change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their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10">
                <a:latin typeface="Calibri"/>
                <a:cs typeface="Calibri"/>
              </a:rPr>
              <a:t>option</a:t>
            </a:r>
            <a:r>
              <a:rPr dirty="0" sz="2550" spc="-110">
                <a:latin typeface="Lucida Sans"/>
                <a:cs typeface="Lucida Sans"/>
              </a:rPr>
              <a:t>,</a:t>
            </a:r>
            <a:r>
              <a:rPr dirty="0" sz="2550" spc="-95">
                <a:latin typeface="Lucida Sans"/>
                <a:cs typeface="Lucida Sans"/>
              </a:rPr>
              <a:t> </a:t>
            </a:r>
            <a:r>
              <a:rPr dirty="0" sz="2600">
                <a:latin typeface="Calibri"/>
                <a:cs typeface="Calibri"/>
              </a:rPr>
              <a:t>after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realizing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alternatives</a:t>
            </a:r>
            <a:r>
              <a:rPr dirty="0" sz="2600" spc="1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they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chose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do</a:t>
            </a:r>
            <a:r>
              <a:rPr dirty="0" sz="2600" spc="1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not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meet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their</a:t>
            </a:r>
            <a:r>
              <a:rPr dirty="0" sz="2600" spc="1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needs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or </a:t>
            </a:r>
            <a:r>
              <a:rPr dirty="0" sz="2600" spc="50">
                <a:latin typeface="Calibri"/>
                <a:cs typeface="Calibri"/>
              </a:rPr>
              <a:t>e</a:t>
            </a:r>
            <a:r>
              <a:rPr dirty="0" sz="2600" spc="5">
                <a:latin typeface="Calibri"/>
                <a:cs typeface="Calibri"/>
              </a:rPr>
              <a:t>x</a:t>
            </a:r>
            <a:r>
              <a:rPr dirty="0" sz="2600" spc="50">
                <a:latin typeface="Calibri"/>
                <a:cs typeface="Calibri"/>
              </a:rPr>
              <a:t>pe</a:t>
            </a:r>
            <a:r>
              <a:rPr dirty="0" sz="2600" spc="165">
                <a:latin typeface="Calibri"/>
                <a:cs typeface="Calibri"/>
              </a:rPr>
              <a:t>c</a:t>
            </a:r>
            <a:r>
              <a:rPr dirty="0" sz="2600" spc="-110">
                <a:latin typeface="Calibri"/>
                <a:cs typeface="Calibri"/>
              </a:rPr>
              <a:t>t</a:t>
            </a:r>
            <a:r>
              <a:rPr dirty="0" sz="2600" spc="180">
                <a:latin typeface="Calibri"/>
                <a:cs typeface="Calibri"/>
              </a:rPr>
              <a:t>a</a:t>
            </a:r>
            <a:r>
              <a:rPr dirty="0" sz="2600" spc="-110">
                <a:latin typeface="Calibri"/>
                <a:cs typeface="Calibri"/>
              </a:rPr>
              <a:t>t</a:t>
            </a:r>
            <a:r>
              <a:rPr dirty="0" sz="2600" spc="-20">
                <a:latin typeface="Calibri"/>
                <a:cs typeface="Calibri"/>
              </a:rPr>
              <a:t>i</a:t>
            </a:r>
            <a:r>
              <a:rPr dirty="0" sz="2600" spc="-15">
                <a:latin typeface="Calibri"/>
                <a:cs typeface="Calibri"/>
              </a:rPr>
              <a:t>o</a:t>
            </a:r>
            <a:r>
              <a:rPr dirty="0" sz="2600" spc="-165">
                <a:latin typeface="Calibri"/>
                <a:cs typeface="Calibri"/>
              </a:rPr>
              <a:t>n</a:t>
            </a:r>
            <a:r>
              <a:rPr dirty="0" sz="2600" spc="-145">
                <a:latin typeface="Calibri"/>
                <a:cs typeface="Calibri"/>
              </a:rPr>
              <a:t>s</a:t>
            </a:r>
            <a:r>
              <a:rPr dirty="0" sz="2550" spc="-370">
                <a:latin typeface="Lucida Sans"/>
                <a:cs typeface="Lucida Sans"/>
              </a:rPr>
              <a:t>,</a:t>
            </a:r>
            <a:r>
              <a:rPr dirty="0" sz="2550" spc="-30">
                <a:latin typeface="Lucida Sans"/>
                <a:cs typeface="Lucida Sans"/>
              </a:rPr>
              <a:t>"</a:t>
            </a:r>
            <a:r>
              <a:rPr dirty="0" sz="2550" spc="-165">
                <a:latin typeface="Lucida Sans"/>
                <a:cs typeface="Lucida Sans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doctor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Education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told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newspaper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El </a:t>
            </a:r>
            <a:r>
              <a:rPr dirty="0" sz="2600">
                <a:latin typeface="Calibri"/>
                <a:cs typeface="Calibri"/>
              </a:rPr>
              <a:t>Mundo</a:t>
            </a:r>
            <a:r>
              <a:rPr dirty="0" sz="2600" spc="12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130">
                <a:latin typeface="Calibri"/>
                <a:cs typeface="Calibri"/>
              </a:rPr>
              <a:t>  </a:t>
            </a:r>
            <a:r>
              <a:rPr dirty="0" sz="2600" spc="355">
                <a:latin typeface="Calibri"/>
                <a:cs typeface="Calibri"/>
              </a:rPr>
              <a:t>C</a:t>
            </a:r>
            <a:r>
              <a:rPr dirty="0" sz="2600" spc="-35">
                <a:latin typeface="Calibri"/>
                <a:cs typeface="Calibri"/>
              </a:rPr>
              <a:t>ó</a:t>
            </a:r>
            <a:r>
              <a:rPr dirty="0" sz="2600" spc="-105">
                <a:latin typeface="Calibri"/>
                <a:cs typeface="Calibri"/>
              </a:rPr>
              <a:t>r</a:t>
            </a:r>
            <a:r>
              <a:rPr dirty="0" sz="2600" spc="35">
                <a:latin typeface="Calibri"/>
                <a:cs typeface="Calibri"/>
              </a:rPr>
              <a:t>d</a:t>
            </a:r>
            <a:r>
              <a:rPr dirty="0" sz="2600" spc="-35">
                <a:latin typeface="Calibri"/>
                <a:cs typeface="Calibri"/>
              </a:rPr>
              <a:t>o</a:t>
            </a:r>
            <a:r>
              <a:rPr dirty="0" sz="2600" spc="35">
                <a:latin typeface="Calibri"/>
                <a:cs typeface="Calibri"/>
              </a:rPr>
              <a:t>b</a:t>
            </a:r>
            <a:r>
              <a:rPr dirty="0" sz="2600" spc="165">
                <a:latin typeface="Calibri"/>
                <a:cs typeface="Calibri"/>
              </a:rPr>
              <a:t>a</a:t>
            </a:r>
            <a:r>
              <a:rPr dirty="0" sz="2550" spc="-310">
                <a:latin typeface="Lucida Sans"/>
                <a:cs typeface="Lucida Sans"/>
              </a:rPr>
              <a:t>.</a:t>
            </a:r>
            <a:r>
              <a:rPr dirty="0" sz="2550" spc="620">
                <a:latin typeface="Lucida Sans"/>
                <a:cs typeface="Lucida Sans"/>
              </a:rPr>
              <a:t> </a:t>
            </a:r>
            <a:r>
              <a:rPr dirty="0" sz="2600" spc="60">
                <a:latin typeface="Calibri"/>
                <a:cs typeface="Calibri"/>
              </a:rPr>
              <a:t>Gabriela</a:t>
            </a:r>
            <a:r>
              <a:rPr dirty="0" sz="2600" spc="130">
                <a:latin typeface="Calibri"/>
                <a:cs typeface="Calibri"/>
              </a:rPr>
              <a:t>  </a:t>
            </a:r>
            <a:r>
              <a:rPr dirty="0" sz="2600" spc="75">
                <a:latin typeface="Calibri"/>
                <a:cs typeface="Calibri"/>
              </a:rPr>
              <a:t>Cabrera</a:t>
            </a:r>
            <a:r>
              <a:rPr dirty="0" sz="2600" spc="12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López</a:t>
            </a:r>
            <a:r>
              <a:rPr dirty="0" sz="2550">
                <a:latin typeface="Lucida Sans"/>
                <a:cs typeface="Lucida Sans"/>
              </a:rPr>
              <a:t>,</a:t>
            </a:r>
            <a:r>
              <a:rPr dirty="0" sz="2550" spc="625">
                <a:latin typeface="Lucida Sans"/>
                <a:cs typeface="Lucida Sans"/>
              </a:rPr>
              <a:t> </a:t>
            </a:r>
            <a:r>
              <a:rPr dirty="0" sz="2600">
                <a:latin typeface="Calibri"/>
                <a:cs typeface="Calibri"/>
              </a:rPr>
              <a:t>from</a:t>
            </a:r>
            <a:r>
              <a:rPr dirty="0" sz="2600" spc="125">
                <a:latin typeface="Calibri"/>
                <a:cs typeface="Calibri"/>
              </a:rPr>
              <a:t>  </a:t>
            </a:r>
            <a:r>
              <a:rPr dirty="0" sz="2600" spc="-25">
                <a:latin typeface="Calibri"/>
                <a:cs typeface="Calibri"/>
              </a:rPr>
              <a:t>the </a:t>
            </a:r>
            <a:r>
              <a:rPr dirty="0" sz="2600">
                <a:latin typeface="Calibri"/>
                <a:cs typeface="Calibri"/>
              </a:rPr>
              <a:t>General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Directorate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 spc="-85">
                <a:latin typeface="Calibri"/>
                <a:cs typeface="Calibri"/>
              </a:rPr>
              <a:t>Attention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Educational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Orientation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National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55">
                <a:latin typeface="Calibri"/>
                <a:cs typeface="Calibri"/>
              </a:rPr>
              <a:t>Autonomous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80">
                <a:latin typeface="Calibri"/>
                <a:cs typeface="Calibri"/>
              </a:rPr>
              <a:t>University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Mexico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550" spc="-10">
                <a:latin typeface="Lucida Sans"/>
                <a:cs typeface="Lucida Sans"/>
              </a:rPr>
              <a:t>(</a:t>
            </a:r>
            <a:r>
              <a:rPr dirty="0" sz="2600" spc="-10">
                <a:latin typeface="Calibri"/>
                <a:cs typeface="Calibri"/>
              </a:rPr>
              <a:t>UNAM</a:t>
            </a:r>
            <a:r>
              <a:rPr dirty="0" sz="2550" spc="-10">
                <a:latin typeface="Lucida Sans"/>
                <a:cs typeface="Lucida Sans"/>
              </a:rPr>
              <a:t>).</a:t>
            </a:r>
            <a:endParaRPr sz="2550">
              <a:latin typeface="Lucida Sans"/>
              <a:cs typeface="Lucida San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1947" y="493839"/>
            <a:ext cx="2929785" cy="1852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525" y="9526"/>
            <a:ext cx="18268950" cy="10267950"/>
            <a:chOff x="9525" y="9526"/>
            <a:chExt cx="18268950" cy="102679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265" y="3846831"/>
              <a:ext cx="5410199" cy="54101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3232" y="493841"/>
              <a:ext cx="2929785" cy="18520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1300" y="699455"/>
            <a:ext cx="2722245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295">
                <a:solidFill>
                  <a:srgbClr val="000000"/>
                </a:solidFill>
              </a:rPr>
              <a:t>Solution</a:t>
            </a:r>
            <a:endParaRPr sz="4550"/>
          </a:p>
        </p:txBody>
      </p:sp>
      <p:sp>
        <p:nvSpPr>
          <p:cNvPr id="6" name="object 6" descr=""/>
          <p:cNvSpPr txBox="1"/>
          <p:nvPr/>
        </p:nvSpPr>
        <p:spPr>
          <a:xfrm>
            <a:off x="8794122" y="4008419"/>
            <a:ext cx="8204200" cy="33940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12700" marR="5080">
              <a:lnSpc>
                <a:spcPts val="2930"/>
              </a:lnSpc>
              <a:spcBef>
                <a:spcPts val="355"/>
              </a:spcBef>
            </a:pP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2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design</a:t>
            </a:r>
            <a:r>
              <a:rPr dirty="0" sz="2600" spc="2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2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2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interactive</a:t>
            </a:r>
            <a:r>
              <a:rPr dirty="0" sz="2600" spc="2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application</a:t>
            </a:r>
            <a:r>
              <a:rPr dirty="0" sz="2600" spc="2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2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being</a:t>
            </a:r>
            <a:r>
              <a:rPr dirty="0" sz="2600" spc="2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carried</a:t>
            </a:r>
            <a:r>
              <a:rPr dirty="0" sz="2600" spc="22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out </a:t>
            </a:r>
            <a:r>
              <a:rPr dirty="0" sz="2600">
                <a:latin typeface="Calibri"/>
                <a:cs typeface="Calibri"/>
              </a:rPr>
              <a:t>that 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80">
                <a:latin typeface="Calibri"/>
                <a:cs typeface="Calibri"/>
              </a:rPr>
              <a:t>capable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sharing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60">
                <a:latin typeface="Calibri"/>
                <a:cs typeface="Calibri"/>
              </a:rPr>
              <a:t>true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reliable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60">
                <a:latin typeface="Calibri"/>
                <a:cs typeface="Calibri"/>
              </a:rPr>
              <a:t>information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about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3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careers</a:t>
            </a:r>
            <a:r>
              <a:rPr dirty="0" sz="2600" spc="3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3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know</a:t>
            </a:r>
            <a:r>
              <a:rPr dirty="0" sz="2600" spc="3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their</a:t>
            </a:r>
            <a:r>
              <a:rPr dirty="0" sz="2600" spc="3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differences</a:t>
            </a:r>
            <a:r>
              <a:rPr dirty="0" sz="2600" spc="3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3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385">
                <a:latin typeface="Calibri"/>
                <a:cs typeface="Calibri"/>
              </a:rPr>
              <a:t> </a:t>
            </a:r>
            <a:r>
              <a:rPr dirty="0" sz="2600" spc="-55">
                <a:latin typeface="Calibri"/>
                <a:cs typeface="Calibri"/>
              </a:rPr>
              <a:t>information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1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45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not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 spc="-110">
                <a:latin typeface="Calibri"/>
                <a:cs typeface="Calibri"/>
              </a:rPr>
              <a:t>known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-120">
                <a:latin typeface="Calibri"/>
                <a:cs typeface="Calibri"/>
              </a:rPr>
              <a:t> </a:t>
            </a:r>
            <a:r>
              <a:rPr dirty="0" sz="2600" spc="-229">
                <a:latin typeface="Calibri"/>
                <a:cs typeface="Calibri"/>
              </a:rPr>
              <a:t>them</a:t>
            </a:r>
            <a:r>
              <a:rPr dirty="0" sz="2550" spc="-229">
                <a:latin typeface="Lucida Sans"/>
                <a:cs typeface="Lucida Sans"/>
              </a:rPr>
              <a:t>,</a:t>
            </a:r>
            <a:r>
              <a:rPr dirty="0" sz="2550" spc="30">
                <a:latin typeface="Lucida Sans"/>
                <a:cs typeface="Lucida Sans"/>
              </a:rPr>
              <a:t> </a:t>
            </a:r>
            <a:r>
              <a:rPr dirty="0" sz="2600" spc="-10">
                <a:latin typeface="Calibri"/>
                <a:cs typeface="Calibri"/>
              </a:rPr>
              <a:t>product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60">
                <a:latin typeface="Calibri"/>
                <a:cs typeface="Calibri"/>
              </a:rPr>
              <a:t>myths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they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have</a:t>
            </a:r>
            <a:r>
              <a:rPr dirty="0" sz="2550" spc="-10">
                <a:latin typeface="Lucida Sans"/>
                <a:cs typeface="Lucida Sans"/>
              </a:rPr>
              <a:t>. </a:t>
            </a:r>
            <a:r>
              <a:rPr dirty="0" sz="2600">
                <a:latin typeface="Calibri"/>
                <a:cs typeface="Calibri"/>
              </a:rPr>
              <a:t>This</a:t>
            </a:r>
            <a:r>
              <a:rPr dirty="0" sz="2600" spc="4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3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intended</a:t>
            </a:r>
            <a:r>
              <a:rPr dirty="0" sz="2600" spc="4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3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reduce</a:t>
            </a:r>
            <a:r>
              <a:rPr dirty="0" sz="2600" spc="3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student</a:t>
            </a:r>
            <a:r>
              <a:rPr dirty="0" sz="2600" spc="3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dropout</a:t>
            </a:r>
            <a:r>
              <a:rPr dirty="0" sz="2600" spc="4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caused</a:t>
            </a:r>
            <a:r>
              <a:rPr dirty="0" sz="2600" spc="3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by</a:t>
            </a:r>
            <a:r>
              <a:rPr dirty="0" sz="2600" spc="39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this </a:t>
            </a:r>
            <a:r>
              <a:rPr dirty="0" sz="2600" spc="-10">
                <a:latin typeface="Calibri"/>
                <a:cs typeface="Calibri"/>
              </a:rPr>
              <a:t>problem</a:t>
            </a:r>
            <a:r>
              <a:rPr dirty="0" sz="2550" spc="-10">
                <a:latin typeface="Lucida Sans"/>
                <a:cs typeface="Lucida Sans"/>
              </a:rPr>
              <a:t>.</a:t>
            </a:r>
            <a:endParaRPr sz="25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Lucida Sans"/>
              <a:cs typeface="Lucida Sans"/>
            </a:endParaRPr>
          </a:p>
          <a:p>
            <a:pPr algn="just" marL="12700" marR="7620">
              <a:lnSpc>
                <a:spcPts val="2920"/>
              </a:lnSpc>
            </a:pPr>
            <a:r>
              <a:rPr dirty="0" sz="2600">
                <a:latin typeface="Calibri"/>
                <a:cs typeface="Calibri"/>
              </a:rPr>
              <a:t>We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want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show</a:t>
            </a:r>
            <a:r>
              <a:rPr dirty="0" sz="2600" spc="1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difference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1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computer</a:t>
            </a:r>
            <a:r>
              <a:rPr dirty="0" sz="2600" spc="125">
                <a:latin typeface="Calibri"/>
                <a:cs typeface="Calibri"/>
              </a:rPr>
              <a:t> </a:t>
            </a:r>
            <a:r>
              <a:rPr dirty="0" sz="2600" spc="-60">
                <a:latin typeface="Calibri"/>
                <a:cs typeface="Calibri"/>
              </a:rPr>
              <a:t>r</a:t>
            </a:r>
            <a:r>
              <a:rPr dirty="0" sz="2600" spc="235">
                <a:latin typeface="Calibri"/>
                <a:cs typeface="Calibri"/>
              </a:rPr>
              <a:t>a</a:t>
            </a:r>
            <a:r>
              <a:rPr dirty="0" sz="2600" spc="220">
                <a:latin typeface="Calibri"/>
                <a:cs typeface="Calibri"/>
              </a:rPr>
              <a:t>c</a:t>
            </a:r>
            <a:r>
              <a:rPr dirty="0" sz="2600" spc="105">
                <a:latin typeface="Calibri"/>
                <a:cs typeface="Calibri"/>
              </a:rPr>
              <a:t>e</a:t>
            </a:r>
            <a:r>
              <a:rPr dirty="0" sz="2600" spc="-95">
                <a:latin typeface="Calibri"/>
                <a:cs typeface="Calibri"/>
              </a:rPr>
              <a:t>s</a:t>
            </a:r>
            <a:r>
              <a:rPr dirty="0" sz="2550" spc="-325">
                <a:latin typeface="Lucida Sans"/>
                <a:cs typeface="Lucida Sans"/>
              </a:rPr>
              <a:t>,</a:t>
            </a:r>
            <a:r>
              <a:rPr dirty="0" sz="2550" spc="-90">
                <a:latin typeface="Lucida Sans"/>
                <a:cs typeface="Lucida Sans"/>
              </a:rPr>
              <a:t> </a:t>
            </a:r>
            <a:r>
              <a:rPr dirty="0" sz="2600" spc="-10">
                <a:latin typeface="Calibri"/>
                <a:cs typeface="Calibri"/>
              </a:rPr>
              <a:t>debunk </a:t>
            </a:r>
            <a:r>
              <a:rPr dirty="0" sz="2600" spc="-175">
                <a:latin typeface="Calibri"/>
                <a:cs typeface="Calibri"/>
              </a:rPr>
              <a:t>myths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report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on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each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race</a:t>
            </a:r>
            <a:r>
              <a:rPr dirty="0" sz="2550" spc="-10">
                <a:latin typeface="Lucida Sans"/>
                <a:cs typeface="Lucida Sans"/>
              </a:rPr>
              <a:t>.</a:t>
            </a:r>
            <a:endParaRPr sz="25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525" y="9525"/>
            <a:ext cx="18268950" cy="10267950"/>
            <a:chOff x="9525" y="9525"/>
            <a:chExt cx="18268950" cy="102679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0546" y="3096324"/>
              <a:ext cx="6162674" cy="61626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6184" y="4696271"/>
              <a:ext cx="85725" cy="857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6184" y="6182171"/>
              <a:ext cx="85725" cy="857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3232" y="493839"/>
              <a:ext cx="2929785" cy="18520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31300" y="699454"/>
            <a:ext cx="5812790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285">
                <a:solidFill>
                  <a:srgbClr val="000000"/>
                </a:solidFill>
              </a:rPr>
              <a:t>Existing</a:t>
            </a:r>
            <a:r>
              <a:rPr dirty="0" sz="4550" spc="-275">
                <a:solidFill>
                  <a:srgbClr val="000000"/>
                </a:solidFill>
              </a:rPr>
              <a:t> </a:t>
            </a:r>
            <a:r>
              <a:rPr dirty="0" sz="4550" spc="295">
                <a:solidFill>
                  <a:srgbClr val="000000"/>
                </a:solidFill>
              </a:rPr>
              <a:t>Solutions</a:t>
            </a:r>
            <a:endParaRPr sz="4550"/>
          </a:p>
        </p:txBody>
      </p:sp>
      <p:sp>
        <p:nvSpPr>
          <p:cNvPr id="8" name="object 8" descr=""/>
          <p:cNvSpPr txBox="1"/>
          <p:nvPr/>
        </p:nvSpPr>
        <p:spPr>
          <a:xfrm>
            <a:off x="2313572" y="4477175"/>
            <a:ext cx="7744459" cy="22796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12700" marR="5080">
              <a:lnSpc>
                <a:spcPts val="2920"/>
              </a:lnSpc>
              <a:spcBef>
                <a:spcPts val="365"/>
              </a:spcBef>
            </a:pPr>
            <a:r>
              <a:rPr dirty="0" sz="2600">
                <a:latin typeface="Calibri"/>
                <a:cs typeface="Calibri"/>
              </a:rPr>
              <a:t>Vocational</a:t>
            </a:r>
            <a:r>
              <a:rPr dirty="0" sz="2600" spc="8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test</a:t>
            </a:r>
            <a:r>
              <a:rPr dirty="0" sz="2600" spc="9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apps</a:t>
            </a:r>
            <a:r>
              <a:rPr dirty="0" sz="2550">
                <a:latin typeface="Lucida Sans"/>
                <a:cs typeface="Lucida Sans"/>
              </a:rPr>
              <a:t>:</a:t>
            </a:r>
            <a:r>
              <a:rPr dirty="0" sz="2550" spc="540">
                <a:latin typeface="Lucida Sans"/>
                <a:cs typeface="Lucida Sans"/>
              </a:rPr>
              <a:t> </a:t>
            </a:r>
            <a:r>
              <a:rPr dirty="0" sz="2600">
                <a:latin typeface="Calibri"/>
                <a:cs typeface="Calibri"/>
              </a:rPr>
              <a:t>these</a:t>
            </a:r>
            <a:r>
              <a:rPr dirty="0" sz="2600" spc="8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do</a:t>
            </a:r>
            <a:r>
              <a:rPr dirty="0" sz="2600" spc="9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not</a:t>
            </a:r>
            <a:r>
              <a:rPr dirty="0" sz="2600" spc="8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finish</a:t>
            </a:r>
            <a:r>
              <a:rPr dirty="0" sz="2600" spc="9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solving</a:t>
            </a:r>
            <a:r>
              <a:rPr dirty="0" sz="2600" spc="85">
                <a:latin typeface="Calibri"/>
                <a:cs typeface="Calibri"/>
              </a:rPr>
              <a:t>  </a:t>
            </a:r>
            <a:r>
              <a:rPr dirty="0" sz="2600" spc="-25">
                <a:latin typeface="Calibri"/>
                <a:cs typeface="Calibri"/>
              </a:rPr>
              <a:t>the </a:t>
            </a:r>
            <a:r>
              <a:rPr dirty="0" sz="2600" spc="-20">
                <a:latin typeface="Calibri"/>
                <a:cs typeface="Calibri"/>
              </a:rPr>
              <a:t>problem</a:t>
            </a:r>
            <a:r>
              <a:rPr dirty="0" sz="2550" spc="-20">
                <a:latin typeface="Lucida Sans"/>
                <a:cs typeface="Lucida Sans"/>
              </a:rPr>
              <a:t>,</a:t>
            </a:r>
            <a:r>
              <a:rPr dirty="0" sz="2550" spc="285">
                <a:latin typeface="Lucida Sans"/>
                <a:cs typeface="Lucida Sans"/>
              </a:rPr>
              <a:t> </a:t>
            </a:r>
            <a:r>
              <a:rPr dirty="0" sz="2600">
                <a:latin typeface="Calibri"/>
                <a:cs typeface="Calibri"/>
              </a:rPr>
              <a:t>since</a:t>
            </a:r>
            <a:r>
              <a:rPr dirty="0" sz="2600" spc="4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5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only</a:t>
            </a:r>
            <a:r>
              <a:rPr dirty="0" sz="2600" spc="4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gives</a:t>
            </a:r>
            <a:r>
              <a:rPr dirty="0" sz="2600" spc="5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you</a:t>
            </a:r>
            <a:r>
              <a:rPr dirty="0" sz="2600" spc="4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500">
                <a:latin typeface="Calibri"/>
                <a:cs typeface="Calibri"/>
              </a:rPr>
              <a:t> </a:t>
            </a:r>
            <a:r>
              <a:rPr dirty="0" sz="2600" spc="55">
                <a:latin typeface="Calibri"/>
                <a:cs typeface="Calibri"/>
              </a:rPr>
              <a:t>idea</a:t>
            </a:r>
            <a:r>
              <a:rPr dirty="0" sz="2600" spc="5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495">
                <a:latin typeface="Calibri"/>
                <a:cs typeface="Calibri"/>
              </a:rPr>
              <a:t> </a:t>
            </a:r>
            <a:r>
              <a:rPr dirty="0" sz="2600" spc="170">
                <a:latin typeface="Calibri"/>
                <a:cs typeface="Calibri"/>
              </a:rPr>
              <a:t>a</a:t>
            </a:r>
            <a:r>
              <a:rPr dirty="0" sz="2600" spc="5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possible </a:t>
            </a:r>
            <a:r>
              <a:rPr dirty="0" sz="2600">
                <a:latin typeface="Calibri"/>
                <a:cs typeface="Calibri"/>
              </a:rPr>
              <a:t>career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but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not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5">
                <a:latin typeface="Calibri"/>
                <a:cs typeface="Calibri"/>
              </a:rPr>
              <a:t>information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what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and </a:t>
            </a:r>
            <a:r>
              <a:rPr dirty="0" sz="2600" spc="-45">
                <a:latin typeface="Calibri"/>
                <a:cs typeface="Calibri"/>
              </a:rPr>
              <a:t>what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0">
                <a:latin typeface="Calibri"/>
                <a:cs typeface="Calibri"/>
              </a:rPr>
              <a:t>you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50">
                <a:latin typeface="Calibri"/>
                <a:cs typeface="Calibri"/>
              </a:rPr>
              <a:t>can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70">
                <a:latin typeface="Calibri"/>
                <a:cs typeface="Calibri"/>
              </a:rPr>
              <a:t>work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for</a:t>
            </a:r>
            <a:r>
              <a:rPr dirty="0" sz="2550" spc="-20">
                <a:latin typeface="Lucida Sans"/>
                <a:cs typeface="Lucida Sans"/>
              </a:rPr>
              <a:t>.</a:t>
            </a:r>
            <a:endParaRPr sz="2550">
              <a:latin typeface="Lucida Sans"/>
              <a:cs typeface="Lucida Sans"/>
            </a:endParaRPr>
          </a:p>
          <a:p>
            <a:pPr algn="just" marL="12700" marR="8255">
              <a:lnSpc>
                <a:spcPts val="2930"/>
              </a:lnSpc>
              <a:spcBef>
                <a:spcPts val="10"/>
              </a:spcBef>
            </a:pPr>
            <a:r>
              <a:rPr dirty="0" sz="2600" spc="-10">
                <a:latin typeface="Calibri"/>
                <a:cs typeface="Calibri"/>
              </a:rPr>
              <a:t>University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Fairs</a:t>
            </a:r>
            <a:r>
              <a:rPr dirty="0" sz="2550">
                <a:latin typeface="Lucida Sans"/>
                <a:cs typeface="Lucida Sans"/>
              </a:rPr>
              <a:t>:</a:t>
            </a:r>
            <a:r>
              <a:rPr dirty="0" sz="2550" spc="95">
                <a:latin typeface="Lucida Sans"/>
                <a:cs typeface="Lucida Sans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shows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you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 spc="170">
                <a:latin typeface="Calibri"/>
                <a:cs typeface="Calibri"/>
              </a:rPr>
              <a:t>a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little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existing </a:t>
            </a:r>
            <a:r>
              <a:rPr dirty="0" sz="2600">
                <a:latin typeface="Calibri"/>
                <a:cs typeface="Calibri"/>
              </a:rPr>
              <a:t>careers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70">
                <a:latin typeface="Calibri"/>
                <a:cs typeface="Calibri"/>
              </a:rPr>
              <a:t>but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its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70">
                <a:latin typeface="Calibri"/>
                <a:cs typeface="Calibri"/>
              </a:rPr>
              <a:t>information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very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superficial</a:t>
            </a:r>
            <a:r>
              <a:rPr dirty="0" sz="2550" spc="-10">
                <a:latin typeface="Lucida Sans"/>
                <a:cs typeface="Lucida Sans"/>
              </a:rPr>
              <a:t>.</a:t>
            </a:r>
            <a:endParaRPr sz="25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525" y="3086799"/>
            <a:ext cx="18268950" cy="0"/>
          </a:xfrm>
          <a:custGeom>
            <a:avLst/>
            <a:gdLst/>
            <a:ahLst/>
            <a:cxnLst/>
            <a:rect l="l" t="t" r="r" b="b"/>
            <a:pathLst>
              <a:path w="18268950" h="0">
                <a:moveTo>
                  <a:pt x="1826894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7435" y="3762857"/>
            <a:ext cx="5343524" cy="53435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6257" y="735476"/>
            <a:ext cx="2929785" cy="18520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3078" y="943935"/>
            <a:ext cx="339725" cy="3556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0273" y="943935"/>
            <a:ext cx="339725" cy="3556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2611" y="1696410"/>
            <a:ext cx="339725" cy="3556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1046" y="1696410"/>
            <a:ext cx="339725" cy="3556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24914" y="1696410"/>
            <a:ext cx="339725" cy="3556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78707" y="644215"/>
            <a:ext cx="8099425" cy="15303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5"/>
              </a:spcBef>
              <a:tabLst>
                <a:tab pos="957580" algn="l"/>
                <a:tab pos="1894839" algn="l"/>
                <a:tab pos="2773045" algn="l"/>
                <a:tab pos="5601970" algn="l"/>
                <a:tab pos="7399655" algn="l"/>
              </a:tabLst>
            </a:pPr>
            <a:r>
              <a:rPr dirty="0" sz="4550" spc="165">
                <a:solidFill>
                  <a:srgbClr val="000000"/>
                </a:solidFill>
              </a:rPr>
              <a:t>El</a:t>
            </a:r>
            <a:r>
              <a:rPr dirty="0" sz="4550">
                <a:solidFill>
                  <a:srgbClr val="000000"/>
                </a:solidFill>
              </a:rPr>
              <a:t>	</a:t>
            </a:r>
            <a:r>
              <a:rPr dirty="0" sz="4550" spc="-50">
                <a:solidFill>
                  <a:srgbClr val="000000"/>
                </a:solidFill>
              </a:rPr>
              <a:t>m</a:t>
            </a:r>
            <a:r>
              <a:rPr dirty="0" sz="4550">
                <a:solidFill>
                  <a:srgbClr val="000000"/>
                </a:solidFill>
              </a:rPr>
              <a:t>	</a:t>
            </a:r>
            <a:r>
              <a:rPr dirty="0" sz="4550" spc="350">
                <a:solidFill>
                  <a:srgbClr val="000000"/>
                </a:solidFill>
              </a:rPr>
              <a:t>nts</a:t>
            </a:r>
            <a:r>
              <a:rPr dirty="0" sz="4550" spc="-285">
                <a:solidFill>
                  <a:srgbClr val="000000"/>
                </a:solidFill>
              </a:rPr>
              <a:t> </a:t>
            </a:r>
            <a:r>
              <a:rPr dirty="0" sz="4550" spc="375">
                <a:solidFill>
                  <a:srgbClr val="000000"/>
                </a:solidFill>
              </a:rPr>
              <a:t>that</a:t>
            </a:r>
            <a:r>
              <a:rPr dirty="0" sz="4550" spc="-285">
                <a:solidFill>
                  <a:srgbClr val="000000"/>
                </a:solidFill>
              </a:rPr>
              <a:t> </a:t>
            </a:r>
            <a:r>
              <a:rPr dirty="0" sz="4550" spc="350">
                <a:solidFill>
                  <a:srgbClr val="000000"/>
                </a:solidFill>
              </a:rPr>
              <a:t>would </a:t>
            </a:r>
            <a:r>
              <a:rPr dirty="0" sz="4550" spc="320">
                <a:solidFill>
                  <a:srgbClr val="000000"/>
                </a:solidFill>
              </a:rPr>
              <a:t>indicat</a:t>
            </a:r>
            <a:r>
              <a:rPr dirty="0" sz="4550">
                <a:solidFill>
                  <a:srgbClr val="000000"/>
                </a:solidFill>
              </a:rPr>
              <a:t>	</a:t>
            </a:r>
            <a:r>
              <a:rPr dirty="0" sz="4550" spc="315">
                <a:solidFill>
                  <a:srgbClr val="000000"/>
                </a:solidFill>
              </a:rPr>
              <a:t>possibl</a:t>
            </a:r>
            <a:r>
              <a:rPr dirty="0" sz="4550">
                <a:solidFill>
                  <a:srgbClr val="000000"/>
                </a:solidFill>
              </a:rPr>
              <a:t>	</a:t>
            </a:r>
            <a:r>
              <a:rPr dirty="0" sz="4550" spc="285">
                <a:solidFill>
                  <a:srgbClr val="000000"/>
                </a:solidFill>
              </a:rPr>
              <a:t>succ</a:t>
            </a:r>
            <a:r>
              <a:rPr dirty="0" sz="4550">
                <a:solidFill>
                  <a:srgbClr val="000000"/>
                </a:solidFill>
              </a:rPr>
              <a:t>	</a:t>
            </a:r>
            <a:r>
              <a:rPr dirty="0" sz="4550" spc="305">
                <a:solidFill>
                  <a:srgbClr val="000000"/>
                </a:solidFill>
              </a:rPr>
              <a:t>ss</a:t>
            </a:r>
            <a:endParaRPr sz="4550"/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2885" y="5461730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2885" y="6204679"/>
            <a:ext cx="85725" cy="85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2885" y="6947630"/>
            <a:ext cx="85725" cy="8572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900273" y="5242634"/>
            <a:ext cx="7743825" cy="19081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55"/>
              </a:spcBef>
            </a:pPr>
            <a:r>
              <a:rPr dirty="0" sz="2600" spc="-10">
                <a:latin typeface="Calibri"/>
                <a:cs typeface="Calibri"/>
              </a:rPr>
              <a:t>Provide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reliable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65">
                <a:latin typeface="Calibri"/>
                <a:cs typeface="Calibri"/>
              </a:rPr>
              <a:t>information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170">
                <a:latin typeface="Calibri"/>
                <a:cs typeface="Calibri"/>
              </a:rPr>
              <a:t>a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variety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careers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 spc="-75">
                <a:latin typeface="Calibri"/>
                <a:cs typeface="Calibri"/>
              </a:rPr>
              <a:t>with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120">
                <a:latin typeface="Calibri"/>
                <a:cs typeface="Calibri"/>
              </a:rPr>
              <a:t>a </a:t>
            </a:r>
            <a:r>
              <a:rPr dirty="0" sz="2600" spc="-35">
                <a:latin typeface="Calibri"/>
                <a:cs typeface="Calibri"/>
              </a:rPr>
              <a:t>professional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vision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dirty="0" sz="2600">
                <a:latin typeface="Calibri"/>
                <a:cs typeface="Calibri"/>
              </a:rPr>
              <a:t>Provide</a:t>
            </a:r>
            <a:r>
              <a:rPr dirty="0" sz="2600" spc="1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135">
                <a:latin typeface="Calibri"/>
                <a:cs typeface="Calibri"/>
              </a:rPr>
              <a:t> </a:t>
            </a:r>
            <a:r>
              <a:rPr dirty="0" sz="2600" spc="-70">
                <a:latin typeface="Calibri"/>
                <a:cs typeface="Calibri"/>
              </a:rPr>
              <a:t>student</a:t>
            </a:r>
            <a:r>
              <a:rPr dirty="0" sz="2600" spc="130">
                <a:latin typeface="Calibri"/>
                <a:cs typeface="Calibri"/>
              </a:rPr>
              <a:t> </a:t>
            </a:r>
            <a:r>
              <a:rPr dirty="0" sz="2600" spc="-55">
                <a:latin typeface="Calibri"/>
                <a:cs typeface="Calibri"/>
              </a:rPr>
              <a:t>with</a:t>
            </a:r>
            <a:r>
              <a:rPr dirty="0" sz="2600" spc="135">
                <a:latin typeface="Calibri"/>
                <a:cs typeface="Calibri"/>
              </a:rPr>
              <a:t> </a:t>
            </a:r>
            <a:r>
              <a:rPr dirty="0" sz="2600" spc="170">
                <a:latin typeface="Calibri"/>
                <a:cs typeface="Calibri"/>
              </a:rPr>
              <a:t>a</a:t>
            </a:r>
            <a:r>
              <a:rPr dirty="0" sz="2600" spc="1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better</a:t>
            </a:r>
            <a:r>
              <a:rPr dirty="0" sz="2600" spc="1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choice</a:t>
            </a:r>
            <a:r>
              <a:rPr dirty="0" sz="2600" spc="1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1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career</a:t>
            </a:r>
            <a:r>
              <a:rPr dirty="0" sz="2600" spc="1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taking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25"/>
              </a:lnSpc>
            </a:pPr>
            <a:r>
              <a:rPr dirty="0" sz="2600" spc="-50">
                <a:latin typeface="Calibri"/>
                <a:cs typeface="Calibri"/>
              </a:rPr>
              <a:t>into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account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the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35">
                <a:latin typeface="Calibri"/>
                <a:cs typeface="Calibri"/>
              </a:rPr>
              <a:t>professional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vision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20"/>
              </a:lnSpc>
            </a:pPr>
            <a:r>
              <a:rPr dirty="0" sz="2600">
                <a:latin typeface="Calibri"/>
                <a:cs typeface="Calibri"/>
              </a:rPr>
              <a:t>Break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barriers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75">
                <a:latin typeface="Calibri"/>
                <a:cs typeface="Calibri"/>
              </a:rPr>
              <a:t>myths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95">
                <a:latin typeface="Calibri"/>
                <a:cs typeface="Calibri"/>
              </a:rPr>
              <a:t>surrounding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computing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careers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38225" y="9528"/>
            <a:ext cx="0" cy="10267950"/>
          </a:xfrm>
          <a:custGeom>
            <a:avLst/>
            <a:gdLst/>
            <a:ahLst/>
            <a:cxnLst/>
            <a:rect l="l" t="t" r="r" b="b"/>
            <a:pathLst>
              <a:path w="0" h="10267950">
                <a:moveTo>
                  <a:pt x="0" y="0"/>
                </a:moveTo>
                <a:lnTo>
                  <a:pt x="0" y="102679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028700"/>
            <a:ext cx="9143999" cy="5486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Iván</dc:creator>
  <cp:keywords>DAE4TbweEXk,BAEJIsJptn4</cp:keywords>
  <dc:title>Azul Rojo y Naranja Cuadriculado Inglés Cuestionario Presentación</dc:title>
  <dcterms:created xsi:type="dcterms:W3CDTF">2021-02-15T20:12:34Z</dcterms:created>
  <dcterms:modified xsi:type="dcterms:W3CDTF">2021-02-15T20:12:34Z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2022-02-15T00:00:00Z</vt:filetime>
  </property>
  <property fmtid="{D5CDD505-2E9C-101B-9397-08002B2CF9AE}" pid="3" name="Creator">
    <vt:lpwstr>Canva</vt:lpwstr>
  </property>
  <property fmtid="{D5CDD505-2E9C-101B-9397-08002B2CF9AE}" pid="4" name="LastSaved">
    <vt:filetime>2021-02-15T00:00:00Z</vt:filetime>
  </property>
</Properties>
</file>