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75" r:id="rId10"/>
    <p:sldId id="265" r:id="rId11"/>
    <p:sldId id="266" r:id="rId12"/>
    <p:sldId id="264" r:id="rId13"/>
    <p:sldId id="267" r:id="rId14"/>
    <p:sldId id="268" r:id="rId15"/>
    <p:sldId id="269" r:id="rId16"/>
    <p:sldId id="270" r:id="rId17"/>
    <p:sldId id="271" r:id="rId18"/>
    <p:sldId id="276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97"/>
    <p:restoredTop sz="94739"/>
  </p:normalViewPr>
  <p:slideViewPr>
    <p:cSldViewPr snapToGrid="0" snapToObjects="1">
      <p:cViewPr varScale="1">
        <p:scale>
          <a:sx n="68" d="100"/>
          <a:sy n="68" d="100"/>
        </p:scale>
        <p:origin x="240" y="2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D2AE6-6D59-A345-92C6-32B4F0095B37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16707-971B-3643-AC86-FA0064483C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349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heterogeneous data</a:t>
            </a:r>
            <a:r>
              <a:rPr lang="en-GB" sz="1200" baseline="0" dirty="0" smtClean="0"/>
              <a:t> </a:t>
            </a:r>
            <a:r>
              <a:rPr lang="mr-IN" sz="1200" baseline="0" dirty="0" smtClean="0"/>
              <a:t>–</a:t>
            </a:r>
            <a:r>
              <a:rPr lang="en-GB" sz="1200" baseline="0" dirty="0" smtClean="0"/>
              <a:t> data variety (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 ways of representing and storing the same data)</a:t>
            </a:r>
            <a:endParaRPr lang="en-GB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16707-971B-3643-AC86-FA0064483CD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47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ctrTitle" hasCustomPrompt="1"/>
          </p:nvPr>
        </p:nvSpPr>
        <p:spPr>
          <a:xfrm>
            <a:off x="542885" y="1587502"/>
            <a:ext cx="11144159" cy="495299"/>
          </a:xfrm>
          <a:noFill/>
        </p:spPr>
        <p:txBody>
          <a:bodyPr lIns="0" tIns="0" rIns="0" bIns="0" anchor="t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0" cap="none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04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72599" y="2193814"/>
            <a:ext cx="11139852" cy="355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>
                <a:solidFill>
                  <a:srgbClr val="6068B2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 smtClean="0"/>
              <a:t>Your name goes here</a:t>
            </a:r>
          </a:p>
        </p:txBody>
      </p:sp>
      <p:sp>
        <p:nvSpPr>
          <p:cNvPr id="9" name="Donut 127"/>
          <p:cNvSpPr>
            <a:spLocks noChangeAspect="1"/>
          </p:cNvSpPr>
          <p:nvPr/>
        </p:nvSpPr>
        <p:spPr>
          <a:xfrm>
            <a:off x="2180305" y="607950"/>
            <a:ext cx="12606811" cy="8072143"/>
          </a:xfrm>
          <a:custGeom>
            <a:avLst/>
            <a:gdLst/>
            <a:ahLst/>
            <a:cxnLst/>
            <a:rect l="l" t="t" r="r" b="b"/>
            <a:pathLst>
              <a:path w="12603528" h="8072143">
                <a:moveTo>
                  <a:pt x="5831661" y="6712576"/>
                </a:moveTo>
                <a:cubicBezTo>
                  <a:pt x="5782286" y="6712576"/>
                  <a:pt x="5742259" y="6752603"/>
                  <a:pt x="5742259" y="6801978"/>
                </a:cubicBezTo>
                <a:cubicBezTo>
                  <a:pt x="5742259" y="6851353"/>
                  <a:pt x="5782286" y="6891380"/>
                  <a:pt x="5831661" y="6891380"/>
                </a:cubicBezTo>
                <a:cubicBezTo>
                  <a:pt x="5881036" y="6891380"/>
                  <a:pt x="5921063" y="6851353"/>
                  <a:pt x="5921063" y="6801978"/>
                </a:cubicBezTo>
                <a:cubicBezTo>
                  <a:pt x="5921063" y="6752603"/>
                  <a:pt x="5881036" y="6712576"/>
                  <a:pt x="5831661" y="6712576"/>
                </a:cubicBezTo>
                <a:close/>
                <a:moveTo>
                  <a:pt x="6965120" y="6551820"/>
                </a:moveTo>
                <a:cubicBezTo>
                  <a:pt x="6927425" y="6551820"/>
                  <a:pt x="6896867" y="6582378"/>
                  <a:pt x="6896867" y="6620073"/>
                </a:cubicBezTo>
                <a:cubicBezTo>
                  <a:pt x="6896867" y="6657768"/>
                  <a:pt x="6927425" y="6688326"/>
                  <a:pt x="6965120" y="6688326"/>
                </a:cubicBezTo>
                <a:cubicBezTo>
                  <a:pt x="7002815" y="6688326"/>
                  <a:pt x="7033373" y="6657768"/>
                  <a:pt x="7033373" y="6620073"/>
                </a:cubicBezTo>
                <a:lnTo>
                  <a:pt x="7028203" y="6594466"/>
                </a:lnTo>
                <a:lnTo>
                  <a:pt x="7024613" y="6596375"/>
                </a:lnTo>
                <a:lnTo>
                  <a:pt x="7016024" y="6580222"/>
                </a:lnTo>
                <a:lnTo>
                  <a:pt x="7018254" y="6579037"/>
                </a:lnTo>
                <a:lnTo>
                  <a:pt x="7013382" y="6571811"/>
                </a:lnTo>
                <a:cubicBezTo>
                  <a:pt x="7001031" y="6559460"/>
                  <a:pt x="6983967" y="6551820"/>
                  <a:pt x="6965120" y="6551820"/>
                </a:cubicBezTo>
                <a:close/>
                <a:moveTo>
                  <a:pt x="3258688" y="6391674"/>
                </a:moveTo>
                <a:cubicBezTo>
                  <a:pt x="3198911" y="6391674"/>
                  <a:pt x="3150453" y="6440132"/>
                  <a:pt x="3150453" y="6499909"/>
                </a:cubicBezTo>
                <a:cubicBezTo>
                  <a:pt x="3150453" y="6559686"/>
                  <a:pt x="3198911" y="6608144"/>
                  <a:pt x="3258688" y="6608144"/>
                </a:cubicBezTo>
                <a:cubicBezTo>
                  <a:pt x="3318465" y="6608144"/>
                  <a:pt x="3366923" y="6559686"/>
                  <a:pt x="3366923" y="6499909"/>
                </a:cubicBezTo>
                <a:cubicBezTo>
                  <a:pt x="3366923" y="6440132"/>
                  <a:pt x="3318465" y="6391674"/>
                  <a:pt x="3258688" y="6391674"/>
                </a:cubicBezTo>
                <a:close/>
                <a:moveTo>
                  <a:pt x="6539105" y="6109978"/>
                </a:moveTo>
                <a:cubicBezTo>
                  <a:pt x="6493623" y="6109978"/>
                  <a:pt x="6456753" y="6146848"/>
                  <a:pt x="6456753" y="6192330"/>
                </a:cubicBezTo>
                <a:cubicBezTo>
                  <a:pt x="6456753" y="6237812"/>
                  <a:pt x="6493623" y="6274682"/>
                  <a:pt x="6539105" y="6274682"/>
                </a:cubicBezTo>
                <a:cubicBezTo>
                  <a:pt x="6573217" y="6274682"/>
                  <a:pt x="6602484" y="6253943"/>
                  <a:pt x="6614986" y="6224385"/>
                </a:cubicBezTo>
                <a:lnTo>
                  <a:pt x="6619902" y="6200032"/>
                </a:lnTo>
                <a:lnTo>
                  <a:pt x="6617261" y="6200789"/>
                </a:lnTo>
                <a:lnTo>
                  <a:pt x="6612224" y="6183209"/>
                </a:lnTo>
                <a:lnTo>
                  <a:pt x="6619211" y="6181206"/>
                </a:lnTo>
                <a:lnTo>
                  <a:pt x="6614986" y="6160275"/>
                </a:lnTo>
                <a:cubicBezTo>
                  <a:pt x="6602484" y="6130718"/>
                  <a:pt x="6573217" y="6109978"/>
                  <a:pt x="6539105" y="6109978"/>
                </a:cubicBezTo>
                <a:close/>
                <a:moveTo>
                  <a:pt x="9727246" y="6097428"/>
                </a:moveTo>
                <a:lnTo>
                  <a:pt x="10902776" y="7498369"/>
                </a:lnTo>
                <a:lnTo>
                  <a:pt x="10888765" y="7510124"/>
                </a:lnTo>
                <a:lnTo>
                  <a:pt x="9713239" y="6109181"/>
                </a:lnTo>
                <a:close/>
                <a:moveTo>
                  <a:pt x="5900534" y="5696900"/>
                </a:moveTo>
                <a:cubicBezTo>
                  <a:pt x="5862839" y="5696900"/>
                  <a:pt x="5832281" y="5727458"/>
                  <a:pt x="5832281" y="5765153"/>
                </a:cubicBezTo>
                <a:cubicBezTo>
                  <a:pt x="5832281" y="5802848"/>
                  <a:pt x="5862839" y="5833406"/>
                  <a:pt x="5900534" y="5833406"/>
                </a:cubicBezTo>
                <a:cubicBezTo>
                  <a:pt x="5938229" y="5833406"/>
                  <a:pt x="5968787" y="5802848"/>
                  <a:pt x="5968787" y="5765153"/>
                </a:cubicBezTo>
                <a:cubicBezTo>
                  <a:pt x="5968787" y="5727458"/>
                  <a:pt x="5938229" y="5696900"/>
                  <a:pt x="5900534" y="5696900"/>
                </a:cubicBezTo>
                <a:close/>
                <a:moveTo>
                  <a:pt x="5900534" y="5676618"/>
                </a:moveTo>
                <a:cubicBezTo>
                  <a:pt x="5949431" y="5676618"/>
                  <a:pt x="5989069" y="5716256"/>
                  <a:pt x="5989069" y="5765153"/>
                </a:cubicBezTo>
                <a:cubicBezTo>
                  <a:pt x="5989069" y="5814050"/>
                  <a:pt x="5949431" y="5853688"/>
                  <a:pt x="5900534" y="5853688"/>
                </a:cubicBezTo>
                <a:cubicBezTo>
                  <a:pt x="5851637" y="5853688"/>
                  <a:pt x="5811999" y="5814050"/>
                  <a:pt x="5811999" y="5765153"/>
                </a:cubicBezTo>
                <a:cubicBezTo>
                  <a:pt x="5811999" y="5716256"/>
                  <a:pt x="5851637" y="5676618"/>
                  <a:pt x="5900534" y="5676618"/>
                </a:cubicBezTo>
                <a:close/>
                <a:moveTo>
                  <a:pt x="256589" y="5281512"/>
                </a:moveTo>
                <a:cubicBezTo>
                  <a:pt x="152636" y="5281512"/>
                  <a:pt x="68366" y="5365782"/>
                  <a:pt x="68366" y="5469735"/>
                </a:cubicBezTo>
                <a:cubicBezTo>
                  <a:pt x="68366" y="5573688"/>
                  <a:pt x="152636" y="5657958"/>
                  <a:pt x="256589" y="5657958"/>
                </a:cubicBezTo>
                <a:cubicBezTo>
                  <a:pt x="360542" y="5657958"/>
                  <a:pt x="444812" y="5573688"/>
                  <a:pt x="444812" y="5469735"/>
                </a:cubicBezTo>
                <a:cubicBezTo>
                  <a:pt x="444812" y="5365782"/>
                  <a:pt x="360542" y="5281512"/>
                  <a:pt x="256589" y="5281512"/>
                </a:cubicBezTo>
                <a:close/>
                <a:moveTo>
                  <a:pt x="256589" y="5213146"/>
                </a:moveTo>
                <a:cubicBezTo>
                  <a:pt x="380585" y="5213146"/>
                  <a:pt x="484039" y="5301100"/>
                  <a:pt x="507965" y="5418024"/>
                </a:cubicBezTo>
                <a:lnTo>
                  <a:pt x="511724" y="5455308"/>
                </a:lnTo>
                <a:lnTo>
                  <a:pt x="8247897" y="5455303"/>
                </a:lnTo>
                <a:lnTo>
                  <a:pt x="8247893" y="5473590"/>
                </a:lnTo>
                <a:lnTo>
                  <a:pt x="512789" y="5473592"/>
                </a:lnTo>
                <a:lnTo>
                  <a:pt x="507965" y="5521447"/>
                </a:lnTo>
                <a:cubicBezTo>
                  <a:pt x="484039" y="5638370"/>
                  <a:pt x="380585" y="5726324"/>
                  <a:pt x="256589" y="5726324"/>
                </a:cubicBezTo>
                <a:cubicBezTo>
                  <a:pt x="114879" y="5726324"/>
                  <a:pt x="0" y="5611445"/>
                  <a:pt x="0" y="5469735"/>
                </a:cubicBezTo>
                <a:cubicBezTo>
                  <a:pt x="0" y="5328025"/>
                  <a:pt x="114879" y="5213146"/>
                  <a:pt x="256589" y="5213146"/>
                </a:cubicBezTo>
                <a:close/>
                <a:moveTo>
                  <a:pt x="5402050" y="5083937"/>
                </a:moveTo>
                <a:cubicBezTo>
                  <a:pt x="5352675" y="5083937"/>
                  <a:pt x="5312648" y="5123964"/>
                  <a:pt x="5312648" y="5173339"/>
                </a:cubicBezTo>
                <a:cubicBezTo>
                  <a:pt x="5312648" y="5222714"/>
                  <a:pt x="5352675" y="5262741"/>
                  <a:pt x="5402050" y="5262741"/>
                </a:cubicBezTo>
                <a:cubicBezTo>
                  <a:pt x="5451425" y="5262741"/>
                  <a:pt x="5491452" y="5222714"/>
                  <a:pt x="5491452" y="5173339"/>
                </a:cubicBezTo>
                <a:cubicBezTo>
                  <a:pt x="5491452" y="5123964"/>
                  <a:pt x="5451425" y="5083937"/>
                  <a:pt x="5402050" y="5083937"/>
                </a:cubicBezTo>
                <a:close/>
                <a:moveTo>
                  <a:pt x="9144679" y="4705841"/>
                </a:moveTo>
                <a:cubicBezTo>
                  <a:pt x="8756941" y="4705843"/>
                  <a:pt x="8442620" y="5020159"/>
                  <a:pt x="8442619" y="5407903"/>
                </a:cubicBezTo>
                <a:cubicBezTo>
                  <a:pt x="8442616" y="5795649"/>
                  <a:pt x="8756939" y="6109970"/>
                  <a:pt x="9144677" y="6109972"/>
                </a:cubicBezTo>
                <a:cubicBezTo>
                  <a:pt x="9532419" y="6109968"/>
                  <a:pt x="9846744" y="5795647"/>
                  <a:pt x="9846744" y="5407908"/>
                </a:cubicBezTo>
                <a:cubicBezTo>
                  <a:pt x="9846745" y="5020163"/>
                  <a:pt x="9532421" y="4705838"/>
                  <a:pt x="9144679" y="4705841"/>
                </a:cubicBezTo>
                <a:close/>
                <a:moveTo>
                  <a:pt x="3662140" y="4520711"/>
                </a:moveTo>
                <a:cubicBezTo>
                  <a:pt x="3612765" y="4520711"/>
                  <a:pt x="3572738" y="4560738"/>
                  <a:pt x="3572738" y="4610113"/>
                </a:cubicBezTo>
                <a:cubicBezTo>
                  <a:pt x="3572738" y="4659488"/>
                  <a:pt x="3612765" y="4699515"/>
                  <a:pt x="3662140" y="4699515"/>
                </a:cubicBezTo>
                <a:cubicBezTo>
                  <a:pt x="3711515" y="4699515"/>
                  <a:pt x="3751542" y="4659488"/>
                  <a:pt x="3751542" y="4610113"/>
                </a:cubicBezTo>
                <a:cubicBezTo>
                  <a:pt x="3751542" y="4560738"/>
                  <a:pt x="3711515" y="4520711"/>
                  <a:pt x="3662140" y="4520711"/>
                </a:cubicBezTo>
                <a:close/>
                <a:moveTo>
                  <a:pt x="3662140" y="4494145"/>
                </a:moveTo>
                <a:cubicBezTo>
                  <a:pt x="3726187" y="4494145"/>
                  <a:pt x="3778108" y="4546066"/>
                  <a:pt x="3778108" y="4610113"/>
                </a:cubicBezTo>
                <a:cubicBezTo>
                  <a:pt x="3778108" y="4674160"/>
                  <a:pt x="3726187" y="4726081"/>
                  <a:pt x="3662140" y="4726081"/>
                </a:cubicBezTo>
                <a:cubicBezTo>
                  <a:pt x="3598093" y="4726081"/>
                  <a:pt x="3546172" y="4674160"/>
                  <a:pt x="3546172" y="4610113"/>
                </a:cubicBezTo>
                <a:cubicBezTo>
                  <a:pt x="3546172" y="4546066"/>
                  <a:pt x="3598093" y="4494145"/>
                  <a:pt x="3662140" y="4494145"/>
                </a:cubicBezTo>
                <a:close/>
                <a:moveTo>
                  <a:pt x="4934866" y="4408166"/>
                </a:moveTo>
                <a:cubicBezTo>
                  <a:pt x="4897171" y="4408166"/>
                  <a:pt x="4866613" y="4438724"/>
                  <a:pt x="4866613" y="4476419"/>
                </a:cubicBezTo>
                <a:cubicBezTo>
                  <a:pt x="4866613" y="4514114"/>
                  <a:pt x="4897171" y="4544672"/>
                  <a:pt x="4934866" y="4544672"/>
                </a:cubicBezTo>
                <a:cubicBezTo>
                  <a:pt x="4972561" y="4544672"/>
                  <a:pt x="5003119" y="4514114"/>
                  <a:pt x="5003119" y="4476419"/>
                </a:cubicBezTo>
                <a:cubicBezTo>
                  <a:pt x="5003119" y="4438724"/>
                  <a:pt x="4972561" y="4408166"/>
                  <a:pt x="4934866" y="4408166"/>
                </a:cubicBezTo>
                <a:close/>
                <a:moveTo>
                  <a:pt x="11009108" y="4116763"/>
                </a:moveTo>
                <a:lnTo>
                  <a:pt x="11019762" y="4131625"/>
                </a:lnTo>
                <a:lnTo>
                  <a:pt x="9905099" y="4930881"/>
                </a:lnTo>
                <a:lnTo>
                  <a:pt x="9894442" y="4916020"/>
                </a:lnTo>
                <a:close/>
                <a:moveTo>
                  <a:pt x="7565298" y="4069028"/>
                </a:moveTo>
                <a:cubicBezTo>
                  <a:pt x="7527603" y="4069028"/>
                  <a:pt x="7497045" y="4099586"/>
                  <a:pt x="7497045" y="4137281"/>
                </a:cubicBezTo>
                <a:cubicBezTo>
                  <a:pt x="7497045" y="4174976"/>
                  <a:pt x="7527603" y="4205534"/>
                  <a:pt x="7565298" y="4205534"/>
                </a:cubicBezTo>
                <a:cubicBezTo>
                  <a:pt x="7602993" y="4205534"/>
                  <a:pt x="7633551" y="4174976"/>
                  <a:pt x="7633551" y="4137281"/>
                </a:cubicBezTo>
                <a:cubicBezTo>
                  <a:pt x="7633551" y="4099586"/>
                  <a:pt x="7602993" y="4069028"/>
                  <a:pt x="7565298" y="4069028"/>
                </a:cubicBezTo>
                <a:close/>
                <a:moveTo>
                  <a:pt x="5992911" y="4054798"/>
                </a:moveTo>
                <a:cubicBezTo>
                  <a:pt x="5949375" y="4054798"/>
                  <a:pt x="5914083" y="4090090"/>
                  <a:pt x="5914083" y="4133626"/>
                </a:cubicBezTo>
                <a:cubicBezTo>
                  <a:pt x="5914083" y="4177162"/>
                  <a:pt x="5949375" y="4212454"/>
                  <a:pt x="5992911" y="4212454"/>
                </a:cubicBezTo>
                <a:cubicBezTo>
                  <a:pt x="6036447" y="4212454"/>
                  <a:pt x="6071739" y="4177162"/>
                  <a:pt x="6071739" y="4133626"/>
                </a:cubicBezTo>
                <a:cubicBezTo>
                  <a:pt x="6071739" y="4090090"/>
                  <a:pt x="6036447" y="4054798"/>
                  <a:pt x="5992911" y="4054798"/>
                </a:cubicBezTo>
                <a:close/>
                <a:moveTo>
                  <a:pt x="6831398" y="3901196"/>
                </a:moveTo>
                <a:cubicBezTo>
                  <a:pt x="6793703" y="3901196"/>
                  <a:pt x="6763145" y="3931754"/>
                  <a:pt x="6763145" y="3969449"/>
                </a:cubicBezTo>
                <a:cubicBezTo>
                  <a:pt x="6763145" y="4007144"/>
                  <a:pt x="6793703" y="4037702"/>
                  <a:pt x="6831398" y="4037702"/>
                </a:cubicBezTo>
                <a:cubicBezTo>
                  <a:pt x="6869093" y="4037702"/>
                  <a:pt x="6899651" y="4007144"/>
                  <a:pt x="6899651" y="3969449"/>
                </a:cubicBezTo>
                <a:cubicBezTo>
                  <a:pt x="6899651" y="3931754"/>
                  <a:pt x="6869093" y="3901196"/>
                  <a:pt x="6831398" y="3901196"/>
                </a:cubicBezTo>
                <a:close/>
                <a:moveTo>
                  <a:pt x="4496791" y="3893360"/>
                </a:moveTo>
                <a:cubicBezTo>
                  <a:pt x="4463773" y="3893360"/>
                  <a:pt x="4437007" y="3920126"/>
                  <a:pt x="4437007" y="3953144"/>
                </a:cubicBezTo>
                <a:cubicBezTo>
                  <a:pt x="4437007" y="3986162"/>
                  <a:pt x="4463773" y="4012928"/>
                  <a:pt x="4496791" y="4012928"/>
                </a:cubicBezTo>
                <a:cubicBezTo>
                  <a:pt x="4529809" y="4012928"/>
                  <a:pt x="4556575" y="3986162"/>
                  <a:pt x="4556575" y="3953144"/>
                </a:cubicBezTo>
                <a:cubicBezTo>
                  <a:pt x="4556575" y="3920126"/>
                  <a:pt x="4529809" y="3893360"/>
                  <a:pt x="4496791" y="3893360"/>
                </a:cubicBezTo>
                <a:close/>
                <a:moveTo>
                  <a:pt x="4496791" y="3864609"/>
                </a:moveTo>
                <a:cubicBezTo>
                  <a:pt x="4545688" y="3864609"/>
                  <a:pt x="4585326" y="3904247"/>
                  <a:pt x="4585326" y="3953144"/>
                </a:cubicBezTo>
                <a:cubicBezTo>
                  <a:pt x="4585326" y="4002041"/>
                  <a:pt x="4545688" y="4041679"/>
                  <a:pt x="4496791" y="4041679"/>
                </a:cubicBezTo>
                <a:cubicBezTo>
                  <a:pt x="4447894" y="4041679"/>
                  <a:pt x="4408256" y="4002041"/>
                  <a:pt x="4408256" y="3953144"/>
                </a:cubicBezTo>
                <a:cubicBezTo>
                  <a:pt x="4408256" y="3904247"/>
                  <a:pt x="4447894" y="3864609"/>
                  <a:pt x="4496791" y="3864609"/>
                </a:cubicBezTo>
                <a:close/>
                <a:moveTo>
                  <a:pt x="10618280" y="3791926"/>
                </a:moveTo>
                <a:cubicBezTo>
                  <a:pt x="10580585" y="3791926"/>
                  <a:pt x="10550027" y="3822484"/>
                  <a:pt x="10550027" y="3860179"/>
                </a:cubicBezTo>
                <a:cubicBezTo>
                  <a:pt x="10550027" y="3879027"/>
                  <a:pt x="10557666" y="3896090"/>
                  <a:pt x="10570018" y="3908441"/>
                </a:cubicBezTo>
                <a:lnTo>
                  <a:pt x="10576705" y="3912950"/>
                </a:lnTo>
                <a:lnTo>
                  <a:pt x="10586126" y="3902847"/>
                </a:lnTo>
                <a:lnTo>
                  <a:pt x="10599498" y="3915316"/>
                </a:lnTo>
                <a:lnTo>
                  <a:pt x="10592181" y="3923163"/>
                </a:lnTo>
                <a:lnTo>
                  <a:pt x="10618280" y="3928432"/>
                </a:lnTo>
                <a:cubicBezTo>
                  <a:pt x="10655975" y="3928432"/>
                  <a:pt x="10686533" y="3897874"/>
                  <a:pt x="10686533" y="3860179"/>
                </a:cubicBezTo>
                <a:cubicBezTo>
                  <a:pt x="10686533" y="3822484"/>
                  <a:pt x="10655975" y="3791926"/>
                  <a:pt x="10618280" y="3791926"/>
                </a:cubicBezTo>
                <a:close/>
                <a:moveTo>
                  <a:pt x="5896676" y="3640169"/>
                </a:moveTo>
                <a:cubicBezTo>
                  <a:pt x="5853784" y="3640169"/>
                  <a:pt x="5819013" y="3674940"/>
                  <a:pt x="5819013" y="3717832"/>
                </a:cubicBezTo>
                <a:cubicBezTo>
                  <a:pt x="5819013" y="3760724"/>
                  <a:pt x="5853784" y="3795495"/>
                  <a:pt x="5896676" y="3795495"/>
                </a:cubicBezTo>
                <a:cubicBezTo>
                  <a:pt x="5939568" y="3795495"/>
                  <a:pt x="5974339" y="3760724"/>
                  <a:pt x="5974339" y="3717832"/>
                </a:cubicBezTo>
                <a:cubicBezTo>
                  <a:pt x="5974339" y="3674940"/>
                  <a:pt x="5939568" y="3640169"/>
                  <a:pt x="5896676" y="3640169"/>
                </a:cubicBezTo>
                <a:close/>
                <a:moveTo>
                  <a:pt x="7248232" y="3421690"/>
                </a:moveTo>
                <a:cubicBezTo>
                  <a:pt x="7210537" y="3421690"/>
                  <a:pt x="7179979" y="3452248"/>
                  <a:pt x="7179979" y="3489943"/>
                </a:cubicBezTo>
                <a:cubicBezTo>
                  <a:pt x="7179979" y="3527638"/>
                  <a:pt x="7210537" y="3558196"/>
                  <a:pt x="7248232" y="3558196"/>
                </a:cubicBezTo>
                <a:cubicBezTo>
                  <a:pt x="7257656" y="3558196"/>
                  <a:pt x="7266633" y="3556286"/>
                  <a:pt x="7274799" y="3552832"/>
                </a:cubicBezTo>
                <a:lnTo>
                  <a:pt x="7290609" y="3542173"/>
                </a:lnTo>
                <a:lnTo>
                  <a:pt x="7289622" y="3541186"/>
                </a:lnTo>
                <a:lnTo>
                  <a:pt x="7302550" y="3528256"/>
                </a:lnTo>
                <a:lnTo>
                  <a:pt x="7302940" y="3528646"/>
                </a:lnTo>
                <a:lnTo>
                  <a:pt x="7311121" y="3516510"/>
                </a:lnTo>
                <a:cubicBezTo>
                  <a:pt x="7314575" y="3508345"/>
                  <a:pt x="7316485" y="3499367"/>
                  <a:pt x="7316485" y="3489943"/>
                </a:cubicBezTo>
                <a:cubicBezTo>
                  <a:pt x="7316485" y="3452248"/>
                  <a:pt x="7285927" y="3421690"/>
                  <a:pt x="7248232" y="3421690"/>
                </a:cubicBezTo>
                <a:close/>
                <a:moveTo>
                  <a:pt x="7899510" y="3119141"/>
                </a:moveTo>
                <a:cubicBezTo>
                  <a:pt x="7854028" y="3119141"/>
                  <a:pt x="7817158" y="3156011"/>
                  <a:pt x="7817158" y="3201493"/>
                </a:cubicBezTo>
                <a:cubicBezTo>
                  <a:pt x="7817158" y="3246975"/>
                  <a:pt x="7854028" y="3283845"/>
                  <a:pt x="7899510" y="3283845"/>
                </a:cubicBezTo>
                <a:cubicBezTo>
                  <a:pt x="7944992" y="3283845"/>
                  <a:pt x="7981862" y="3246975"/>
                  <a:pt x="7981862" y="3201493"/>
                </a:cubicBezTo>
                <a:cubicBezTo>
                  <a:pt x="7981862" y="3156011"/>
                  <a:pt x="7944992" y="3119141"/>
                  <a:pt x="7899510" y="3119141"/>
                </a:cubicBezTo>
                <a:close/>
                <a:moveTo>
                  <a:pt x="9305628" y="3051220"/>
                </a:moveTo>
                <a:cubicBezTo>
                  <a:pt x="9267933" y="3051220"/>
                  <a:pt x="9237375" y="3081778"/>
                  <a:pt x="9237375" y="3119473"/>
                </a:cubicBezTo>
                <a:cubicBezTo>
                  <a:pt x="9237375" y="3157168"/>
                  <a:pt x="9267933" y="3187726"/>
                  <a:pt x="9305628" y="3187726"/>
                </a:cubicBezTo>
                <a:cubicBezTo>
                  <a:pt x="9343323" y="3187726"/>
                  <a:pt x="9373881" y="3157168"/>
                  <a:pt x="9373881" y="3119473"/>
                </a:cubicBezTo>
                <a:cubicBezTo>
                  <a:pt x="9373881" y="3081778"/>
                  <a:pt x="9343323" y="3051220"/>
                  <a:pt x="9305628" y="3051220"/>
                </a:cubicBezTo>
                <a:close/>
                <a:moveTo>
                  <a:pt x="9805921" y="2974715"/>
                </a:moveTo>
                <a:cubicBezTo>
                  <a:pt x="9762385" y="2974715"/>
                  <a:pt x="9727093" y="3010007"/>
                  <a:pt x="9727093" y="3053543"/>
                </a:cubicBezTo>
                <a:cubicBezTo>
                  <a:pt x="9727093" y="3097079"/>
                  <a:pt x="9762385" y="3132371"/>
                  <a:pt x="9805921" y="3132371"/>
                </a:cubicBezTo>
                <a:cubicBezTo>
                  <a:pt x="9849457" y="3132371"/>
                  <a:pt x="9884749" y="3097079"/>
                  <a:pt x="9884749" y="3053543"/>
                </a:cubicBezTo>
                <a:cubicBezTo>
                  <a:pt x="9884749" y="3010007"/>
                  <a:pt x="9849457" y="2974715"/>
                  <a:pt x="9805921" y="2974715"/>
                </a:cubicBezTo>
                <a:close/>
                <a:moveTo>
                  <a:pt x="10351479" y="2928443"/>
                </a:moveTo>
                <a:cubicBezTo>
                  <a:pt x="10315680" y="2928443"/>
                  <a:pt x="10286659" y="2957464"/>
                  <a:pt x="10286659" y="2993263"/>
                </a:cubicBezTo>
                <a:cubicBezTo>
                  <a:pt x="10286659" y="3029062"/>
                  <a:pt x="10315680" y="3058083"/>
                  <a:pt x="10351479" y="3058083"/>
                </a:cubicBezTo>
                <a:cubicBezTo>
                  <a:pt x="10387278" y="3058083"/>
                  <a:pt x="10416299" y="3029062"/>
                  <a:pt x="10416299" y="2993263"/>
                </a:cubicBezTo>
                <a:cubicBezTo>
                  <a:pt x="10416299" y="2957464"/>
                  <a:pt x="10387278" y="2928443"/>
                  <a:pt x="10351479" y="2928443"/>
                </a:cubicBezTo>
                <a:close/>
                <a:moveTo>
                  <a:pt x="7183769" y="2865309"/>
                </a:moveTo>
                <a:cubicBezTo>
                  <a:pt x="7123992" y="2865309"/>
                  <a:pt x="7075534" y="2913767"/>
                  <a:pt x="7075534" y="2973544"/>
                </a:cubicBezTo>
                <a:cubicBezTo>
                  <a:pt x="7075534" y="3033321"/>
                  <a:pt x="7123992" y="3081779"/>
                  <a:pt x="7183769" y="3081779"/>
                </a:cubicBezTo>
                <a:cubicBezTo>
                  <a:pt x="7243546" y="3081779"/>
                  <a:pt x="7292004" y="3033321"/>
                  <a:pt x="7292004" y="2973544"/>
                </a:cubicBezTo>
                <a:cubicBezTo>
                  <a:pt x="7292004" y="2913767"/>
                  <a:pt x="7243546" y="2865309"/>
                  <a:pt x="7183769" y="2865309"/>
                </a:cubicBezTo>
                <a:close/>
                <a:moveTo>
                  <a:pt x="8766952" y="2651341"/>
                </a:moveTo>
                <a:cubicBezTo>
                  <a:pt x="8731153" y="2651341"/>
                  <a:pt x="8702132" y="2680362"/>
                  <a:pt x="8702132" y="2716161"/>
                </a:cubicBezTo>
                <a:cubicBezTo>
                  <a:pt x="8702132" y="2743010"/>
                  <a:pt x="8718456" y="2766047"/>
                  <a:pt x="8741721" y="2775887"/>
                </a:cubicBezTo>
                <a:lnTo>
                  <a:pt x="8766541" y="2780898"/>
                </a:lnTo>
                <a:lnTo>
                  <a:pt x="8769248" y="2780518"/>
                </a:lnTo>
                <a:lnTo>
                  <a:pt x="8792183" y="2775887"/>
                </a:lnTo>
                <a:cubicBezTo>
                  <a:pt x="8815448" y="2766047"/>
                  <a:pt x="8831772" y="2743010"/>
                  <a:pt x="8831772" y="2716161"/>
                </a:cubicBezTo>
                <a:cubicBezTo>
                  <a:pt x="8831772" y="2680362"/>
                  <a:pt x="8802751" y="2651341"/>
                  <a:pt x="8766952" y="2651341"/>
                </a:cubicBezTo>
                <a:close/>
                <a:moveTo>
                  <a:pt x="7977206" y="2300497"/>
                </a:moveTo>
                <a:cubicBezTo>
                  <a:pt x="7931724" y="2300497"/>
                  <a:pt x="7894854" y="2337367"/>
                  <a:pt x="7894854" y="2382849"/>
                </a:cubicBezTo>
                <a:cubicBezTo>
                  <a:pt x="7894854" y="2428331"/>
                  <a:pt x="7931724" y="2465201"/>
                  <a:pt x="7977206" y="2465201"/>
                </a:cubicBezTo>
                <a:lnTo>
                  <a:pt x="8003274" y="2459938"/>
                </a:lnTo>
                <a:lnTo>
                  <a:pt x="8002313" y="2457434"/>
                </a:lnTo>
                <a:lnTo>
                  <a:pt x="8019392" y="2450879"/>
                </a:lnTo>
                <a:lnTo>
                  <a:pt x="8019703" y="2451689"/>
                </a:lnTo>
                <a:lnTo>
                  <a:pt x="8035438" y="2441081"/>
                </a:lnTo>
                <a:cubicBezTo>
                  <a:pt x="8050341" y="2426178"/>
                  <a:pt x="8059558" y="2405590"/>
                  <a:pt x="8059558" y="2382849"/>
                </a:cubicBezTo>
                <a:cubicBezTo>
                  <a:pt x="8059558" y="2337367"/>
                  <a:pt x="8022688" y="2300497"/>
                  <a:pt x="7977206" y="2300497"/>
                </a:cubicBezTo>
                <a:close/>
                <a:moveTo>
                  <a:pt x="10511454" y="1684255"/>
                </a:moveTo>
                <a:cubicBezTo>
                  <a:pt x="10465972" y="1684255"/>
                  <a:pt x="10429102" y="1721125"/>
                  <a:pt x="10429102" y="1766607"/>
                </a:cubicBezTo>
                <a:cubicBezTo>
                  <a:pt x="10429102" y="1812089"/>
                  <a:pt x="10465972" y="1848959"/>
                  <a:pt x="10511454" y="1848959"/>
                </a:cubicBezTo>
                <a:cubicBezTo>
                  <a:pt x="10556936" y="1848959"/>
                  <a:pt x="10593806" y="1812089"/>
                  <a:pt x="10593806" y="1766607"/>
                </a:cubicBezTo>
                <a:cubicBezTo>
                  <a:pt x="10593806" y="1721125"/>
                  <a:pt x="10556936" y="1684255"/>
                  <a:pt x="10511454" y="1684255"/>
                </a:cubicBezTo>
                <a:close/>
                <a:moveTo>
                  <a:pt x="10511455" y="1659783"/>
                </a:moveTo>
                <a:cubicBezTo>
                  <a:pt x="10570452" y="1659783"/>
                  <a:pt x="10618279" y="1707610"/>
                  <a:pt x="10618279" y="1766607"/>
                </a:cubicBezTo>
                <a:cubicBezTo>
                  <a:pt x="10618279" y="1825604"/>
                  <a:pt x="10570452" y="1873431"/>
                  <a:pt x="10511455" y="1873431"/>
                </a:cubicBezTo>
                <a:cubicBezTo>
                  <a:pt x="10452458" y="1873431"/>
                  <a:pt x="10404631" y="1825604"/>
                  <a:pt x="10404631" y="1766607"/>
                </a:cubicBezTo>
                <a:cubicBezTo>
                  <a:pt x="10404631" y="1707610"/>
                  <a:pt x="10452458" y="1659783"/>
                  <a:pt x="10511455" y="1659783"/>
                </a:cubicBezTo>
                <a:close/>
                <a:moveTo>
                  <a:pt x="8123237" y="1302550"/>
                </a:moveTo>
                <a:cubicBezTo>
                  <a:pt x="8080345" y="1302550"/>
                  <a:pt x="8045574" y="1337321"/>
                  <a:pt x="8045574" y="1380213"/>
                </a:cubicBezTo>
                <a:cubicBezTo>
                  <a:pt x="8045574" y="1423105"/>
                  <a:pt x="8080345" y="1457876"/>
                  <a:pt x="8123237" y="1457876"/>
                </a:cubicBezTo>
                <a:cubicBezTo>
                  <a:pt x="8166129" y="1457876"/>
                  <a:pt x="8200900" y="1423105"/>
                  <a:pt x="8200900" y="1380213"/>
                </a:cubicBezTo>
                <a:cubicBezTo>
                  <a:pt x="8200900" y="1337321"/>
                  <a:pt x="8166129" y="1302550"/>
                  <a:pt x="8123237" y="1302550"/>
                </a:cubicBezTo>
                <a:close/>
                <a:moveTo>
                  <a:pt x="9037018" y="675747"/>
                </a:moveTo>
                <a:cubicBezTo>
                  <a:pt x="8949736" y="675747"/>
                  <a:pt x="8878980" y="746503"/>
                  <a:pt x="8878980" y="833785"/>
                </a:cubicBezTo>
                <a:cubicBezTo>
                  <a:pt x="8878980" y="921067"/>
                  <a:pt x="8949736" y="991823"/>
                  <a:pt x="9037018" y="991823"/>
                </a:cubicBezTo>
                <a:cubicBezTo>
                  <a:pt x="9124300" y="991823"/>
                  <a:pt x="9195056" y="921067"/>
                  <a:pt x="9195056" y="833785"/>
                </a:cubicBezTo>
                <a:cubicBezTo>
                  <a:pt x="9195056" y="746503"/>
                  <a:pt x="9124300" y="675747"/>
                  <a:pt x="9037018" y="675747"/>
                </a:cubicBezTo>
                <a:close/>
                <a:moveTo>
                  <a:pt x="9037018" y="618345"/>
                </a:moveTo>
                <a:cubicBezTo>
                  <a:pt x="9156002" y="618345"/>
                  <a:pt x="9252458" y="714801"/>
                  <a:pt x="9252458" y="833785"/>
                </a:cubicBezTo>
                <a:cubicBezTo>
                  <a:pt x="9252458" y="952769"/>
                  <a:pt x="9156002" y="1049225"/>
                  <a:pt x="9037018" y="1049225"/>
                </a:cubicBezTo>
                <a:cubicBezTo>
                  <a:pt x="8918034" y="1049225"/>
                  <a:pt x="8821578" y="952769"/>
                  <a:pt x="8821578" y="833785"/>
                </a:cubicBezTo>
                <a:cubicBezTo>
                  <a:pt x="8821578" y="714801"/>
                  <a:pt x="8918034" y="618345"/>
                  <a:pt x="9037018" y="618345"/>
                </a:cubicBezTo>
                <a:close/>
                <a:moveTo>
                  <a:pt x="10008763" y="68366"/>
                </a:moveTo>
                <a:cubicBezTo>
                  <a:pt x="9904810" y="68366"/>
                  <a:pt x="9820540" y="152636"/>
                  <a:pt x="9820540" y="256589"/>
                </a:cubicBezTo>
                <a:cubicBezTo>
                  <a:pt x="9820540" y="360542"/>
                  <a:pt x="9904810" y="444812"/>
                  <a:pt x="10008763" y="444812"/>
                </a:cubicBezTo>
                <a:cubicBezTo>
                  <a:pt x="10112716" y="444812"/>
                  <a:pt x="10196986" y="360542"/>
                  <a:pt x="10196986" y="256589"/>
                </a:cubicBezTo>
                <a:cubicBezTo>
                  <a:pt x="10196986" y="152636"/>
                  <a:pt x="10112716" y="68366"/>
                  <a:pt x="10008763" y="68366"/>
                </a:cubicBezTo>
                <a:close/>
                <a:moveTo>
                  <a:pt x="10008763" y="0"/>
                </a:moveTo>
                <a:cubicBezTo>
                  <a:pt x="10150473" y="0"/>
                  <a:pt x="10265352" y="114879"/>
                  <a:pt x="10265352" y="256589"/>
                </a:cubicBezTo>
                <a:cubicBezTo>
                  <a:pt x="10265352" y="398299"/>
                  <a:pt x="10150473" y="513178"/>
                  <a:pt x="10008763" y="513178"/>
                </a:cubicBezTo>
                <a:cubicBezTo>
                  <a:pt x="9991049" y="513178"/>
                  <a:pt x="9973755" y="511383"/>
                  <a:pt x="9957051" y="507965"/>
                </a:cubicBezTo>
                <a:lnTo>
                  <a:pt x="9952422" y="506528"/>
                </a:lnTo>
                <a:lnTo>
                  <a:pt x="9315698" y="4526644"/>
                </a:lnTo>
                <a:lnTo>
                  <a:pt x="9325655" y="4528162"/>
                </a:lnTo>
                <a:lnTo>
                  <a:pt x="9392473" y="4548010"/>
                </a:lnTo>
                <a:lnTo>
                  <a:pt x="9767588" y="3148056"/>
                </a:lnTo>
                <a:lnTo>
                  <a:pt x="9766120" y="3147760"/>
                </a:lnTo>
                <a:cubicBezTo>
                  <a:pt x="9729420" y="3132237"/>
                  <a:pt x="9703669" y="3095897"/>
                  <a:pt x="9703669" y="3053543"/>
                </a:cubicBezTo>
                <a:cubicBezTo>
                  <a:pt x="9703669" y="2997071"/>
                  <a:pt x="9749449" y="2951291"/>
                  <a:pt x="9805921" y="2951291"/>
                </a:cubicBezTo>
                <a:cubicBezTo>
                  <a:pt x="9862393" y="2951291"/>
                  <a:pt x="9908173" y="2997071"/>
                  <a:pt x="9908173" y="3053543"/>
                </a:cubicBezTo>
                <a:cubicBezTo>
                  <a:pt x="9908173" y="3110015"/>
                  <a:pt x="9862393" y="3155795"/>
                  <a:pt x="9805921" y="3155795"/>
                </a:cubicBezTo>
                <a:lnTo>
                  <a:pt x="9785544" y="3151681"/>
                </a:lnTo>
                <a:lnTo>
                  <a:pt x="9410007" y="4553216"/>
                </a:lnTo>
                <a:lnTo>
                  <a:pt x="9471289" y="4571419"/>
                </a:lnTo>
                <a:lnTo>
                  <a:pt x="10457761" y="1861107"/>
                </a:lnTo>
                <a:lnTo>
                  <a:pt x="10474941" y="1867359"/>
                </a:lnTo>
                <a:lnTo>
                  <a:pt x="9487991" y="4578997"/>
                </a:lnTo>
                <a:lnTo>
                  <a:pt x="9556669" y="4612196"/>
                </a:lnTo>
                <a:lnTo>
                  <a:pt x="10307106" y="3073572"/>
                </a:lnTo>
                <a:lnTo>
                  <a:pt x="10285642" y="3059100"/>
                </a:lnTo>
                <a:cubicBezTo>
                  <a:pt x="10268793" y="3042251"/>
                  <a:pt x="10258371" y="3018974"/>
                  <a:pt x="10258371" y="2993263"/>
                </a:cubicBezTo>
                <a:cubicBezTo>
                  <a:pt x="10258371" y="2941841"/>
                  <a:pt x="10300057" y="2900155"/>
                  <a:pt x="10351479" y="2900155"/>
                </a:cubicBezTo>
                <a:cubicBezTo>
                  <a:pt x="10402901" y="2900155"/>
                  <a:pt x="10444587" y="2941841"/>
                  <a:pt x="10444587" y="2993263"/>
                </a:cubicBezTo>
                <a:cubicBezTo>
                  <a:pt x="10444587" y="3044685"/>
                  <a:pt x="10402901" y="3086371"/>
                  <a:pt x="10351479" y="3086371"/>
                </a:cubicBezTo>
                <a:lnTo>
                  <a:pt x="10323920" y="3080807"/>
                </a:lnTo>
                <a:lnTo>
                  <a:pt x="9573132" y="4620156"/>
                </a:lnTo>
                <a:lnTo>
                  <a:pt x="9594004" y="4630246"/>
                </a:lnTo>
                <a:lnTo>
                  <a:pt x="9637297" y="4659190"/>
                </a:lnTo>
                <a:lnTo>
                  <a:pt x="11435193" y="1708911"/>
                </a:lnTo>
                <a:lnTo>
                  <a:pt x="11450806" y="1718432"/>
                </a:lnTo>
                <a:lnTo>
                  <a:pt x="9652512" y="4669359"/>
                </a:lnTo>
                <a:lnTo>
                  <a:pt x="9690295" y="4694624"/>
                </a:lnTo>
                <a:lnTo>
                  <a:pt x="9715986" y="4716694"/>
                </a:lnTo>
                <a:lnTo>
                  <a:pt x="11356733" y="2539349"/>
                </a:lnTo>
                <a:lnTo>
                  <a:pt x="11371332" y="2550354"/>
                </a:lnTo>
                <a:lnTo>
                  <a:pt x="9729881" y="4728630"/>
                </a:lnTo>
                <a:lnTo>
                  <a:pt x="9766944" y="4760470"/>
                </a:lnTo>
                <a:lnTo>
                  <a:pt x="9776239" y="4771345"/>
                </a:lnTo>
                <a:lnTo>
                  <a:pt x="10562958" y="3927692"/>
                </a:lnTo>
                <a:lnTo>
                  <a:pt x="10555676" y="3922783"/>
                </a:lnTo>
                <a:cubicBezTo>
                  <a:pt x="10539654" y="3906761"/>
                  <a:pt x="10529745" y="3884628"/>
                  <a:pt x="10529745" y="3860179"/>
                </a:cubicBezTo>
                <a:cubicBezTo>
                  <a:pt x="10529745" y="3811282"/>
                  <a:pt x="10569383" y="3771644"/>
                  <a:pt x="10618280" y="3771644"/>
                </a:cubicBezTo>
                <a:cubicBezTo>
                  <a:pt x="10667177" y="3771644"/>
                  <a:pt x="10706815" y="3811282"/>
                  <a:pt x="10706815" y="3860179"/>
                </a:cubicBezTo>
                <a:cubicBezTo>
                  <a:pt x="10706815" y="3909076"/>
                  <a:pt x="10667177" y="3948714"/>
                  <a:pt x="10618280" y="3948714"/>
                </a:cubicBezTo>
                <a:cubicBezTo>
                  <a:pt x="10606056" y="3948714"/>
                  <a:pt x="10594410" y="3946237"/>
                  <a:pt x="10583818" y="3941757"/>
                </a:cubicBezTo>
                <a:lnTo>
                  <a:pt x="10578307" y="3938041"/>
                </a:lnTo>
                <a:lnTo>
                  <a:pt x="9788190" y="4785335"/>
                </a:lnTo>
                <a:lnTo>
                  <a:pt x="9830136" y="4834422"/>
                </a:lnTo>
                <a:lnTo>
                  <a:pt x="11884426" y="3048661"/>
                </a:lnTo>
                <a:lnTo>
                  <a:pt x="11896424" y="3062460"/>
                </a:lnTo>
                <a:lnTo>
                  <a:pt x="9842016" y="4848330"/>
                </a:lnTo>
                <a:lnTo>
                  <a:pt x="9881724" y="4894790"/>
                </a:lnTo>
                <a:lnTo>
                  <a:pt x="9936501" y="4987264"/>
                </a:lnTo>
                <a:lnTo>
                  <a:pt x="12237224" y="3711948"/>
                </a:lnTo>
                <a:lnTo>
                  <a:pt x="12246090" y="3727941"/>
                </a:lnTo>
                <a:lnTo>
                  <a:pt x="9945821" y="5003006"/>
                </a:lnTo>
                <a:lnTo>
                  <a:pt x="9949669" y="5009499"/>
                </a:lnTo>
                <a:lnTo>
                  <a:pt x="9975008" y="5072063"/>
                </a:lnTo>
                <a:lnTo>
                  <a:pt x="11471281" y="4467531"/>
                </a:lnTo>
                <a:lnTo>
                  <a:pt x="11478129" y="4484488"/>
                </a:lnTo>
                <a:lnTo>
                  <a:pt x="9981878" y="5089014"/>
                </a:lnTo>
                <a:lnTo>
                  <a:pt x="10000241" y="5134348"/>
                </a:lnTo>
                <a:lnTo>
                  <a:pt x="10002925" y="5145692"/>
                </a:lnTo>
                <a:lnTo>
                  <a:pt x="11729143" y="4650706"/>
                </a:lnTo>
                <a:lnTo>
                  <a:pt x="11734182" y="4668285"/>
                </a:lnTo>
                <a:lnTo>
                  <a:pt x="10007131" y="5163507"/>
                </a:lnTo>
                <a:lnTo>
                  <a:pt x="10020619" y="5220499"/>
                </a:lnTo>
                <a:lnTo>
                  <a:pt x="11712297" y="4933099"/>
                </a:lnTo>
                <a:lnTo>
                  <a:pt x="11715357" y="4951126"/>
                </a:lnTo>
                <a:lnTo>
                  <a:pt x="10024839" y="5238327"/>
                </a:lnTo>
                <a:lnTo>
                  <a:pt x="10031786" y="5267700"/>
                </a:lnTo>
                <a:lnTo>
                  <a:pt x="10034009" y="5296335"/>
                </a:lnTo>
                <a:lnTo>
                  <a:pt x="11818838" y="5140184"/>
                </a:lnTo>
                <a:lnTo>
                  <a:pt x="11820434" y="5158400"/>
                </a:lnTo>
                <a:lnTo>
                  <a:pt x="10035426" y="5314568"/>
                </a:lnTo>
                <a:lnTo>
                  <a:pt x="10040623" y="5381560"/>
                </a:lnTo>
                <a:lnTo>
                  <a:pt x="11817925" y="5381560"/>
                </a:lnTo>
                <a:lnTo>
                  <a:pt x="11817923" y="5399845"/>
                </a:lnTo>
                <a:lnTo>
                  <a:pt x="10042043" y="5399846"/>
                </a:lnTo>
                <a:lnTo>
                  <a:pt x="10042670" y="5407909"/>
                </a:lnTo>
                <a:lnTo>
                  <a:pt x="10038304" y="5473226"/>
                </a:lnTo>
                <a:lnTo>
                  <a:pt x="11819319" y="5597767"/>
                </a:lnTo>
                <a:lnTo>
                  <a:pt x="11818043" y="5616008"/>
                </a:lnTo>
                <a:lnTo>
                  <a:pt x="10037085" y="5491471"/>
                </a:lnTo>
                <a:lnTo>
                  <a:pt x="10034573" y="5528994"/>
                </a:lnTo>
                <a:lnTo>
                  <a:pt x="10029247" y="5557666"/>
                </a:lnTo>
                <a:lnTo>
                  <a:pt x="12603528" y="5919458"/>
                </a:lnTo>
                <a:lnTo>
                  <a:pt x="12600981" y="5937565"/>
                </a:lnTo>
                <a:lnTo>
                  <a:pt x="10025902" y="5575662"/>
                </a:lnTo>
                <a:lnTo>
                  <a:pt x="10018283" y="5616641"/>
                </a:lnTo>
                <a:lnTo>
                  <a:pt x="10012891" y="5633620"/>
                </a:lnTo>
                <a:lnTo>
                  <a:pt x="11876127" y="6029662"/>
                </a:lnTo>
                <a:lnTo>
                  <a:pt x="11872324" y="6047548"/>
                </a:lnTo>
                <a:lnTo>
                  <a:pt x="10007329" y="5651130"/>
                </a:lnTo>
                <a:lnTo>
                  <a:pt x="9985385" y="5720220"/>
                </a:lnTo>
                <a:lnTo>
                  <a:pt x="11769540" y="6260053"/>
                </a:lnTo>
                <a:lnTo>
                  <a:pt x="11764246" y="6277555"/>
                </a:lnTo>
                <a:lnTo>
                  <a:pt x="9979849" y="5737650"/>
                </a:lnTo>
                <a:lnTo>
                  <a:pt x="9978479" y="5741965"/>
                </a:lnTo>
                <a:lnTo>
                  <a:pt x="9955367" y="5789317"/>
                </a:lnTo>
                <a:lnTo>
                  <a:pt x="11728678" y="6470026"/>
                </a:lnTo>
                <a:lnTo>
                  <a:pt x="11722126" y="6487098"/>
                </a:lnTo>
                <a:lnTo>
                  <a:pt x="9947315" y="5805812"/>
                </a:lnTo>
                <a:lnTo>
                  <a:pt x="9925239" y="5851042"/>
                </a:lnTo>
                <a:lnTo>
                  <a:pt x="11832856" y="6823022"/>
                </a:lnTo>
                <a:lnTo>
                  <a:pt x="11824554" y="6839315"/>
                </a:lnTo>
                <a:lnTo>
                  <a:pt x="9915820" y="5866766"/>
                </a:lnTo>
                <a:lnTo>
                  <a:pt x="9887271" y="5907484"/>
                </a:lnTo>
                <a:lnTo>
                  <a:pt x="11665735" y="7018791"/>
                </a:lnTo>
                <a:lnTo>
                  <a:pt x="11656042" y="7034300"/>
                </a:lnTo>
                <a:lnTo>
                  <a:pt x="9876756" y="5922479"/>
                </a:lnTo>
                <a:lnTo>
                  <a:pt x="9843758" y="5969541"/>
                </a:lnTo>
                <a:lnTo>
                  <a:pt x="11418260" y="7199676"/>
                </a:lnTo>
                <a:lnTo>
                  <a:pt x="11406999" y="7214085"/>
                </a:lnTo>
                <a:lnTo>
                  <a:pt x="9833099" y="5984419"/>
                </a:lnTo>
                <a:lnTo>
                  <a:pt x="9788835" y="6031704"/>
                </a:lnTo>
                <a:lnTo>
                  <a:pt x="11196773" y="7344626"/>
                </a:lnTo>
                <a:lnTo>
                  <a:pt x="11184300" y="7357997"/>
                </a:lnTo>
                <a:lnTo>
                  <a:pt x="9776340" y="6045054"/>
                </a:lnTo>
                <a:lnTo>
                  <a:pt x="9764665" y="6057525"/>
                </a:lnTo>
                <a:cubicBezTo>
                  <a:pt x="9740193" y="6080883"/>
                  <a:pt x="9714407" y="6102876"/>
                  <a:pt x="9687425" y="6123375"/>
                </a:cubicBezTo>
                <a:lnTo>
                  <a:pt x="9649398" y="6148563"/>
                </a:lnTo>
                <a:lnTo>
                  <a:pt x="10635804" y="7610968"/>
                </a:lnTo>
                <a:lnTo>
                  <a:pt x="10620644" y="7621193"/>
                </a:lnTo>
                <a:lnTo>
                  <a:pt x="9634157" y="6158661"/>
                </a:lnTo>
                <a:lnTo>
                  <a:pt x="9590413" y="6187636"/>
                </a:lnTo>
                <a:lnTo>
                  <a:pt x="9554082" y="6204974"/>
                </a:lnTo>
                <a:lnTo>
                  <a:pt x="10382600" y="7763189"/>
                </a:lnTo>
                <a:lnTo>
                  <a:pt x="10366455" y="7771771"/>
                </a:lnTo>
                <a:lnTo>
                  <a:pt x="9537562" y="6212858"/>
                </a:lnTo>
                <a:lnTo>
                  <a:pt x="9473487" y="6243440"/>
                </a:lnTo>
                <a:lnTo>
                  <a:pt x="10097682" y="7869533"/>
                </a:lnTo>
                <a:lnTo>
                  <a:pt x="10080617" y="7876088"/>
                </a:lnTo>
                <a:lnTo>
                  <a:pt x="9456125" y="6249231"/>
                </a:lnTo>
                <a:lnTo>
                  <a:pt x="9367930" y="6274870"/>
                </a:lnTo>
                <a:lnTo>
                  <a:pt x="9761970" y="7855275"/>
                </a:lnTo>
                <a:lnTo>
                  <a:pt x="9744226" y="7859701"/>
                </a:lnTo>
                <a:lnTo>
                  <a:pt x="9350357" y="6279982"/>
                </a:lnTo>
                <a:lnTo>
                  <a:pt x="9320168" y="6288756"/>
                </a:lnTo>
                <a:lnTo>
                  <a:pt x="9276942" y="6295213"/>
                </a:lnTo>
                <a:lnTo>
                  <a:pt x="9493809" y="7838307"/>
                </a:lnTo>
                <a:lnTo>
                  <a:pt x="9475702" y="7840858"/>
                </a:lnTo>
                <a:lnTo>
                  <a:pt x="9258863" y="6297914"/>
                </a:lnTo>
                <a:lnTo>
                  <a:pt x="9236497" y="6301257"/>
                </a:lnTo>
                <a:lnTo>
                  <a:pt x="9170196" y="6304602"/>
                </a:lnTo>
                <a:lnTo>
                  <a:pt x="9198336" y="7916795"/>
                </a:lnTo>
                <a:lnTo>
                  <a:pt x="9180055" y="7917109"/>
                </a:lnTo>
                <a:lnTo>
                  <a:pt x="9151922" y="6305526"/>
                </a:lnTo>
                <a:lnTo>
                  <a:pt x="9144689" y="6305891"/>
                </a:lnTo>
                <a:lnTo>
                  <a:pt x="9082039" y="6300813"/>
                </a:lnTo>
                <a:lnTo>
                  <a:pt x="8947112" y="7843056"/>
                </a:lnTo>
                <a:lnTo>
                  <a:pt x="8928895" y="7841462"/>
                </a:lnTo>
                <a:lnTo>
                  <a:pt x="9063810" y="6299337"/>
                </a:lnTo>
                <a:lnTo>
                  <a:pt x="8998364" y="6294033"/>
                </a:lnTo>
                <a:lnTo>
                  <a:pt x="8997005" y="6293695"/>
                </a:lnTo>
                <a:lnTo>
                  <a:pt x="8675757" y="7946389"/>
                </a:lnTo>
                <a:lnTo>
                  <a:pt x="8657801" y="7942897"/>
                </a:lnTo>
                <a:lnTo>
                  <a:pt x="8979234" y="6289298"/>
                </a:lnTo>
                <a:lnTo>
                  <a:pt x="8905221" y="6270985"/>
                </a:lnTo>
                <a:lnTo>
                  <a:pt x="8398875" y="7927168"/>
                </a:lnTo>
                <a:lnTo>
                  <a:pt x="8381387" y="7921828"/>
                </a:lnTo>
                <a:lnTo>
                  <a:pt x="8887436" y="6266586"/>
                </a:lnTo>
                <a:lnTo>
                  <a:pt x="8859608" y="6259699"/>
                </a:lnTo>
                <a:lnTo>
                  <a:pt x="8818192" y="6243373"/>
                </a:lnTo>
                <a:lnTo>
                  <a:pt x="8167136" y="7922561"/>
                </a:lnTo>
                <a:lnTo>
                  <a:pt x="8150085" y="7915950"/>
                </a:lnTo>
                <a:lnTo>
                  <a:pt x="8801180" y="6236668"/>
                </a:lnTo>
                <a:lnTo>
                  <a:pt x="8772229" y="6225252"/>
                </a:lnTo>
                <a:lnTo>
                  <a:pt x="8748153" y="6212179"/>
                </a:lnTo>
                <a:lnTo>
                  <a:pt x="8248944" y="7235708"/>
                </a:lnTo>
                <a:lnTo>
                  <a:pt x="8232508" y="7227697"/>
                </a:lnTo>
                <a:lnTo>
                  <a:pt x="8732070" y="6203443"/>
                </a:lnTo>
                <a:lnTo>
                  <a:pt x="8664319" y="6166642"/>
                </a:lnTo>
                <a:lnTo>
                  <a:pt x="7503103" y="8072143"/>
                </a:lnTo>
                <a:lnTo>
                  <a:pt x="7487494" y="8062630"/>
                </a:lnTo>
                <a:lnTo>
                  <a:pt x="8649658" y="6155562"/>
                </a:lnTo>
                <a:lnTo>
                  <a:pt x="8598703" y="6116180"/>
                </a:lnTo>
                <a:lnTo>
                  <a:pt x="7228504" y="7869959"/>
                </a:lnTo>
                <a:lnTo>
                  <a:pt x="7214090" y="7858699"/>
                </a:lnTo>
                <a:lnTo>
                  <a:pt x="8584235" y="6104997"/>
                </a:lnTo>
                <a:lnTo>
                  <a:pt x="8533258" y="6065589"/>
                </a:lnTo>
                <a:lnTo>
                  <a:pt x="8526819" y="6058949"/>
                </a:lnTo>
                <a:lnTo>
                  <a:pt x="7083885" y="7641489"/>
                </a:lnTo>
                <a:lnTo>
                  <a:pt x="7070373" y="7629166"/>
                </a:lnTo>
                <a:lnTo>
                  <a:pt x="8514072" y="6045793"/>
                </a:lnTo>
                <a:lnTo>
                  <a:pt x="8473241" y="6003659"/>
                </a:lnTo>
                <a:lnTo>
                  <a:pt x="6844177" y="7419780"/>
                </a:lnTo>
                <a:lnTo>
                  <a:pt x="6832178" y="7405975"/>
                </a:lnTo>
                <a:lnTo>
                  <a:pt x="8461401" y="5989715"/>
                </a:lnTo>
                <a:lnTo>
                  <a:pt x="8419856" y="5936003"/>
                </a:lnTo>
                <a:lnTo>
                  <a:pt x="5922652" y="7726589"/>
                </a:lnTo>
                <a:lnTo>
                  <a:pt x="5911994" y="7711726"/>
                </a:lnTo>
                <a:lnTo>
                  <a:pt x="8408662" y="5921525"/>
                </a:lnTo>
                <a:lnTo>
                  <a:pt x="8402331" y="5913337"/>
                </a:lnTo>
                <a:lnTo>
                  <a:pt x="8380222" y="5875586"/>
                </a:lnTo>
                <a:lnTo>
                  <a:pt x="7046212" y="6584891"/>
                </a:lnTo>
                <a:lnTo>
                  <a:pt x="7046698" y="6585611"/>
                </a:lnTo>
                <a:cubicBezTo>
                  <a:pt x="7051178" y="6596203"/>
                  <a:pt x="7053655" y="6607849"/>
                  <a:pt x="7053655" y="6620073"/>
                </a:cubicBezTo>
                <a:cubicBezTo>
                  <a:pt x="7053655" y="6668970"/>
                  <a:pt x="7014017" y="6708608"/>
                  <a:pt x="6965120" y="6708608"/>
                </a:cubicBezTo>
                <a:cubicBezTo>
                  <a:pt x="6916223" y="6708608"/>
                  <a:pt x="6876585" y="6668970"/>
                  <a:pt x="6876585" y="6620073"/>
                </a:cubicBezTo>
                <a:cubicBezTo>
                  <a:pt x="6876585" y="6571176"/>
                  <a:pt x="6916223" y="6531538"/>
                  <a:pt x="6965120" y="6531538"/>
                </a:cubicBezTo>
                <a:cubicBezTo>
                  <a:pt x="6989569" y="6531538"/>
                  <a:pt x="7011702" y="6541448"/>
                  <a:pt x="7027724" y="6557469"/>
                </a:cubicBezTo>
                <a:lnTo>
                  <a:pt x="7035929" y="6569639"/>
                </a:lnTo>
                <a:lnTo>
                  <a:pt x="8370961" y="5859795"/>
                </a:lnTo>
                <a:lnTo>
                  <a:pt x="8340030" y="5807000"/>
                </a:lnTo>
                <a:lnTo>
                  <a:pt x="8335769" y="5796370"/>
                </a:lnTo>
                <a:lnTo>
                  <a:pt x="5940024" y="6764311"/>
                </a:lnTo>
                <a:lnTo>
                  <a:pt x="5947629" y="6801978"/>
                </a:lnTo>
                <a:cubicBezTo>
                  <a:pt x="5947629" y="6866025"/>
                  <a:pt x="5895708" y="6917946"/>
                  <a:pt x="5831661" y="6917946"/>
                </a:cubicBezTo>
                <a:cubicBezTo>
                  <a:pt x="5767614" y="6917946"/>
                  <a:pt x="5715693" y="6866025"/>
                  <a:pt x="5715693" y="6801978"/>
                </a:cubicBezTo>
                <a:cubicBezTo>
                  <a:pt x="5715693" y="6737931"/>
                  <a:pt x="5767614" y="6686010"/>
                  <a:pt x="5831661" y="6686010"/>
                </a:cubicBezTo>
                <a:cubicBezTo>
                  <a:pt x="5863685" y="6686010"/>
                  <a:pt x="5892677" y="6698990"/>
                  <a:pt x="5913663" y="6719977"/>
                </a:cubicBezTo>
                <a:lnTo>
                  <a:pt x="5932346" y="6747688"/>
                </a:lnTo>
                <a:lnTo>
                  <a:pt x="8328962" y="5779396"/>
                </a:lnTo>
                <a:lnTo>
                  <a:pt x="8303983" y="5717130"/>
                </a:lnTo>
                <a:lnTo>
                  <a:pt x="6645879" y="6192583"/>
                </a:lnTo>
                <a:lnTo>
                  <a:pt x="6637536" y="6233911"/>
                </a:lnTo>
                <a:cubicBezTo>
                  <a:pt x="6621319" y="6272252"/>
                  <a:pt x="6583354" y="6299154"/>
                  <a:pt x="6539106" y="6299154"/>
                </a:cubicBezTo>
                <a:cubicBezTo>
                  <a:pt x="6480109" y="6299154"/>
                  <a:pt x="6432282" y="6251327"/>
                  <a:pt x="6432282" y="6192330"/>
                </a:cubicBezTo>
                <a:cubicBezTo>
                  <a:pt x="6432282" y="6133333"/>
                  <a:pt x="6480109" y="6085506"/>
                  <a:pt x="6539106" y="6085506"/>
                </a:cubicBezTo>
                <a:cubicBezTo>
                  <a:pt x="6583354" y="6085506"/>
                  <a:pt x="6621319" y="6112409"/>
                  <a:pt x="6637536" y="6150750"/>
                </a:cubicBezTo>
                <a:lnTo>
                  <a:pt x="6642345" y="6174572"/>
                </a:lnTo>
                <a:lnTo>
                  <a:pt x="8297144" y="5700067"/>
                </a:lnTo>
                <a:lnTo>
                  <a:pt x="8287059" y="5674937"/>
                </a:lnTo>
                <a:lnTo>
                  <a:pt x="8276820" y="5635078"/>
                </a:lnTo>
                <a:lnTo>
                  <a:pt x="3398941" y="6463781"/>
                </a:lnTo>
                <a:lnTo>
                  <a:pt x="3406235" y="6499909"/>
                </a:lnTo>
                <a:cubicBezTo>
                  <a:pt x="3406235" y="6581397"/>
                  <a:pt x="3340176" y="6647456"/>
                  <a:pt x="3258688" y="6647456"/>
                </a:cubicBezTo>
                <a:cubicBezTo>
                  <a:pt x="3177200" y="6647456"/>
                  <a:pt x="3111141" y="6581397"/>
                  <a:pt x="3111141" y="6499909"/>
                </a:cubicBezTo>
                <a:cubicBezTo>
                  <a:pt x="3111141" y="6418421"/>
                  <a:pt x="3177200" y="6352362"/>
                  <a:pt x="3258688" y="6352362"/>
                </a:cubicBezTo>
                <a:cubicBezTo>
                  <a:pt x="3319804" y="6352362"/>
                  <a:pt x="3372241" y="6389520"/>
                  <a:pt x="3394640" y="6442477"/>
                </a:cubicBezTo>
                <a:lnTo>
                  <a:pt x="3395321" y="6445848"/>
                </a:lnTo>
                <a:lnTo>
                  <a:pt x="8272243" y="5617304"/>
                </a:lnTo>
                <a:lnTo>
                  <a:pt x="8264935" y="5588878"/>
                </a:lnTo>
                <a:lnTo>
                  <a:pt x="8260439" y="5559410"/>
                </a:lnTo>
                <a:lnTo>
                  <a:pt x="5993490" y="5757748"/>
                </a:lnTo>
                <a:lnTo>
                  <a:pt x="5991896" y="5739524"/>
                </a:lnTo>
                <a:lnTo>
                  <a:pt x="8257670" y="5541294"/>
                </a:lnTo>
                <a:lnTo>
                  <a:pt x="8251334" y="5499720"/>
                </a:lnTo>
                <a:cubicBezTo>
                  <a:pt x="8248263" y="5469531"/>
                  <a:pt x="8246694" y="5438901"/>
                  <a:pt x="8246690" y="5407902"/>
                </a:cubicBezTo>
                <a:lnTo>
                  <a:pt x="8248428" y="5373476"/>
                </a:lnTo>
                <a:lnTo>
                  <a:pt x="5516183" y="5182428"/>
                </a:lnTo>
                <a:lnTo>
                  <a:pt x="5508905" y="5218479"/>
                </a:lnTo>
                <a:cubicBezTo>
                  <a:pt x="5491300" y="5260102"/>
                  <a:pt x="5450085" y="5289307"/>
                  <a:pt x="5402050" y="5289307"/>
                </a:cubicBezTo>
                <a:cubicBezTo>
                  <a:pt x="5338003" y="5289307"/>
                  <a:pt x="5286082" y="5237386"/>
                  <a:pt x="5286082" y="5173339"/>
                </a:cubicBezTo>
                <a:cubicBezTo>
                  <a:pt x="5286082" y="5109292"/>
                  <a:pt x="5338003" y="5057371"/>
                  <a:pt x="5402050" y="5057371"/>
                </a:cubicBezTo>
                <a:cubicBezTo>
                  <a:pt x="5450085" y="5057371"/>
                  <a:pt x="5491300" y="5086577"/>
                  <a:pt x="5508905" y="5128199"/>
                </a:cubicBezTo>
                <a:lnTo>
                  <a:pt x="5517054" y="5168565"/>
                </a:lnTo>
                <a:lnTo>
                  <a:pt x="5517361" y="5164173"/>
                </a:lnTo>
                <a:lnTo>
                  <a:pt x="8249353" y="5355212"/>
                </a:lnTo>
                <a:lnTo>
                  <a:pt x="8251330" y="5316092"/>
                </a:lnTo>
                <a:lnTo>
                  <a:pt x="8256749" y="5279799"/>
                </a:lnTo>
                <a:lnTo>
                  <a:pt x="3774518" y="4649862"/>
                </a:lnTo>
                <a:lnTo>
                  <a:pt x="3777061" y="4631751"/>
                </a:lnTo>
                <a:lnTo>
                  <a:pt x="8259452" y="5261713"/>
                </a:lnTo>
                <a:lnTo>
                  <a:pt x="8263838" y="5232418"/>
                </a:lnTo>
                <a:lnTo>
                  <a:pt x="8273632" y="5198714"/>
                </a:lnTo>
                <a:lnTo>
                  <a:pt x="5017314" y="4506569"/>
                </a:lnTo>
                <a:lnTo>
                  <a:pt x="5016444" y="4510881"/>
                </a:lnTo>
                <a:cubicBezTo>
                  <a:pt x="5003004" y="4542658"/>
                  <a:pt x="4971539" y="4564954"/>
                  <a:pt x="4934866" y="4564954"/>
                </a:cubicBezTo>
                <a:cubicBezTo>
                  <a:pt x="4885969" y="4564954"/>
                  <a:pt x="4846331" y="4525316"/>
                  <a:pt x="4846331" y="4476419"/>
                </a:cubicBezTo>
                <a:cubicBezTo>
                  <a:pt x="4846331" y="4427522"/>
                  <a:pt x="4885969" y="4387884"/>
                  <a:pt x="4934866" y="4387884"/>
                </a:cubicBezTo>
                <a:cubicBezTo>
                  <a:pt x="4983763" y="4387884"/>
                  <a:pt x="5023401" y="4427522"/>
                  <a:pt x="5023401" y="4476419"/>
                </a:cubicBezTo>
                <a:lnTo>
                  <a:pt x="5020935" y="4488637"/>
                </a:lnTo>
                <a:lnTo>
                  <a:pt x="8278750" y="5181108"/>
                </a:lnTo>
                <a:lnTo>
                  <a:pt x="8293915" y="5128940"/>
                </a:lnTo>
                <a:lnTo>
                  <a:pt x="4577205" y="4004368"/>
                </a:lnTo>
                <a:lnTo>
                  <a:pt x="4582503" y="3986873"/>
                </a:lnTo>
                <a:lnTo>
                  <a:pt x="8299017" y="5111378"/>
                </a:lnTo>
                <a:lnTo>
                  <a:pt x="8307237" y="5083104"/>
                </a:lnTo>
                <a:lnTo>
                  <a:pt x="8320352" y="5055619"/>
                </a:lnTo>
                <a:lnTo>
                  <a:pt x="6073772" y="4193236"/>
                </a:lnTo>
                <a:lnTo>
                  <a:pt x="6065214" y="4205929"/>
                </a:lnTo>
                <a:cubicBezTo>
                  <a:pt x="6046710" y="4224433"/>
                  <a:pt x="6021147" y="4235878"/>
                  <a:pt x="5992911" y="4235878"/>
                </a:cubicBezTo>
                <a:cubicBezTo>
                  <a:pt x="5936439" y="4235878"/>
                  <a:pt x="5890659" y="4190098"/>
                  <a:pt x="5890659" y="4133626"/>
                </a:cubicBezTo>
                <a:cubicBezTo>
                  <a:pt x="5890659" y="4077154"/>
                  <a:pt x="5936439" y="4031374"/>
                  <a:pt x="5992911" y="4031374"/>
                </a:cubicBezTo>
                <a:cubicBezTo>
                  <a:pt x="6049383" y="4031374"/>
                  <a:pt x="6095163" y="4077154"/>
                  <a:pt x="6095163" y="4133626"/>
                </a:cubicBezTo>
                <a:cubicBezTo>
                  <a:pt x="6095163" y="4147744"/>
                  <a:pt x="6092302" y="4161194"/>
                  <a:pt x="6087128" y="4173427"/>
                </a:cubicBezTo>
                <a:lnTo>
                  <a:pt x="6084261" y="4177679"/>
                </a:lnTo>
                <a:lnTo>
                  <a:pt x="8328253" y="5039066"/>
                </a:lnTo>
                <a:lnTo>
                  <a:pt x="8351290" y="4990790"/>
                </a:lnTo>
                <a:lnTo>
                  <a:pt x="5983659" y="3784418"/>
                </a:lnTo>
                <a:lnTo>
                  <a:pt x="5975445" y="3796601"/>
                </a:lnTo>
                <a:cubicBezTo>
                  <a:pt x="5955286" y="3816760"/>
                  <a:pt x="5927437" y="3829228"/>
                  <a:pt x="5896676" y="3829228"/>
                </a:cubicBezTo>
                <a:cubicBezTo>
                  <a:pt x="5835154" y="3829228"/>
                  <a:pt x="5785280" y="3779354"/>
                  <a:pt x="5785280" y="3717832"/>
                </a:cubicBezTo>
                <a:cubicBezTo>
                  <a:pt x="5785280" y="3656310"/>
                  <a:pt x="5835154" y="3606436"/>
                  <a:pt x="5896676" y="3606436"/>
                </a:cubicBezTo>
                <a:cubicBezTo>
                  <a:pt x="5958198" y="3606436"/>
                  <a:pt x="6008072" y="3656310"/>
                  <a:pt x="6008072" y="3717832"/>
                </a:cubicBezTo>
                <a:cubicBezTo>
                  <a:pt x="6008072" y="3733213"/>
                  <a:pt x="6004955" y="3747865"/>
                  <a:pt x="5999318" y="3761192"/>
                </a:cubicBezTo>
                <a:lnTo>
                  <a:pt x="5993957" y="3769144"/>
                </a:lnTo>
                <a:lnTo>
                  <a:pt x="8359173" y="4974282"/>
                </a:lnTo>
                <a:lnTo>
                  <a:pt x="8364948" y="4962174"/>
                </a:lnTo>
                <a:lnTo>
                  <a:pt x="8389376" y="4925300"/>
                </a:lnTo>
                <a:lnTo>
                  <a:pt x="6896526" y="4028309"/>
                </a:lnTo>
                <a:lnTo>
                  <a:pt x="6894002" y="4032053"/>
                </a:lnTo>
                <a:cubicBezTo>
                  <a:pt x="6877980" y="4048075"/>
                  <a:pt x="6855847" y="4057984"/>
                  <a:pt x="6831398" y="4057984"/>
                </a:cubicBezTo>
                <a:cubicBezTo>
                  <a:pt x="6782501" y="4057984"/>
                  <a:pt x="6742863" y="4018346"/>
                  <a:pt x="6742863" y="3969449"/>
                </a:cubicBezTo>
                <a:cubicBezTo>
                  <a:pt x="6742863" y="3920552"/>
                  <a:pt x="6782501" y="3880914"/>
                  <a:pt x="6831398" y="3880914"/>
                </a:cubicBezTo>
                <a:cubicBezTo>
                  <a:pt x="6880295" y="3880914"/>
                  <a:pt x="6919933" y="3920552"/>
                  <a:pt x="6919933" y="3969449"/>
                </a:cubicBezTo>
                <a:cubicBezTo>
                  <a:pt x="6919933" y="3981673"/>
                  <a:pt x="6917456" y="3993319"/>
                  <a:pt x="6912975" y="4003911"/>
                </a:cubicBezTo>
                <a:lnTo>
                  <a:pt x="6906762" y="4013127"/>
                </a:lnTo>
                <a:lnTo>
                  <a:pt x="8399478" y="4910042"/>
                </a:lnTo>
                <a:lnTo>
                  <a:pt x="8429203" y="4865165"/>
                </a:lnTo>
                <a:lnTo>
                  <a:pt x="8448417" y="4842635"/>
                </a:lnTo>
                <a:lnTo>
                  <a:pt x="7626739" y="4200669"/>
                </a:lnTo>
                <a:lnTo>
                  <a:pt x="7599760" y="4218859"/>
                </a:lnTo>
                <a:cubicBezTo>
                  <a:pt x="7589168" y="4223339"/>
                  <a:pt x="7577522" y="4225816"/>
                  <a:pt x="7565298" y="4225816"/>
                </a:cubicBezTo>
                <a:cubicBezTo>
                  <a:pt x="7516401" y="4225816"/>
                  <a:pt x="7476763" y="4186178"/>
                  <a:pt x="7476763" y="4137281"/>
                </a:cubicBezTo>
                <a:cubicBezTo>
                  <a:pt x="7476763" y="4088384"/>
                  <a:pt x="7516401" y="4048746"/>
                  <a:pt x="7565298" y="4048746"/>
                </a:cubicBezTo>
                <a:cubicBezTo>
                  <a:pt x="7614195" y="4048746"/>
                  <a:pt x="7653833" y="4088384"/>
                  <a:pt x="7653833" y="4137281"/>
                </a:cubicBezTo>
                <a:cubicBezTo>
                  <a:pt x="7653833" y="4149505"/>
                  <a:pt x="7651356" y="4161151"/>
                  <a:pt x="7646875" y="4171743"/>
                </a:cubicBezTo>
                <a:lnTo>
                  <a:pt x="7637400" y="4185797"/>
                </a:lnTo>
                <a:lnTo>
                  <a:pt x="8460299" y="4828713"/>
                </a:lnTo>
                <a:lnTo>
                  <a:pt x="8495061" y="4787922"/>
                </a:lnTo>
                <a:lnTo>
                  <a:pt x="8517266" y="4768831"/>
                </a:lnTo>
                <a:lnTo>
                  <a:pt x="7304951" y="3556515"/>
                </a:lnTo>
                <a:lnTo>
                  <a:pt x="7282694" y="3571521"/>
                </a:lnTo>
                <a:cubicBezTo>
                  <a:pt x="7272102" y="3576001"/>
                  <a:pt x="7260456" y="3578478"/>
                  <a:pt x="7248232" y="3578478"/>
                </a:cubicBezTo>
                <a:cubicBezTo>
                  <a:pt x="7199335" y="3578478"/>
                  <a:pt x="7159697" y="3538840"/>
                  <a:pt x="7159697" y="3489943"/>
                </a:cubicBezTo>
                <a:cubicBezTo>
                  <a:pt x="7159697" y="3441046"/>
                  <a:pt x="7199335" y="3401408"/>
                  <a:pt x="7248232" y="3401408"/>
                </a:cubicBezTo>
                <a:cubicBezTo>
                  <a:pt x="7297129" y="3401408"/>
                  <a:pt x="7336767" y="3441046"/>
                  <a:pt x="7336767" y="3489943"/>
                </a:cubicBezTo>
                <a:cubicBezTo>
                  <a:pt x="7336767" y="3502167"/>
                  <a:pt x="7334290" y="3513813"/>
                  <a:pt x="7329810" y="3524405"/>
                </a:cubicBezTo>
                <a:lnTo>
                  <a:pt x="7317281" y="3542987"/>
                </a:lnTo>
                <a:lnTo>
                  <a:pt x="8531169" y="4756876"/>
                </a:lnTo>
                <a:lnTo>
                  <a:pt x="8616332" y="4683643"/>
                </a:lnTo>
                <a:lnTo>
                  <a:pt x="7275858" y="3086130"/>
                </a:lnTo>
                <a:lnTo>
                  <a:pt x="7241201" y="3109496"/>
                </a:lnTo>
                <a:cubicBezTo>
                  <a:pt x="7223549" y="3116962"/>
                  <a:pt x="7204141" y="3121091"/>
                  <a:pt x="7183769" y="3121091"/>
                </a:cubicBezTo>
                <a:cubicBezTo>
                  <a:pt x="7102281" y="3121091"/>
                  <a:pt x="7036222" y="3055032"/>
                  <a:pt x="7036222" y="2973544"/>
                </a:cubicBezTo>
                <a:cubicBezTo>
                  <a:pt x="7036222" y="2892056"/>
                  <a:pt x="7102281" y="2825997"/>
                  <a:pt x="7183769" y="2825997"/>
                </a:cubicBezTo>
                <a:cubicBezTo>
                  <a:pt x="7265257" y="2825997"/>
                  <a:pt x="7331316" y="2892056"/>
                  <a:pt x="7331316" y="2973544"/>
                </a:cubicBezTo>
                <a:cubicBezTo>
                  <a:pt x="7331316" y="2993916"/>
                  <a:pt x="7327187" y="3013324"/>
                  <a:pt x="7319721" y="3030976"/>
                </a:cubicBezTo>
                <a:lnTo>
                  <a:pt x="7290195" y="3074768"/>
                </a:lnTo>
                <a:lnTo>
                  <a:pt x="8630284" y="4671820"/>
                </a:lnTo>
                <a:lnTo>
                  <a:pt x="8712981" y="4622585"/>
                </a:lnTo>
                <a:lnTo>
                  <a:pt x="7947032" y="3295917"/>
                </a:lnTo>
                <a:lnTo>
                  <a:pt x="7941092" y="3299922"/>
                </a:lnTo>
                <a:cubicBezTo>
                  <a:pt x="7928311" y="3305328"/>
                  <a:pt x="7914260" y="3308317"/>
                  <a:pt x="7899511" y="3308317"/>
                </a:cubicBezTo>
                <a:cubicBezTo>
                  <a:pt x="7840514" y="3308317"/>
                  <a:pt x="7792687" y="3260490"/>
                  <a:pt x="7792687" y="3201493"/>
                </a:cubicBezTo>
                <a:cubicBezTo>
                  <a:pt x="7792687" y="3142496"/>
                  <a:pt x="7840514" y="3094669"/>
                  <a:pt x="7899511" y="3094669"/>
                </a:cubicBezTo>
                <a:cubicBezTo>
                  <a:pt x="7958508" y="3094669"/>
                  <a:pt x="8006335" y="3142496"/>
                  <a:pt x="8006335" y="3201493"/>
                </a:cubicBezTo>
                <a:cubicBezTo>
                  <a:pt x="8006335" y="3230992"/>
                  <a:pt x="7994378" y="3257698"/>
                  <a:pt x="7975047" y="3277029"/>
                </a:cubicBezTo>
                <a:lnTo>
                  <a:pt x="7962226" y="3285673"/>
                </a:lnTo>
                <a:lnTo>
                  <a:pt x="8728692" y="4613224"/>
                </a:lnTo>
                <a:lnTo>
                  <a:pt x="8744667" y="4603715"/>
                </a:lnTo>
                <a:lnTo>
                  <a:pt x="8814656" y="4573659"/>
                </a:lnTo>
                <a:lnTo>
                  <a:pt x="8011993" y="2482650"/>
                </a:lnTo>
                <a:lnTo>
                  <a:pt x="7977207" y="2489673"/>
                </a:lnTo>
                <a:cubicBezTo>
                  <a:pt x="7918210" y="2489673"/>
                  <a:pt x="7870383" y="2441846"/>
                  <a:pt x="7870383" y="2382849"/>
                </a:cubicBezTo>
                <a:cubicBezTo>
                  <a:pt x="7870383" y="2323852"/>
                  <a:pt x="7918210" y="2276025"/>
                  <a:pt x="7977207" y="2276025"/>
                </a:cubicBezTo>
                <a:cubicBezTo>
                  <a:pt x="8036204" y="2276025"/>
                  <a:pt x="8084031" y="2323852"/>
                  <a:pt x="8084031" y="2382849"/>
                </a:cubicBezTo>
                <a:cubicBezTo>
                  <a:pt x="8084031" y="2412348"/>
                  <a:pt x="8072074" y="2439054"/>
                  <a:pt x="8052743" y="2458385"/>
                </a:cubicBezTo>
                <a:lnTo>
                  <a:pt x="8028538" y="2474705"/>
                </a:lnTo>
                <a:lnTo>
                  <a:pt x="8831474" y="4566437"/>
                </a:lnTo>
                <a:lnTo>
                  <a:pt x="8837776" y="4563733"/>
                </a:lnTo>
                <a:lnTo>
                  <a:pt x="8918497" y="4542068"/>
                </a:lnTo>
                <a:lnTo>
                  <a:pt x="8156266" y="1484941"/>
                </a:lnTo>
                <a:lnTo>
                  <a:pt x="8123237" y="1491609"/>
                </a:lnTo>
                <a:cubicBezTo>
                  <a:pt x="8061715" y="1491609"/>
                  <a:pt x="8011841" y="1441735"/>
                  <a:pt x="8011841" y="1380213"/>
                </a:cubicBezTo>
                <a:cubicBezTo>
                  <a:pt x="8011841" y="1318691"/>
                  <a:pt x="8061715" y="1268817"/>
                  <a:pt x="8123237" y="1268817"/>
                </a:cubicBezTo>
                <a:cubicBezTo>
                  <a:pt x="8184759" y="1268817"/>
                  <a:pt x="8234633" y="1318691"/>
                  <a:pt x="8234633" y="1380213"/>
                </a:cubicBezTo>
                <a:cubicBezTo>
                  <a:pt x="8234633" y="1410974"/>
                  <a:pt x="8222165" y="1438823"/>
                  <a:pt x="8202006" y="1458982"/>
                </a:cubicBezTo>
                <a:lnTo>
                  <a:pt x="8169554" y="1480862"/>
                </a:lnTo>
                <a:lnTo>
                  <a:pt x="8173832" y="1479794"/>
                </a:lnTo>
                <a:lnTo>
                  <a:pt x="8936163" y="4537334"/>
                </a:lnTo>
                <a:lnTo>
                  <a:pt x="8986713" y="4523767"/>
                </a:lnTo>
                <a:lnTo>
                  <a:pt x="9008274" y="4521874"/>
                </a:lnTo>
                <a:lnTo>
                  <a:pt x="8767575" y="2809143"/>
                </a:lnTo>
                <a:lnTo>
                  <a:pt x="8766952" y="2809269"/>
                </a:lnTo>
                <a:cubicBezTo>
                  <a:pt x="8715530" y="2809269"/>
                  <a:pt x="8673844" y="2767583"/>
                  <a:pt x="8673844" y="2716161"/>
                </a:cubicBezTo>
                <a:cubicBezTo>
                  <a:pt x="8673844" y="2664739"/>
                  <a:pt x="8715530" y="2623053"/>
                  <a:pt x="8766952" y="2623053"/>
                </a:cubicBezTo>
                <a:cubicBezTo>
                  <a:pt x="8818374" y="2623053"/>
                  <a:pt x="8860060" y="2664739"/>
                  <a:pt x="8860060" y="2716161"/>
                </a:cubicBezTo>
                <a:cubicBezTo>
                  <a:pt x="8860060" y="2754728"/>
                  <a:pt x="8836612" y="2787818"/>
                  <a:pt x="8803194" y="2801952"/>
                </a:cubicBezTo>
                <a:lnTo>
                  <a:pt x="8785527" y="2805519"/>
                </a:lnTo>
                <a:lnTo>
                  <a:pt x="9026526" y="4520275"/>
                </a:lnTo>
                <a:lnTo>
                  <a:pt x="9094530" y="4514314"/>
                </a:lnTo>
                <a:lnTo>
                  <a:pt x="9034076" y="1050985"/>
                </a:lnTo>
                <a:lnTo>
                  <a:pt x="9052356" y="1050668"/>
                </a:lnTo>
                <a:lnTo>
                  <a:pt x="9112789" y="4512711"/>
                </a:lnTo>
                <a:lnTo>
                  <a:pt x="9144682" y="4509920"/>
                </a:lnTo>
                <a:lnTo>
                  <a:pt x="9201830" y="4512805"/>
                </a:lnTo>
                <a:lnTo>
                  <a:pt x="9293246" y="3205508"/>
                </a:lnTo>
                <a:lnTo>
                  <a:pt x="9271166" y="3201051"/>
                </a:lnTo>
                <a:cubicBezTo>
                  <a:pt x="9239389" y="3187610"/>
                  <a:pt x="9217093" y="3156146"/>
                  <a:pt x="9217093" y="3119473"/>
                </a:cubicBezTo>
                <a:cubicBezTo>
                  <a:pt x="9217093" y="3070576"/>
                  <a:pt x="9256731" y="3030938"/>
                  <a:pt x="9305628" y="3030938"/>
                </a:cubicBezTo>
                <a:cubicBezTo>
                  <a:pt x="9354525" y="3030938"/>
                  <a:pt x="9394163" y="3070576"/>
                  <a:pt x="9394163" y="3119473"/>
                </a:cubicBezTo>
                <a:cubicBezTo>
                  <a:pt x="9394163" y="3156146"/>
                  <a:pt x="9371867" y="3187610"/>
                  <a:pt x="9340090" y="3201051"/>
                </a:cubicBezTo>
                <a:lnTo>
                  <a:pt x="9311485" y="3206826"/>
                </a:lnTo>
                <a:lnTo>
                  <a:pt x="9220096" y="4513727"/>
                </a:lnTo>
                <a:lnTo>
                  <a:pt x="9236497" y="4514555"/>
                </a:lnTo>
                <a:lnTo>
                  <a:pt x="9297624" y="4523880"/>
                </a:lnTo>
                <a:lnTo>
                  <a:pt x="9934779" y="501051"/>
                </a:lnTo>
                <a:lnTo>
                  <a:pt x="9908887" y="493014"/>
                </a:lnTo>
                <a:cubicBezTo>
                  <a:pt x="9816793" y="454062"/>
                  <a:pt x="9752174" y="362872"/>
                  <a:pt x="9752174" y="256589"/>
                </a:cubicBezTo>
                <a:cubicBezTo>
                  <a:pt x="9752174" y="114879"/>
                  <a:pt x="9867053" y="0"/>
                  <a:pt x="10008763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  <a:alpha val="7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24" name="Picture 23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329606" y="6539910"/>
            <a:ext cx="4135279" cy="247627"/>
            <a:chOff x="332044" y="6539909"/>
            <a:chExt cx="4134202" cy="247627"/>
          </a:xfrm>
        </p:grpSpPr>
        <p:grpSp>
          <p:nvGrpSpPr>
            <p:cNvPr id="29" name="Group 28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New Chapte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1" y="0"/>
            <a:ext cx="12219441" cy="6876288"/>
          </a:xfrm>
          <a:prstGeom prst="rect">
            <a:avLst/>
          </a:prstGeom>
          <a:solidFill>
            <a:schemeClr val="accent2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" y="3140084"/>
            <a:ext cx="12192000" cy="577835"/>
          </a:xfrm>
          <a:noFill/>
          <a:effectLst/>
        </p:spPr>
        <p:txBody>
          <a:bodyPr lIns="0" tIns="0" rIns="0" bIns="0" anchor="ctr" anchorCtr="0">
            <a:noAutofit/>
          </a:bodyPr>
          <a:lstStyle>
            <a:lvl1pPr algn="ctr">
              <a:lnSpc>
                <a:spcPts val="5127"/>
              </a:lnSpc>
              <a:spcBef>
                <a:spcPts val="0"/>
              </a:spcBef>
              <a:spcAft>
                <a:spcPts val="0"/>
              </a:spcAft>
              <a:defRPr sz="5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Introducing </a:t>
            </a:r>
            <a:r>
              <a:rPr lang="en-US" dirty="0" err="1" smtClean="0"/>
              <a:t>MarkLogic</a:t>
            </a:r>
            <a:r>
              <a:rPr lang="en-US" dirty="0" smtClean="0"/>
              <a:t> 9</a:t>
            </a:r>
            <a:endParaRPr lang="en-US" dirty="0"/>
          </a:p>
        </p:txBody>
      </p:sp>
      <p:pic>
        <p:nvPicPr>
          <p:cNvPr id="23" name="Picture 22" descr="MarkLogic-Logo.emf"/>
          <p:cNvPicPr>
            <a:picLocks noChangeAspect="1"/>
          </p:cNvPicPr>
          <p:nvPr/>
        </p:nvPicPr>
        <p:blipFill>
          <a:blip r:embed="rId2" cstate="print">
            <a:alphaModFix/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ctrTitle" hasCustomPrompt="1"/>
          </p:nvPr>
        </p:nvSpPr>
        <p:spPr>
          <a:xfrm>
            <a:off x="6084884" y="3195110"/>
            <a:ext cx="5551375" cy="530224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089041" y="2929472"/>
            <a:ext cx="5547189" cy="3513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 cap="all">
                <a:solidFill>
                  <a:schemeClr val="bg1">
                    <a:lumMod val="50000"/>
                  </a:schemeClr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SLIDE LABEL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32130" y="6555860"/>
            <a:ext cx="5059220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rgbClr val="B3B3B3"/>
              </a:solidFill>
              <a:latin typeface="+mn-lt"/>
              <a:cs typeface="Tahoma"/>
            </a:endParaRPr>
          </a:p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pic>
        <p:nvPicPr>
          <p:cNvPr id="31" name="Picture 30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30" name="Group 29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- 2 Line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084884" y="2916768"/>
            <a:ext cx="5551375" cy="93980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rgbClr val="44499C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</a:t>
            </a:r>
            <a:br>
              <a:rPr lang="en-US" dirty="0" smtClean="0"/>
            </a:br>
            <a:r>
              <a:rPr lang="en-US" dirty="0" smtClean="0"/>
              <a:t>Title – Two Lines</a:t>
            </a:r>
            <a:endParaRPr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089041" y="2654306"/>
            <a:ext cx="5547189" cy="3513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 cap="all">
                <a:solidFill>
                  <a:schemeClr val="bg1">
                    <a:lumMod val="50000"/>
                  </a:schemeClr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SLIDE LABEL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pic>
        <p:nvPicPr>
          <p:cNvPr id="31" name="Picture 30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8" name="Group 17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6084884" y="2183774"/>
            <a:ext cx="5551375" cy="530224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089041" y="1930836"/>
            <a:ext cx="5547189" cy="3513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 cap="all">
                <a:solidFill>
                  <a:schemeClr val="bg1">
                    <a:lumMod val="50000"/>
                  </a:schemeClr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SLIDE LABEL</a:t>
            </a:r>
            <a:endParaRPr lang="en-US" dirty="0"/>
          </a:p>
        </p:txBody>
      </p:sp>
      <p:sp>
        <p:nvSpPr>
          <p:cNvPr id="32" name="Content Placeholder 35"/>
          <p:cNvSpPr>
            <a:spLocks noGrp="1"/>
          </p:cNvSpPr>
          <p:nvPr>
            <p:ph sz="quarter" idx="17"/>
          </p:nvPr>
        </p:nvSpPr>
        <p:spPr>
          <a:xfrm>
            <a:off x="6080398" y="2747903"/>
            <a:ext cx="5545884" cy="2244573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rgbClr val="4C4C4C"/>
                </a:solidFill>
              </a:defRPr>
            </a:lvl1pPr>
            <a:lvl2pPr marL="576072" indent="-457200">
              <a:buFont typeface="Wingdings" charset="2"/>
              <a:buChar char="§"/>
              <a:defRPr>
                <a:solidFill>
                  <a:srgbClr val="4C4C4C"/>
                </a:solidFill>
              </a:defRPr>
            </a:lvl2pPr>
            <a:lvl3pPr marL="923544">
              <a:defRPr>
                <a:solidFill>
                  <a:srgbClr val="4C4C4C"/>
                </a:solidFill>
              </a:defRPr>
            </a:lvl3pPr>
            <a:lvl4pPr marL="1325880">
              <a:defRPr>
                <a:solidFill>
                  <a:srgbClr val="4C4C4C"/>
                </a:solidFill>
              </a:defRPr>
            </a:lvl4pPr>
            <a:lvl5pPr marL="1746504"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pic>
        <p:nvPicPr>
          <p:cNvPr id="33" name="Picture 32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6" name="Group 15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ctrTitle" hasCustomPrompt="1"/>
          </p:nvPr>
        </p:nvSpPr>
        <p:spPr>
          <a:xfrm>
            <a:off x="6084884" y="2183774"/>
            <a:ext cx="5551375" cy="530224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7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089041" y="1930836"/>
            <a:ext cx="5547189" cy="3513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 cap="all">
                <a:solidFill>
                  <a:srgbClr val="7F7F7F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SLIDE LABEL</a:t>
            </a:r>
            <a:endParaRPr lang="en-US" dirty="0"/>
          </a:p>
        </p:txBody>
      </p:sp>
      <p:sp>
        <p:nvSpPr>
          <p:cNvPr id="56" name="Content Placeholder 35"/>
          <p:cNvSpPr>
            <a:spLocks noGrp="1"/>
          </p:cNvSpPr>
          <p:nvPr>
            <p:ph sz="quarter" idx="17"/>
          </p:nvPr>
        </p:nvSpPr>
        <p:spPr>
          <a:xfrm>
            <a:off x="6080398" y="2747903"/>
            <a:ext cx="5545884" cy="2244573"/>
          </a:xfrm>
        </p:spPr>
        <p:txBody>
          <a:bodyPr/>
          <a:lstStyle>
            <a:lvl1pPr>
              <a:defRPr>
                <a:solidFill>
                  <a:srgbClr val="4C4C4C"/>
                </a:solidFill>
              </a:defRPr>
            </a:lvl1pPr>
            <a:lvl2pPr>
              <a:defRPr>
                <a:solidFill>
                  <a:srgbClr val="4C4C4C"/>
                </a:solidFill>
              </a:defRPr>
            </a:lvl2pPr>
            <a:lvl3pPr>
              <a:defRPr>
                <a:solidFill>
                  <a:srgbClr val="4C4C4C"/>
                </a:solidFill>
              </a:defRPr>
            </a:lvl3pPr>
            <a:lvl4pPr>
              <a:defRPr>
                <a:solidFill>
                  <a:srgbClr val="4C4C4C"/>
                </a:solidFill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pic>
        <p:nvPicPr>
          <p:cNvPr id="32" name="Picture 31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6" name="Group 15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- Right - 2 Line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84884" y="1981654"/>
            <a:ext cx="5551375" cy="93980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rgbClr val="44499C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</a:t>
            </a:r>
            <a:br>
              <a:rPr lang="en-US" dirty="0" smtClean="0"/>
            </a:br>
            <a:r>
              <a:rPr lang="en-US" dirty="0" smtClean="0"/>
              <a:t>Title – Two Lines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089041" y="1719191"/>
            <a:ext cx="5547189" cy="3513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 cap="all">
                <a:solidFill>
                  <a:schemeClr val="bg1">
                    <a:lumMod val="50000"/>
                  </a:schemeClr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SLIDE LABEL</a:t>
            </a:r>
            <a:endParaRPr lang="en-US" dirty="0"/>
          </a:p>
        </p:txBody>
      </p:sp>
      <p:sp>
        <p:nvSpPr>
          <p:cNvPr id="33" name="Content Placeholder 35"/>
          <p:cNvSpPr>
            <a:spLocks noGrp="1"/>
          </p:cNvSpPr>
          <p:nvPr>
            <p:ph sz="quarter" idx="18"/>
          </p:nvPr>
        </p:nvSpPr>
        <p:spPr>
          <a:xfrm>
            <a:off x="6080398" y="3040091"/>
            <a:ext cx="5545884" cy="2244573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rgbClr val="4C4C4C"/>
                </a:solidFill>
              </a:defRPr>
            </a:lvl1pPr>
            <a:lvl2pPr marL="576072" indent="-457200">
              <a:buFont typeface="Wingdings" charset="2"/>
              <a:buChar char="§"/>
              <a:defRPr>
                <a:solidFill>
                  <a:srgbClr val="4C4C4C"/>
                </a:solidFill>
              </a:defRPr>
            </a:lvl2pPr>
            <a:lvl3pPr marL="923544">
              <a:defRPr>
                <a:solidFill>
                  <a:srgbClr val="4C4C4C"/>
                </a:solidFill>
              </a:defRPr>
            </a:lvl3pPr>
            <a:lvl4pPr marL="1325880">
              <a:defRPr>
                <a:solidFill>
                  <a:srgbClr val="4C4C4C"/>
                </a:solidFill>
              </a:defRPr>
            </a:lvl4pPr>
            <a:lvl5pPr marL="1746504"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pic>
        <p:nvPicPr>
          <p:cNvPr id="31" name="Picture 30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7" name="Group 16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Bullets - Right - 2 Line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7"/>
          </p:nvPr>
        </p:nvSpPr>
        <p:spPr>
          <a:xfrm>
            <a:off x="6080398" y="3041713"/>
            <a:ext cx="5545884" cy="2244573"/>
          </a:xfrm>
        </p:spPr>
        <p:txBody>
          <a:bodyPr/>
          <a:lstStyle>
            <a:lvl1pPr>
              <a:defRPr>
                <a:solidFill>
                  <a:srgbClr val="4C4C4C"/>
                </a:solidFill>
              </a:defRPr>
            </a:lvl1pPr>
            <a:lvl2pPr>
              <a:defRPr>
                <a:solidFill>
                  <a:srgbClr val="4C4C4C"/>
                </a:solidFill>
              </a:defRPr>
            </a:lvl2pPr>
            <a:lvl3pPr>
              <a:defRPr>
                <a:solidFill>
                  <a:srgbClr val="4C4C4C"/>
                </a:solidFill>
              </a:defRPr>
            </a:lvl3pPr>
            <a:lvl4pPr>
              <a:defRPr>
                <a:solidFill>
                  <a:srgbClr val="4C4C4C"/>
                </a:solidFill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84884" y="1981654"/>
            <a:ext cx="5551375" cy="93980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</a:t>
            </a:r>
            <a:br>
              <a:rPr lang="en-US" dirty="0" smtClean="0"/>
            </a:br>
            <a:r>
              <a:rPr lang="en-US" dirty="0" smtClean="0"/>
              <a:t>Title – Two Lines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089041" y="1719191"/>
            <a:ext cx="5547189" cy="3513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 cap="all">
                <a:solidFill>
                  <a:schemeClr val="bg1">
                    <a:lumMod val="50000"/>
                  </a:schemeClr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SLIDE LABEL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pic>
        <p:nvPicPr>
          <p:cNvPr id="31" name="Picture 30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194642" y="6550061"/>
            <a:ext cx="4117460" cy="246451"/>
            <a:chOff x="332044" y="6539909"/>
            <a:chExt cx="4116388" cy="246451"/>
          </a:xfrm>
        </p:grpSpPr>
        <p:grpSp>
          <p:nvGrpSpPr>
            <p:cNvPr id="10" name="Group 9"/>
            <p:cNvGrpSpPr/>
            <p:nvPr/>
          </p:nvGrpSpPr>
          <p:grpSpPr>
            <a:xfrm>
              <a:off x="685800" y="6540139"/>
              <a:ext cx="663575" cy="246221"/>
              <a:chOff x="454025" y="5663839"/>
              <a:chExt cx="663575" cy="246221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462141" y="5663839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24703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- Centered - Sent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533241" y="1030096"/>
            <a:ext cx="11123557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idx="18" hasCustomPrompt="1"/>
          </p:nvPr>
        </p:nvSpPr>
        <p:spPr>
          <a:xfrm>
            <a:off x="541084" y="1797069"/>
            <a:ext cx="11115715" cy="9178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8288" indent="0" algn="ctr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None/>
              <a:defRPr sz="1900" baseline="0">
                <a:solidFill>
                  <a:srgbClr val="4C4C4C"/>
                </a:solidFill>
                <a:latin typeface="+mn-lt"/>
              </a:defRPr>
            </a:lvl1pPr>
            <a:lvl2pPr marL="365760" indent="-256032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Char char="§"/>
              <a:defRPr sz="1900">
                <a:latin typeface="+mn-lt"/>
              </a:defRPr>
            </a:lvl2pPr>
            <a:lvl3pPr marL="758952" indent="-256032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Lucida Grande"/>
              <a:buChar char="-"/>
              <a:defRPr sz="1900">
                <a:latin typeface="+mn-lt"/>
              </a:defRPr>
            </a:lvl3pPr>
            <a:lvl4pPr marL="1133856" indent="-219456">
              <a:spcAft>
                <a:spcPts val="600"/>
              </a:spcAft>
              <a:buClr>
                <a:schemeClr val="tx2"/>
              </a:buClr>
              <a:buFont typeface="Lucida Grande"/>
              <a:buChar char="-"/>
              <a:defRPr sz="1900">
                <a:latin typeface="+mn-lt"/>
              </a:defRPr>
            </a:lvl4pPr>
            <a:lvl5pPr marL="1472184" indent="-219456">
              <a:spcAft>
                <a:spcPts val="600"/>
              </a:spcAft>
              <a:buClr>
                <a:schemeClr val="tx2"/>
              </a:buClr>
              <a:buFont typeface="Lucida Grande"/>
              <a:buChar char="-"/>
              <a:defRPr sz="1900" baseline="0">
                <a:latin typeface="+mn-lt"/>
              </a:defRPr>
            </a:lvl5pPr>
          </a:lstStyle>
          <a:p>
            <a:pPr lvl="0"/>
            <a:r>
              <a:rPr lang="en-US" dirty="0" smtClean="0"/>
              <a:t>Add short sentence here.  No more then two lines 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41082" y="786953"/>
            <a:ext cx="11115716" cy="35136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cap="all">
                <a:solidFill>
                  <a:schemeClr val="bg1">
                    <a:lumMod val="50000"/>
                  </a:schemeClr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SLIDE LABEL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48239" y="1662992"/>
            <a:ext cx="11109192" cy="0"/>
          </a:xfrm>
          <a:prstGeom prst="line">
            <a:avLst/>
          </a:prstGeom>
          <a:ln w="3175" cap="flat" cmpd="sng">
            <a:solidFill>
              <a:schemeClr val="bg1">
                <a:lumMod val="8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20" name="Group 19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- Centered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541083" y="1030096"/>
            <a:ext cx="11115715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41082" y="786953"/>
            <a:ext cx="11115716" cy="35136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cap="all">
                <a:solidFill>
                  <a:schemeClr val="bg1">
                    <a:lumMod val="50000"/>
                  </a:schemeClr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SLIDE LABEL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8" hasCustomPrompt="1"/>
          </p:nvPr>
        </p:nvSpPr>
        <p:spPr>
          <a:xfrm>
            <a:off x="541084" y="1797069"/>
            <a:ext cx="11115715" cy="9178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8288" indent="0" algn="ctr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None/>
              <a:defRPr sz="1900" baseline="0">
                <a:solidFill>
                  <a:srgbClr val="4C4C4C"/>
                </a:solidFill>
                <a:latin typeface="+mn-lt"/>
              </a:defRPr>
            </a:lvl1pPr>
            <a:lvl2pPr marL="365760" indent="-256032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Char char="§"/>
              <a:defRPr sz="1900">
                <a:latin typeface="+mn-lt"/>
              </a:defRPr>
            </a:lvl2pPr>
            <a:lvl3pPr marL="758952" indent="-256032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Lucida Grande"/>
              <a:buChar char="-"/>
              <a:defRPr sz="1900">
                <a:latin typeface="+mn-lt"/>
              </a:defRPr>
            </a:lvl3pPr>
            <a:lvl4pPr marL="1133856" indent="-219456">
              <a:spcAft>
                <a:spcPts val="600"/>
              </a:spcAft>
              <a:buClr>
                <a:schemeClr val="tx2"/>
              </a:buClr>
              <a:buFont typeface="Lucida Grande"/>
              <a:buChar char="-"/>
              <a:defRPr sz="1900">
                <a:latin typeface="+mn-lt"/>
              </a:defRPr>
            </a:lvl4pPr>
            <a:lvl5pPr marL="1472184" indent="-219456">
              <a:spcAft>
                <a:spcPts val="600"/>
              </a:spcAft>
              <a:buClr>
                <a:schemeClr val="tx2"/>
              </a:buClr>
              <a:buFont typeface="Lucida Grande"/>
              <a:buChar char="-"/>
              <a:defRPr sz="1900" baseline="0">
                <a:latin typeface="+mn-lt"/>
              </a:defRPr>
            </a:lvl5pPr>
          </a:lstStyle>
          <a:p>
            <a:pPr lvl="0"/>
            <a:r>
              <a:rPr lang="en-US" dirty="0" smtClean="0"/>
              <a:t>Add listed item 1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▪  </a:t>
            </a:r>
            <a:r>
              <a:rPr lang="en-US" dirty="0" smtClean="0"/>
              <a:t>Add listed item 2  </a:t>
            </a:r>
            <a:r>
              <a:rPr lang="en-US" dirty="0" smtClean="0">
                <a:solidFill>
                  <a:schemeClr val="tx2"/>
                </a:solidFill>
              </a:rPr>
              <a:t>▪  </a:t>
            </a:r>
            <a:r>
              <a:rPr lang="en-US" dirty="0" smtClean="0"/>
              <a:t>Add listed item 3  </a:t>
            </a:r>
            <a:r>
              <a:rPr lang="en-US" dirty="0" smtClean="0">
                <a:solidFill>
                  <a:schemeClr val="tx2"/>
                </a:solidFill>
              </a:rPr>
              <a:t>▪ </a:t>
            </a:r>
            <a:r>
              <a:rPr lang="en-US" dirty="0" smtClean="0"/>
              <a:t> Add listed item 4 </a:t>
            </a:r>
            <a:br>
              <a:rPr lang="en-US" dirty="0" smtClean="0"/>
            </a:br>
            <a:r>
              <a:rPr lang="en-US" dirty="0" smtClean="0">
                <a:solidFill>
                  <a:schemeClr val="tx2"/>
                </a:solidFill>
              </a:rPr>
              <a:t>▪  </a:t>
            </a:r>
            <a:r>
              <a:rPr lang="en-US" dirty="0" smtClean="0">
                <a:solidFill>
                  <a:srgbClr val="4C4C4C"/>
                </a:solidFill>
              </a:rPr>
              <a:t>A</a:t>
            </a:r>
            <a:r>
              <a:rPr lang="en-US" dirty="0" smtClean="0"/>
              <a:t>dd listed item 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48239" y="1662992"/>
            <a:ext cx="11109192" cy="0"/>
          </a:xfrm>
          <a:prstGeom prst="line">
            <a:avLst/>
          </a:prstGeom>
          <a:ln w="3175" cap="flat" cmpd="sng">
            <a:solidFill>
              <a:schemeClr val="bg1">
                <a:lumMod val="8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20" name="Group 19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-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541083" y="1030096"/>
            <a:ext cx="11115715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41082" y="786953"/>
            <a:ext cx="11115716" cy="35136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cap="all">
                <a:solidFill>
                  <a:schemeClr val="bg1">
                    <a:lumMod val="50000"/>
                  </a:schemeClr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SLIDE LABEL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48239" y="1662992"/>
            <a:ext cx="11109192" cy="0"/>
          </a:xfrm>
          <a:prstGeom prst="line">
            <a:avLst/>
          </a:prstGeom>
          <a:ln w="3175" cap="flat" cmpd="sng">
            <a:solidFill>
              <a:schemeClr val="bg1">
                <a:lumMod val="8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8" name="Group 17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LW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ctrTitle" hasCustomPrompt="1"/>
          </p:nvPr>
        </p:nvSpPr>
        <p:spPr>
          <a:xfrm>
            <a:off x="542885" y="1587502"/>
            <a:ext cx="11144159" cy="495299"/>
          </a:xfrm>
          <a:noFill/>
        </p:spPr>
        <p:txBody>
          <a:bodyPr lIns="0" tIns="0" rIns="0" bIns="0" anchor="t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0" cap="none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04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72599" y="2193814"/>
            <a:ext cx="11139852" cy="355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>
                <a:solidFill>
                  <a:srgbClr val="6068B2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 smtClean="0"/>
              <a:t>Your name goes here</a:t>
            </a:r>
          </a:p>
        </p:txBody>
      </p:sp>
      <p:sp>
        <p:nvSpPr>
          <p:cNvPr id="9" name="Donut 127"/>
          <p:cNvSpPr>
            <a:spLocks noChangeAspect="1"/>
          </p:cNvSpPr>
          <p:nvPr/>
        </p:nvSpPr>
        <p:spPr>
          <a:xfrm>
            <a:off x="2180305" y="607950"/>
            <a:ext cx="12606811" cy="8072143"/>
          </a:xfrm>
          <a:custGeom>
            <a:avLst/>
            <a:gdLst/>
            <a:ahLst/>
            <a:cxnLst/>
            <a:rect l="l" t="t" r="r" b="b"/>
            <a:pathLst>
              <a:path w="12603528" h="8072143">
                <a:moveTo>
                  <a:pt x="5831661" y="6712576"/>
                </a:moveTo>
                <a:cubicBezTo>
                  <a:pt x="5782286" y="6712576"/>
                  <a:pt x="5742259" y="6752603"/>
                  <a:pt x="5742259" y="6801978"/>
                </a:cubicBezTo>
                <a:cubicBezTo>
                  <a:pt x="5742259" y="6851353"/>
                  <a:pt x="5782286" y="6891380"/>
                  <a:pt x="5831661" y="6891380"/>
                </a:cubicBezTo>
                <a:cubicBezTo>
                  <a:pt x="5881036" y="6891380"/>
                  <a:pt x="5921063" y="6851353"/>
                  <a:pt x="5921063" y="6801978"/>
                </a:cubicBezTo>
                <a:cubicBezTo>
                  <a:pt x="5921063" y="6752603"/>
                  <a:pt x="5881036" y="6712576"/>
                  <a:pt x="5831661" y="6712576"/>
                </a:cubicBezTo>
                <a:close/>
                <a:moveTo>
                  <a:pt x="6965120" y="6551820"/>
                </a:moveTo>
                <a:cubicBezTo>
                  <a:pt x="6927425" y="6551820"/>
                  <a:pt x="6896867" y="6582378"/>
                  <a:pt x="6896867" y="6620073"/>
                </a:cubicBezTo>
                <a:cubicBezTo>
                  <a:pt x="6896867" y="6657768"/>
                  <a:pt x="6927425" y="6688326"/>
                  <a:pt x="6965120" y="6688326"/>
                </a:cubicBezTo>
                <a:cubicBezTo>
                  <a:pt x="7002815" y="6688326"/>
                  <a:pt x="7033373" y="6657768"/>
                  <a:pt x="7033373" y="6620073"/>
                </a:cubicBezTo>
                <a:lnTo>
                  <a:pt x="7028203" y="6594466"/>
                </a:lnTo>
                <a:lnTo>
                  <a:pt x="7024613" y="6596375"/>
                </a:lnTo>
                <a:lnTo>
                  <a:pt x="7016024" y="6580222"/>
                </a:lnTo>
                <a:lnTo>
                  <a:pt x="7018254" y="6579037"/>
                </a:lnTo>
                <a:lnTo>
                  <a:pt x="7013382" y="6571811"/>
                </a:lnTo>
                <a:cubicBezTo>
                  <a:pt x="7001031" y="6559460"/>
                  <a:pt x="6983967" y="6551820"/>
                  <a:pt x="6965120" y="6551820"/>
                </a:cubicBezTo>
                <a:close/>
                <a:moveTo>
                  <a:pt x="3258688" y="6391674"/>
                </a:moveTo>
                <a:cubicBezTo>
                  <a:pt x="3198911" y="6391674"/>
                  <a:pt x="3150453" y="6440132"/>
                  <a:pt x="3150453" y="6499909"/>
                </a:cubicBezTo>
                <a:cubicBezTo>
                  <a:pt x="3150453" y="6559686"/>
                  <a:pt x="3198911" y="6608144"/>
                  <a:pt x="3258688" y="6608144"/>
                </a:cubicBezTo>
                <a:cubicBezTo>
                  <a:pt x="3318465" y="6608144"/>
                  <a:pt x="3366923" y="6559686"/>
                  <a:pt x="3366923" y="6499909"/>
                </a:cubicBezTo>
                <a:cubicBezTo>
                  <a:pt x="3366923" y="6440132"/>
                  <a:pt x="3318465" y="6391674"/>
                  <a:pt x="3258688" y="6391674"/>
                </a:cubicBezTo>
                <a:close/>
                <a:moveTo>
                  <a:pt x="6539105" y="6109978"/>
                </a:moveTo>
                <a:cubicBezTo>
                  <a:pt x="6493623" y="6109978"/>
                  <a:pt x="6456753" y="6146848"/>
                  <a:pt x="6456753" y="6192330"/>
                </a:cubicBezTo>
                <a:cubicBezTo>
                  <a:pt x="6456753" y="6237812"/>
                  <a:pt x="6493623" y="6274682"/>
                  <a:pt x="6539105" y="6274682"/>
                </a:cubicBezTo>
                <a:cubicBezTo>
                  <a:pt x="6573217" y="6274682"/>
                  <a:pt x="6602484" y="6253943"/>
                  <a:pt x="6614986" y="6224385"/>
                </a:cubicBezTo>
                <a:lnTo>
                  <a:pt x="6619902" y="6200032"/>
                </a:lnTo>
                <a:lnTo>
                  <a:pt x="6617261" y="6200789"/>
                </a:lnTo>
                <a:lnTo>
                  <a:pt x="6612224" y="6183209"/>
                </a:lnTo>
                <a:lnTo>
                  <a:pt x="6619211" y="6181206"/>
                </a:lnTo>
                <a:lnTo>
                  <a:pt x="6614986" y="6160275"/>
                </a:lnTo>
                <a:cubicBezTo>
                  <a:pt x="6602484" y="6130718"/>
                  <a:pt x="6573217" y="6109978"/>
                  <a:pt x="6539105" y="6109978"/>
                </a:cubicBezTo>
                <a:close/>
                <a:moveTo>
                  <a:pt x="9727246" y="6097428"/>
                </a:moveTo>
                <a:lnTo>
                  <a:pt x="10902776" y="7498369"/>
                </a:lnTo>
                <a:lnTo>
                  <a:pt x="10888765" y="7510124"/>
                </a:lnTo>
                <a:lnTo>
                  <a:pt x="9713239" y="6109181"/>
                </a:lnTo>
                <a:close/>
                <a:moveTo>
                  <a:pt x="5900534" y="5696900"/>
                </a:moveTo>
                <a:cubicBezTo>
                  <a:pt x="5862839" y="5696900"/>
                  <a:pt x="5832281" y="5727458"/>
                  <a:pt x="5832281" y="5765153"/>
                </a:cubicBezTo>
                <a:cubicBezTo>
                  <a:pt x="5832281" y="5802848"/>
                  <a:pt x="5862839" y="5833406"/>
                  <a:pt x="5900534" y="5833406"/>
                </a:cubicBezTo>
                <a:cubicBezTo>
                  <a:pt x="5938229" y="5833406"/>
                  <a:pt x="5968787" y="5802848"/>
                  <a:pt x="5968787" y="5765153"/>
                </a:cubicBezTo>
                <a:cubicBezTo>
                  <a:pt x="5968787" y="5727458"/>
                  <a:pt x="5938229" y="5696900"/>
                  <a:pt x="5900534" y="5696900"/>
                </a:cubicBezTo>
                <a:close/>
                <a:moveTo>
                  <a:pt x="5900534" y="5676618"/>
                </a:moveTo>
                <a:cubicBezTo>
                  <a:pt x="5949431" y="5676618"/>
                  <a:pt x="5989069" y="5716256"/>
                  <a:pt x="5989069" y="5765153"/>
                </a:cubicBezTo>
                <a:cubicBezTo>
                  <a:pt x="5989069" y="5814050"/>
                  <a:pt x="5949431" y="5853688"/>
                  <a:pt x="5900534" y="5853688"/>
                </a:cubicBezTo>
                <a:cubicBezTo>
                  <a:pt x="5851637" y="5853688"/>
                  <a:pt x="5811999" y="5814050"/>
                  <a:pt x="5811999" y="5765153"/>
                </a:cubicBezTo>
                <a:cubicBezTo>
                  <a:pt x="5811999" y="5716256"/>
                  <a:pt x="5851637" y="5676618"/>
                  <a:pt x="5900534" y="5676618"/>
                </a:cubicBezTo>
                <a:close/>
                <a:moveTo>
                  <a:pt x="256589" y="5281512"/>
                </a:moveTo>
                <a:cubicBezTo>
                  <a:pt x="152636" y="5281512"/>
                  <a:pt x="68366" y="5365782"/>
                  <a:pt x="68366" y="5469735"/>
                </a:cubicBezTo>
                <a:cubicBezTo>
                  <a:pt x="68366" y="5573688"/>
                  <a:pt x="152636" y="5657958"/>
                  <a:pt x="256589" y="5657958"/>
                </a:cubicBezTo>
                <a:cubicBezTo>
                  <a:pt x="360542" y="5657958"/>
                  <a:pt x="444812" y="5573688"/>
                  <a:pt x="444812" y="5469735"/>
                </a:cubicBezTo>
                <a:cubicBezTo>
                  <a:pt x="444812" y="5365782"/>
                  <a:pt x="360542" y="5281512"/>
                  <a:pt x="256589" y="5281512"/>
                </a:cubicBezTo>
                <a:close/>
                <a:moveTo>
                  <a:pt x="256589" y="5213146"/>
                </a:moveTo>
                <a:cubicBezTo>
                  <a:pt x="380585" y="5213146"/>
                  <a:pt x="484039" y="5301100"/>
                  <a:pt x="507965" y="5418024"/>
                </a:cubicBezTo>
                <a:lnTo>
                  <a:pt x="511724" y="5455308"/>
                </a:lnTo>
                <a:lnTo>
                  <a:pt x="8247897" y="5455303"/>
                </a:lnTo>
                <a:lnTo>
                  <a:pt x="8247893" y="5473590"/>
                </a:lnTo>
                <a:lnTo>
                  <a:pt x="512789" y="5473592"/>
                </a:lnTo>
                <a:lnTo>
                  <a:pt x="507965" y="5521447"/>
                </a:lnTo>
                <a:cubicBezTo>
                  <a:pt x="484039" y="5638370"/>
                  <a:pt x="380585" y="5726324"/>
                  <a:pt x="256589" y="5726324"/>
                </a:cubicBezTo>
                <a:cubicBezTo>
                  <a:pt x="114879" y="5726324"/>
                  <a:pt x="0" y="5611445"/>
                  <a:pt x="0" y="5469735"/>
                </a:cubicBezTo>
                <a:cubicBezTo>
                  <a:pt x="0" y="5328025"/>
                  <a:pt x="114879" y="5213146"/>
                  <a:pt x="256589" y="5213146"/>
                </a:cubicBezTo>
                <a:close/>
                <a:moveTo>
                  <a:pt x="5402050" y="5083937"/>
                </a:moveTo>
                <a:cubicBezTo>
                  <a:pt x="5352675" y="5083937"/>
                  <a:pt x="5312648" y="5123964"/>
                  <a:pt x="5312648" y="5173339"/>
                </a:cubicBezTo>
                <a:cubicBezTo>
                  <a:pt x="5312648" y="5222714"/>
                  <a:pt x="5352675" y="5262741"/>
                  <a:pt x="5402050" y="5262741"/>
                </a:cubicBezTo>
                <a:cubicBezTo>
                  <a:pt x="5451425" y="5262741"/>
                  <a:pt x="5491452" y="5222714"/>
                  <a:pt x="5491452" y="5173339"/>
                </a:cubicBezTo>
                <a:cubicBezTo>
                  <a:pt x="5491452" y="5123964"/>
                  <a:pt x="5451425" y="5083937"/>
                  <a:pt x="5402050" y="5083937"/>
                </a:cubicBezTo>
                <a:close/>
                <a:moveTo>
                  <a:pt x="9144679" y="4705841"/>
                </a:moveTo>
                <a:cubicBezTo>
                  <a:pt x="8756941" y="4705843"/>
                  <a:pt x="8442620" y="5020159"/>
                  <a:pt x="8442619" y="5407903"/>
                </a:cubicBezTo>
                <a:cubicBezTo>
                  <a:pt x="8442616" y="5795649"/>
                  <a:pt x="8756939" y="6109970"/>
                  <a:pt x="9144677" y="6109972"/>
                </a:cubicBezTo>
                <a:cubicBezTo>
                  <a:pt x="9532419" y="6109968"/>
                  <a:pt x="9846744" y="5795647"/>
                  <a:pt x="9846744" y="5407908"/>
                </a:cubicBezTo>
                <a:cubicBezTo>
                  <a:pt x="9846745" y="5020163"/>
                  <a:pt x="9532421" y="4705838"/>
                  <a:pt x="9144679" y="4705841"/>
                </a:cubicBezTo>
                <a:close/>
                <a:moveTo>
                  <a:pt x="3662140" y="4520711"/>
                </a:moveTo>
                <a:cubicBezTo>
                  <a:pt x="3612765" y="4520711"/>
                  <a:pt x="3572738" y="4560738"/>
                  <a:pt x="3572738" y="4610113"/>
                </a:cubicBezTo>
                <a:cubicBezTo>
                  <a:pt x="3572738" y="4659488"/>
                  <a:pt x="3612765" y="4699515"/>
                  <a:pt x="3662140" y="4699515"/>
                </a:cubicBezTo>
                <a:cubicBezTo>
                  <a:pt x="3711515" y="4699515"/>
                  <a:pt x="3751542" y="4659488"/>
                  <a:pt x="3751542" y="4610113"/>
                </a:cubicBezTo>
                <a:cubicBezTo>
                  <a:pt x="3751542" y="4560738"/>
                  <a:pt x="3711515" y="4520711"/>
                  <a:pt x="3662140" y="4520711"/>
                </a:cubicBezTo>
                <a:close/>
                <a:moveTo>
                  <a:pt x="3662140" y="4494145"/>
                </a:moveTo>
                <a:cubicBezTo>
                  <a:pt x="3726187" y="4494145"/>
                  <a:pt x="3778108" y="4546066"/>
                  <a:pt x="3778108" y="4610113"/>
                </a:cubicBezTo>
                <a:cubicBezTo>
                  <a:pt x="3778108" y="4674160"/>
                  <a:pt x="3726187" y="4726081"/>
                  <a:pt x="3662140" y="4726081"/>
                </a:cubicBezTo>
                <a:cubicBezTo>
                  <a:pt x="3598093" y="4726081"/>
                  <a:pt x="3546172" y="4674160"/>
                  <a:pt x="3546172" y="4610113"/>
                </a:cubicBezTo>
                <a:cubicBezTo>
                  <a:pt x="3546172" y="4546066"/>
                  <a:pt x="3598093" y="4494145"/>
                  <a:pt x="3662140" y="4494145"/>
                </a:cubicBezTo>
                <a:close/>
                <a:moveTo>
                  <a:pt x="4934866" y="4408166"/>
                </a:moveTo>
                <a:cubicBezTo>
                  <a:pt x="4897171" y="4408166"/>
                  <a:pt x="4866613" y="4438724"/>
                  <a:pt x="4866613" y="4476419"/>
                </a:cubicBezTo>
                <a:cubicBezTo>
                  <a:pt x="4866613" y="4514114"/>
                  <a:pt x="4897171" y="4544672"/>
                  <a:pt x="4934866" y="4544672"/>
                </a:cubicBezTo>
                <a:cubicBezTo>
                  <a:pt x="4972561" y="4544672"/>
                  <a:pt x="5003119" y="4514114"/>
                  <a:pt x="5003119" y="4476419"/>
                </a:cubicBezTo>
                <a:cubicBezTo>
                  <a:pt x="5003119" y="4438724"/>
                  <a:pt x="4972561" y="4408166"/>
                  <a:pt x="4934866" y="4408166"/>
                </a:cubicBezTo>
                <a:close/>
                <a:moveTo>
                  <a:pt x="11009108" y="4116763"/>
                </a:moveTo>
                <a:lnTo>
                  <a:pt x="11019762" y="4131625"/>
                </a:lnTo>
                <a:lnTo>
                  <a:pt x="9905099" y="4930881"/>
                </a:lnTo>
                <a:lnTo>
                  <a:pt x="9894442" y="4916020"/>
                </a:lnTo>
                <a:close/>
                <a:moveTo>
                  <a:pt x="7565298" y="4069028"/>
                </a:moveTo>
                <a:cubicBezTo>
                  <a:pt x="7527603" y="4069028"/>
                  <a:pt x="7497045" y="4099586"/>
                  <a:pt x="7497045" y="4137281"/>
                </a:cubicBezTo>
                <a:cubicBezTo>
                  <a:pt x="7497045" y="4174976"/>
                  <a:pt x="7527603" y="4205534"/>
                  <a:pt x="7565298" y="4205534"/>
                </a:cubicBezTo>
                <a:cubicBezTo>
                  <a:pt x="7602993" y="4205534"/>
                  <a:pt x="7633551" y="4174976"/>
                  <a:pt x="7633551" y="4137281"/>
                </a:cubicBezTo>
                <a:cubicBezTo>
                  <a:pt x="7633551" y="4099586"/>
                  <a:pt x="7602993" y="4069028"/>
                  <a:pt x="7565298" y="4069028"/>
                </a:cubicBezTo>
                <a:close/>
                <a:moveTo>
                  <a:pt x="5992911" y="4054798"/>
                </a:moveTo>
                <a:cubicBezTo>
                  <a:pt x="5949375" y="4054798"/>
                  <a:pt x="5914083" y="4090090"/>
                  <a:pt x="5914083" y="4133626"/>
                </a:cubicBezTo>
                <a:cubicBezTo>
                  <a:pt x="5914083" y="4177162"/>
                  <a:pt x="5949375" y="4212454"/>
                  <a:pt x="5992911" y="4212454"/>
                </a:cubicBezTo>
                <a:cubicBezTo>
                  <a:pt x="6036447" y="4212454"/>
                  <a:pt x="6071739" y="4177162"/>
                  <a:pt x="6071739" y="4133626"/>
                </a:cubicBezTo>
                <a:cubicBezTo>
                  <a:pt x="6071739" y="4090090"/>
                  <a:pt x="6036447" y="4054798"/>
                  <a:pt x="5992911" y="4054798"/>
                </a:cubicBezTo>
                <a:close/>
                <a:moveTo>
                  <a:pt x="6831398" y="3901196"/>
                </a:moveTo>
                <a:cubicBezTo>
                  <a:pt x="6793703" y="3901196"/>
                  <a:pt x="6763145" y="3931754"/>
                  <a:pt x="6763145" y="3969449"/>
                </a:cubicBezTo>
                <a:cubicBezTo>
                  <a:pt x="6763145" y="4007144"/>
                  <a:pt x="6793703" y="4037702"/>
                  <a:pt x="6831398" y="4037702"/>
                </a:cubicBezTo>
                <a:cubicBezTo>
                  <a:pt x="6869093" y="4037702"/>
                  <a:pt x="6899651" y="4007144"/>
                  <a:pt x="6899651" y="3969449"/>
                </a:cubicBezTo>
                <a:cubicBezTo>
                  <a:pt x="6899651" y="3931754"/>
                  <a:pt x="6869093" y="3901196"/>
                  <a:pt x="6831398" y="3901196"/>
                </a:cubicBezTo>
                <a:close/>
                <a:moveTo>
                  <a:pt x="4496791" y="3893360"/>
                </a:moveTo>
                <a:cubicBezTo>
                  <a:pt x="4463773" y="3893360"/>
                  <a:pt x="4437007" y="3920126"/>
                  <a:pt x="4437007" y="3953144"/>
                </a:cubicBezTo>
                <a:cubicBezTo>
                  <a:pt x="4437007" y="3986162"/>
                  <a:pt x="4463773" y="4012928"/>
                  <a:pt x="4496791" y="4012928"/>
                </a:cubicBezTo>
                <a:cubicBezTo>
                  <a:pt x="4529809" y="4012928"/>
                  <a:pt x="4556575" y="3986162"/>
                  <a:pt x="4556575" y="3953144"/>
                </a:cubicBezTo>
                <a:cubicBezTo>
                  <a:pt x="4556575" y="3920126"/>
                  <a:pt x="4529809" y="3893360"/>
                  <a:pt x="4496791" y="3893360"/>
                </a:cubicBezTo>
                <a:close/>
                <a:moveTo>
                  <a:pt x="4496791" y="3864609"/>
                </a:moveTo>
                <a:cubicBezTo>
                  <a:pt x="4545688" y="3864609"/>
                  <a:pt x="4585326" y="3904247"/>
                  <a:pt x="4585326" y="3953144"/>
                </a:cubicBezTo>
                <a:cubicBezTo>
                  <a:pt x="4585326" y="4002041"/>
                  <a:pt x="4545688" y="4041679"/>
                  <a:pt x="4496791" y="4041679"/>
                </a:cubicBezTo>
                <a:cubicBezTo>
                  <a:pt x="4447894" y="4041679"/>
                  <a:pt x="4408256" y="4002041"/>
                  <a:pt x="4408256" y="3953144"/>
                </a:cubicBezTo>
                <a:cubicBezTo>
                  <a:pt x="4408256" y="3904247"/>
                  <a:pt x="4447894" y="3864609"/>
                  <a:pt x="4496791" y="3864609"/>
                </a:cubicBezTo>
                <a:close/>
                <a:moveTo>
                  <a:pt x="10618280" y="3791926"/>
                </a:moveTo>
                <a:cubicBezTo>
                  <a:pt x="10580585" y="3791926"/>
                  <a:pt x="10550027" y="3822484"/>
                  <a:pt x="10550027" y="3860179"/>
                </a:cubicBezTo>
                <a:cubicBezTo>
                  <a:pt x="10550027" y="3879027"/>
                  <a:pt x="10557666" y="3896090"/>
                  <a:pt x="10570018" y="3908441"/>
                </a:cubicBezTo>
                <a:lnTo>
                  <a:pt x="10576705" y="3912950"/>
                </a:lnTo>
                <a:lnTo>
                  <a:pt x="10586126" y="3902847"/>
                </a:lnTo>
                <a:lnTo>
                  <a:pt x="10599498" y="3915316"/>
                </a:lnTo>
                <a:lnTo>
                  <a:pt x="10592181" y="3923163"/>
                </a:lnTo>
                <a:lnTo>
                  <a:pt x="10618280" y="3928432"/>
                </a:lnTo>
                <a:cubicBezTo>
                  <a:pt x="10655975" y="3928432"/>
                  <a:pt x="10686533" y="3897874"/>
                  <a:pt x="10686533" y="3860179"/>
                </a:cubicBezTo>
                <a:cubicBezTo>
                  <a:pt x="10686533" y="3822484"/>
                  <a:pt x="10655975" y="3791926"/>
                  <a:pt x="10618280" y="3791926"/>
                </a:cubicBezTo>
                <a:close/>
                <a:moveTo>
                  <a:pt x="5896676" y="3640169"/>
                </a:moveTo>
                <a:cubicBezTo>
                  <a:pt x="5853784" y="3640169"/>
                  <a:pt x="5819013" y="3674940"/>
                  <a:pt x="5819013" y="3717832"/>
                </a:cubicBezTo>
                <a:cubicBezTo>
                  <a:pt x="5819013" y="3760724"/>
                  <a:pt x="5853784" y="3795495"/>
                  <a:pt x="5896676" y="3795495"/>
                </a:cubicBezTo>
                <a:cubicBezTo>
                  <a:pt x="5939568" y="3795495"/>
                  <a:pt x="5974339" y="3760724"/>
                  <a:pt x="5974339" y="3717832"/>
                </a:cubicBezTo>
                <a:cubicBezTo>
                  <a:pt x="5974339" y="3674940"/>
                  <a:pt x="5939568" y="3640169"/>
                  <a:pt x="5896676" y="3640169"/>
                </a:cubicBezTo>
                <a:close/>
                <a:moveTo>
                  <a:pt x="7248232" y="3421690"/>
                </a:moveTo>
                <a:cubicBezTo>
                  <a:pt x="7210537" y="3421690"/>
                  <a:pt x="7179979" y="3452248"/>
                  <a:pt x="7179979" y="3489943"/>
                </a:cubicBezTo>
                <a:cubicBezTo>
                  <a:pt x="7179979" y="3527638"/>
                  <a:pt x="7210537" y="3558196"/>
                  <a:pt x="7248232" y="3558196"/>
                </a:cubicBezTo>
                <a:cubicBezTo>
                  <a:pt x="7257656" y="3558196"/>
                  <a:pt x="7266633" y="3556286"/>
                  <a:pt x="7274799" y="3552832"/>
                </a:cubicBezTo>
                <a:lnTo>
                  <a:pt x="7290609" y="3542173"/>
                </a:lnTo>
                <a:lnTo>
                  <a:pt x="7289622" y="3541186"/>
                </a:lnTo>
                <a:lnTo>
                  <a:pt x="7302550" y="3528256"/>
                </a:lnTo>
                <a:lnTo>
                  <a:pt x="7302940" y="3528646"/>
                </a:lnTo>
                <a:lnTo>
                  <a:pt x="7311121" y="3516510"/>
                </a:lnTo>
                <a:cubicBezTo>
                  <a:pt x="7314575" y="3508345"/>
                  <a:pt x="7316485" y="3499367"/>
                  <a:pt x="7316485" y="3489943"/>
                </a:cubicBezTo>
                <a:cubicBezTo>
                  <a:pt x="7316485" y="3452248"/>
                  <a:pt x="7285927" y="3421690"/>
                  <a:pt x="7248232" y="3421690"/>
                </a:cubicBezTo>
                <a:close/>
                <a:moveTo>
                  <a:pt x="7899510" y="3119141"/>
                </a:moveTo>
                <a:cubicBezTo>
                  <a:pt x="7854028" y="3119141"/>
                  <a:pt x="7817158" y="3156011"/>
                  <a:pt x="7817158" y="3201493"/>
                </a:cubicBezTo>
                <a:cubicBezTo>
                  <a:pt x="7817158" y="3246975"/>
                  <a:pt x="7854028" y="3283845"/>
                  <a:pt x="7899510" y="3283845"/>
                </a:cubicBezTo>
                <a:cubicBezTo>
                  <a:pt x="7944992" y="3283845"/>
                  <a:pt x="7981862" y="3246975"/>
                  <a:pt x="7981862" y="3201493"/>
                </a:cubicBezTo>
                <a:cubicBezTo>
                  <a:pt x="7981862" y="3156011"/>
                  <a:pt x="7944992" y="3119141"/>
                  <a:pt x="7899510" y="3119141"/>
                </a:cubicBezTo>
                <a:close/>
                <a:moveTo>
                  <a:pt x="9305628" y="3051220"/>
                </a:moveTo>
                <a:cubicBezTo>
                  <a:pt x="9267933" y="3051220"/>
                  <a:pt x="9237375" y="3081778"/>
                  <a:pt x="9237375" y="3119473"/>
                </a:cubicBezTo>
                <a:cubicBezTo>
                  <a:pt x="9237375" y="3157168"/>
                  <a:pt x="9267933" y="3187726"/>
                  <a:pt x="9305628" y="3187726"/>
                </a:cubicBezTo>
                <a:cubicBezTo>
                  <a:pt x="9343323" y="3187726"/>
                  <a:pt x="9373881" y="3157168"/>
                  <a:pt x="9373881" y="3119473"/>
                </a:cubicBezTo>
                <a:cubicBezTo>
                  <a:pt x="9373881" y="3081778"/>
                  <a:pt x="9343323" y="3051220"/>
                  <a:pt x="9305628" y="3051220"/>
                </a:cubicBezTo>
                <a:close/>
                <a:moveTo>
                  <a:pt x="9805921" y="2974715"/>
                </a:moveTo>
                <a:cubicBezTo>
                  <a:pt x="9762385" y="2974715"/>
                  <a:pt x="9727093" y="3010007"/>
                  <a:pt x="9727093" y="3053543"/>
                </a:cubicBezTo>
                <a:cubicBezTo>
                  <a:pt x="9727093" y="3097079"/>
                  <a:pt x="9762385" y="3132371"/>
                  <a:pt x="9805921" y="3132371"/>
                </a:cubicBezTo>
                <a:cubicBezTo>
                  <a:pt x="9849457" y="3132371"/>
                  <a:pt x="9884749" y="3097079"/>
                  <a:pt x="9884749" y="3053543"/>
                </a:cubicBezTo>
                <a:cubicBezTo>
                  <a:pt x="9884749" y="3010007"/>
                  <a:pt x="9849457" y="2974715"/>
                  <a:pt x="9805921" y="2974715"/>
                </a:cubicBezTo>
                <a:close/>
                <a:moveTo>
                  <a:pt x="10351479" y="2928443"/>
                </a:moveTo>
                <a:cubicBezTo>
                  <a:pt x="10315680" y="2928443"/>
                  <a:pt x="10286659" y="2957464"/>
                  <a:pt x="10286659" y="2993263"/>
                </a:cubicBezTo>
                <a:cubicBezTo>
                  <a:pt x="10286659" y="3029062"/>
                  <a:pt x="10315680" y="3058083"/>
                  <a:pt x="10351479" y="3058083"/>
                </a:cubicBezTo>
                <a:cubicBezTo>
                  <a:pt x="10387278" y="3058083"/>
                  <a:pt x="10416299" y="3029062"/>
                  <a:pt x="10416299" y="2993263"/>
                </a:cubicBezTo>
                <a:cubicBezTo>
                  <a:pt x="10416299" y="2957464"/>
                  <a:pt x="10387278" y="2928443"/>
                  <a:pt x="10351479" y="2928443"/>
                </a:cubicBezTo>
                <a:close/>
                <a:moveTo>
                  <a:pt x="7183769" y="2865309"/>
                </a:moveTo>
                <a:cubicBezTo>
                  <a:pt x="7123992" y="2865309"/>
                  <a:pt x="7075534" y="2913767"/>
                  <a:pt x="7075534" y="2973544"/>
                </a:cubicBezTo>
                <a:cubicBezTo>
                  <a:pt x="7075534" y="3033321"/>
                  <a:pt x="7123992" y="3081779"/>
                  <a:pt x="7183769" y="3081779"/>
                </a:cubicBezTo>
                <a:cubicBezTo>
                  <a:pt x="7243546" y="3081779"/>
                  <a:pt x="7292004" y="3033321"/>
                  <a:pt x="7292004" y="2973544"/>
                </a:cubicBezTo>
                <a:cubicBezTo>
                  <a:pt x="7292004" y="2913767"/>
                  <a:pt x="7243546" y="2865309"/>
                  <a:pt x="7183769" y="2865309"/>
                </a:cubicBezTo>
                <a:close/>
                <a:moveTo>
                  <a:pt x="8766952" y="2651341"/>
                </a:moveTo>
                <a:cubicBezTo>
                  <a:pt x="8731153" y="2651341"/>
                  <a:pt x="8702132" y="2680362"/>
                  <a:pt x="8702132" y="2716161"/>
                </a:cubicBezTo>
                <a:cubicBezTo>
                  <a:pt x="8702132" y="2743010"/>
                  <a:pt x="8718456" y="2766047"/>
                  <a:pt x="8741721" y="2775887"/>
                </a:cubicBezTo>
                <a:lnTo>
                  <a:pt x="8766541" y="2780898"/>
                </a:lnTo>
                <a:lnTo>
                  <a:pt x="8769248" y="2780518"/>
                </a:lnTo>
                <a:lnTo>
                  <a:pt x="8792183" y="2775887"/>
                </a:lnTo>
                <a:cubicBezTo>
                  <a:pt x="8815448" y="2766047"/>
                  <a:pt x="8831772" y="2743010"/>
                  <a:pt x="8831772" y="2716161"/>
                </a:cubicBezTo>
                <a:cubicBezTo>
                  <a:pt x="8831772" y="2680362"/>
                  <a:pt x="8802751" y="2651341"/>
                  <a:pt x="8766952" y="2651341"/>
                </a:cubicBezTo>
                <a:close/>
                <a:moveTo>
                  <a:pt x="7977206" y="2300497"/>
                </a:moveTo>
                <a:cubicBezTo>
                  <a:pt x="7931724" y="2300497"/>
                  <a:pt x="7894854" y="2337367"/>
                  <a:pt x="7894854" y="2382849"/>
                </a:cubicBezTo>
                <a:cubicBezTo>
                  <a:pt x="7894854" y="2428331"/>
                  <a:pt x="7931724" y="2465201"/>
                  <a:pt x="7977206" y="2465201"/>
                </a:cubicBezTo>
                <a:lnTo>
                  <a:pt x="8003274" y="2459938"/>
                </a:lnTo>
                <a:lnTo>
                  <a:pt x="8002313" y="2457434"/>
                </a:lnTo>
                <a:lnTo>
                  <a:pt x="8019392" y="2450879"/>
                </a:lnTo>
                <a:lnTo>
                  <a:pt x="8019703" y="2451689"/>
                </a:lnTo>
                <a:lnTo>
                  <a:pt x="8035438" y="2441081"/>
                </a:lnTo>
                <a:cubicBezTo>
                  <a:pt x="8050341" y="2426178"/>
                  <a:pt x="8059558" y="2405590"/>
                  <a:pt x="8059558" y="2382849"/>
                </a:cubicBezTo>
                <a:cubicBezTo>
                  <a:pt x="8059558" y="2337367"/>
                  <a:pt x="8022688" y="2300497"/>
                  <a:pt x="7977206" y="2300497"/>
                </a:cubicBezTo>
                <a:close/>
                <a:moveTo>
                  <a:pt x="10511454" y="1684255"/>
                </a:moveTo>
                <a:cubicBezTo>
                  <a:pt x="10465972" y="1684255"/>
                  <a:pt x="10429102" y="1721125"/>
                  <a:pt x="10429102" y="1766607"/>
                </a:cubicBezTo>
                <a:cubicBezTo>
                  <a:pt x="10429102" y="1812089"/>
                  <a:pt x="10465972" y="1848959"/>
                  <a:pt x="10511454" y="1848959"/>
                </a:cubicBezTo>
                <a:cubicBezTo>
                  <a:pt x="10556936" y="1848959"/>
                  <a:pt x="10593806" y="1812089"/>
                  <a:pt x="10593806" y="1766607"/>
                </a:cubicBezTo>
                <a:cubicBezTo>
                  <a:pt x="10593806" y="1721125"/>
                  <a:pt x="10556936" y="1684255"/>
                  <a:pt x="10511454" y="1684255"/>
                </a:cubicBezTo>
                <a:close/>
                <a:moveTo>
                  <a:pt x="10511455" y="1659783"/>
                </a:moveTo>
                <a:cubicBezTo>
                  <a:pt x="10570452" y="1659783"/>
                  <a:pt x="10618279" y="1707610"/>
                  <a:pt x="10618279" y="1766607"/>
                </a:cubicBezTo>
                <a:cubicBezTo>
                  <a:pt x="10618279" y="1825604"/>
                  <a:pt x="10570452" y="1873431"/>
                  <a:pt x="10511455" y="1873431"/>
                </a:cubicBezTo>
                <a:cubicBezTo>
                  <a:pt x="10452458" y="1873431"/>
                  <a:pt x="10404631" y="1825604"/>
                  <a:pt x="10404631" y="1766607"/>
                </a:cubicBezTo>
                <a:cubicBezTo>
                  <a:pt x="10404631" y="1707610"/>
                  <a:pt x="10452458" y="1659783"/>
                  <a:pt x="10511455" y="1659783"/>
                </a:cubicBezTo>
                <a:close/>
                <a:moveTo>
                  <a:pt x="8123237" y="1302550"/>
                </a:moveTo>
                <a:cubicBezTo>
                  <a:pt x="8080345" y="1302550"/>
                  <a:pt x="8045574" y="1337321"/>
                  <a:pt x="8045574" y="1380213"/>
                </a:cubicBezTo>
                <a:cubicBezTo>
                  <a:pt x="8045574" y="1423105"/>
                  <a:pt x="8080345" y="1457876"/>
                  <a:pt x="8123237" y="1457876"/>
                </a:cubicBezTo>
                <a:cubicBezTo>
                  <a:pt x="8166129" y="1457876"/>
                  <a:pt x="8200900" y="1423105"/>
                  <a:pt x="8200900" y="1380213"/>
                </a:cubicBezTo>
                <a:cubicBezTo>
                  <a:pt x="8200900" y="1337321"/>
                  <a:pt x="8166129" y="1302550"/>
                  <a:pt x="8123237" y="1302550"/>
                </a:cubicBezTo>
                <a:close/>
                <a:moveTo>
                  <a:pt x="9037018" y="675747"/>
                </a:moveTo>
                <a:cubicBezTo>
                  <a:pt x="8949736" y="675747"/>
                  <a:pt x="8878980" y="746503"/>
                  <a:pt x="8878980" y="833785"/>
                </a:cubicBezTo>
                <a:cubicBezTo>
                  <a:pt x="8878980" y="921067"/>
                  <a:pt x="8949736" y="991823"/>
                  <a:pt x="9037018" y="991823"/>
                </a:cubicBezTo>
                <a:cubicBezTo>
                  <a:pt x="9124300" y="991823"/>
                  <a:pt x="9195056" y="921067"/>
                  <a:pt x="9195056" y="833785"/>
                </a:cubicBezTo>
                <a:cubicBezTo>
                  <a:pt x="9195056" y="746503"/>
                  <a:pt x="9124300" y="675747"/>
                  <a:pt x="9037018" y="675747"/>
                </a:cubicBezTo>
                <a:close/>
                <a:moveTo>
                  <a:pt x="9037018" y="618345"/>
                </a:moveTo>
                <a:cubicBezTo>
                  <a:pt x="9156002" y="618345"/>
                  <a:pt x="9252458" y="714801"/>
                  <a:pt x="9252458" y="833785"/>
                </a:cubicBezTo>
                <a:cubicBezTo>
                  <a:pt x="9252458" y="952769"/>
                  <a:pt x="9156002" y="1049225"/>
                  <a:pt x="9037018" y="1049225"/>
                </a:cubicBezTo>
                <a:cubicBezTo>
                  <a:pt x="8918034" y="1049225"/>
                  <a:pt x="8821578" y="952769"/>
                  <a:pt x="8821578" y="833785"/>
                </a:cubicBezTo>
                <a:cubicBezTo>
                  <a:pt x="8821578" y="714801"/>
                  <a:pt x="8918034" y="618345"/>
                  <a:pt x="9037018" y="618345"/>
                </a:cubicBezTo>
                <a:close/>
                <a:moveTo>
                  <a:pt x="10008763" y="68366"/>
                </a:moveTo>
                <a:cubicBezTo>
                  <a:pt x="9904810" y="68366"/>
                  <a:pt x="9820540" y="152636"/>
                  <a:pt x="9820540" y="256589"/>
                </a:cubicBezTo>
                <a:cubicBezTo>
                  <a:pt x="9820540" y="360542"/>
                  <a:pt x="9904810" y="444812"/>
                  <a:pt x="10008763" y="444812"/>
                </a:cubicBezTo>
                <a:cubicBezTo>
                  <a:pt x="10112716" y="444812"/>
                  <a:pt x="10196986" y="360542"/>
                  <a:pt x="10196986" y="256589"/>
                </a:cubicBezTo>
                <a:cubicBezTo>
                  <a:pt x="10196986" y="152636"/>
                  <a:pt x="10112716" y="68366"/>
                  <a:pt x="10008763" y="68366"/>
                </a:cubicBezTo>
                <a:close/>
                <a:moveTo>
                  <a:pt x="10008763" y="0"/>
                </a:moveTo>
                <a:cubicBezTo>
                  <a:pt x="10150473" y="0"/>
                  <a:pt x="10265352" y="114879"/>
                  <a:pt x="10265352" y="256589"/>
                </a:cubicBezTo>
                <a:cubicBezTo>
                  <a:pt x="10265352" y="398299"/>
                  <a:pt x="10150473" y="513178"/>
                  <a:pt x="10008763" y="513178"/>
                </a:cubicBezTo>
                <a:cubicBezTo>
                  <a:pt x="9991049" y="513178"/>
                  <a:pt x="9973755" y="511383"/>
                  <a:pt x="9957051" y="507965"/>
                </a:cubicBezTo>
                <a:lnTo>
                  <a:pt x="9952422" y="506528"/>
                </a:lnTo>
                <a:lnTo>
                  <a:pt x="9315698" y="4526644"/>
                </a:lnTo>
                <a:lnTo>
                  <a:pt x="9325655" y="4528162"/>
                </a:lnTo>
                <a:lnTo>
                  <a:pt x="9392473" y="4548010"/>
                </a:lnTo>
                <a:lnTo>
                  <a:pt x="9767588" y="3148056"/>
                </a:lnTo>
                <a:lnTo>
                  <a:pt x="9766120" y="3147760"/>
                </a:lnTo>
                <a:cubicBezTo>
                  <a:pt x="9729420" y="3132237"/>
                  <a:pt x="9703669" y="3095897"/>
                  <a:pt x="9703669" y="3053543"/>
                </a:cubicBezTo>
                <a:cubicBezTo>
                  <a:pt x="9703669" y="2997071"/>
                  <a:pt x="9749449" y="2951291"/>
                  <a:pt x="9805921" y="2951291"/>
                </a:cubicBezTo>
                <a:cubicBezTo>
                  <a:pt x="9862393" y="2951291"/>
                  <a:pt x="9908173" y="2997071"/>
                  <a:pt x="9908173" y="3053543"/>
                </a:cubicBezTo>
                <a:cubicBezTo>
                  <a:pt x="9908173" y="3110015"/>
                  <a:pt x="9862393" y="3155795"/>
                  <a:pt x="9805921" y="3155795"/>
                </a:cubicBezTo>
                <a:lnTo>
                  <a:pt x="9785544" y="3151681"/>
                </a:lnTo>
                <a:lnTo>
                  <a:pt x="9410007" y="4553216"/>
                </a:lnTo>
                <a:lnTo>
                  <a:pt x="9471289" y="4571419"/>
                </a:lnTo>
                <a:lnTo>
                  <a:pt x="10457761" y="1861107"/>
                </a:lnTo>
                <a:lnTo>
                  <a:pt x="10474941" y="1867359"/>
                </a:lnTo>
                <a:lnTo>
                  <a:pt x="9487991" y="4578997"/>
                </a:lnTo>
                <a:lnTo>
                  <a:pt x="9556669" y="4612196"/>
                </a:lnTo>
                <a:lnTo>
                  <a:pt x="10307106" y="3073572"/>
                </a:lnTo>
                <a:lnTo>
                  <a:pt x="10285642" y="3059100"/>
                </a:lnTo>
                <a:cubicBezTo>
                  <a:pt x="10268793" y="3042251"/>
                  <a:pt x="10258371" y="3018974"/>
                  <a:pt x="10258371" y="2993263"/>
                </a:cubicBezTo>
                <a:cubicBezTo>
                  <a:pt x="10258371" y="2941841"/>
                  <a:pt x="10300057" y="2900155"/>
                  <a:pt x="10351479" y="2900155"/>
                </a:cubicBezTo>
                <a:cubicBezTo>
                  <a:pt x="10402901" y="2900155"/>
                  <a:pt x="10444587" y="2941841"/>
                  <a:pt x="10444587" y="2993263"/>
                </a:cubicBezTo>
                <a:cubicBezTo>
                  <a:pt x="10444587" y="3044685"/>
                  <a:pt x="10402901" y="3086371"/>
                  <a:pt x="10351479" y="3086371"/>
                </a:cubicBezTo>
                <a:lnTo>
                  <a:pt x="10323920" y="3080807"/>
                </a:lnTo>
                <a:lnTo>
                  <a:pt x="9573132" y="4620156"/>
                </a:lnTo>
                <a:lnTo>
                  <a:pt x="9594004" y="4630246"/>
                </a:lnTo>
                <a:lnTo>
                  <a:pt x="9637297" y="4659190"/>
                </a:lnTo>
                <a:lnTo>
                  <a:pt x="11435193" y="1708911"/>
                </a:lnTo>
                <a:lnTo>
                  <a:pt x="11450806" y="1718432"/>
                </a:lnTo>
                <a:lnTo>
                  <a:pt x="9652512" y="4669359"/>
                </a:lnTo>
                <a:lnTo>
                  <a:pt x="9690295" y="4694624"/>
                </a:lnTo>
                <a:lnTo>
                  <a:pt x="9715986" y="4716694"/>
                </a:lnTo>
                <a:lnTo>
                  <a:pt x="11356733" y="2539349"/>
                </a:lnTo>
                <a:lnTo>
                  <a:pt x="11371332" y="2550354"/>
                </a:lnTo>
                <a:lnTo>
                  <a:pt x="9729881" y="4728630"/>
                </a:lnTo>
                <a:lnTo>
                  <a:pt x="9766944" y="4760470"/>
                </a:lnTo>
                <a:lnTo>
                  <a:pt x="9776239" y="4771345"/>
                </a:lnTo>
                <a:lnTo>
                  <a:pt x="10562958" y="3927692"/>
                </a:lnTo>
                <a:lnTo>
                  <a:pt x="10555676" y="3922783"/>
                </a:lnTo>
                <a:cubicBezTo>
                  <a:pt x="10539654" y="3906761"/>
                  <a:pt x="10529745" y="3884628"/>
                  <a:pt x="10529745" y="3860179"/>
                </a:cubicBezTo>
                <a:cubicBezTo>
                  <a:pt x="10529745" y="3811282"/>
                  <a:pt x="10569383" y="3771644"/>
                  <a:pt x="10618280" y="3771644"/>
                </a:cubicBezTo>
                <a:cubicBezTo>
                  <a:pt x="10667177" y="3771644"/>
                  <a:pt x="10706815" y="3811282"/>
                  <a:pt x="10706815" y="3860179"/>
                </a:cubicBezTo>
                <a:cubicBezTo>
                  <a:pt x="10706815" y="3909076"/>
                  <a:pt x="10667177" y="3948714"/>
                  <a:pt x="10618280" y="3948714"/>
                </a:cubicBezTo>
                <a:cubicBezTo>
                  <a:pt x="10606056" y="3948714"/>
                  <a:pt x="10594410" y="3946237"/>
                  <a:pt x="10583818" y="3941757"/>
                </a:cubicBezTo>
                <a:lnTo>
                  <a:pt x="10578307" y="3938041"/>
                </a:lnTo>
                <a:lnTo>
                  <a:pt x="9788190" y="4785335"/>
                </a:lnTo>
                <a:lnTo>
                  <a:pt x="9830136" y="4834422"/>
                </a:lnTo>
                <a:lnTo>
                  <a:pt x="11884426" y="3048661"/>
                </a:lnTo>
                <a:lnTo>
                  <a:pt x="11896424" y="3062460"/>
                </a:lnTo>
                <a:lnTo>
                  <a:pt x="9842016" y="4848330"/>
                </a:lnTo>
                <a:lnTo>
                  <a:pt x="9881724" y="4894790"/>
                </a:lnTo>
                <a:lnTo>
                  <a:pt x="9936501" y="4987264"/>
                </a:lnTo>
                <a:lnTo>
                  <a:pt x="12237224" y="3711948"/>
                </a:lnTo>
                <a:lnTo>
                  <a:pt x="12246090" y="3727941"/>
                </a:lnTo>
                <a:lnTo>
                  <a:pt x="9945821" y="5003006"/>
                </a:lnTo>
                <a:lnTo>
                  <a:pt x="9949669" y="5009499"/>
                </a:lnTo>
                <a:lnTo>
                  <a:pt x="9975008" y="5072063"/>
                </a:lnTo>
                <a:lnTo>
                  <a:pt x="11471281" y="4467531"/>
                </a:lnTo>
                <a:lnTo>
                  <a:pt x="11478129" y="4484488"/>
                </a:lnTo>
                <a:lnTo>
                  <a:pt x="9981878" y="5089014"/>
                </a:lnTo>
                <a:lnTo>
                  <a:pt x="10000241" y="5134348"/>
                </a:lnTo>
                <a:lnTo>
                  <a:pt x="10002925" y="5145692"/>
                </a:lnTo>
                <a:lnTo>
                  <a:pt x="11729143" y="4650706"/>
                </a:lnTo>
                <a:lnTo>
                  <a:pt x="11734182" y="4668285"/>
                </a:lnTo>
                <a:lnTo>
                  <a:pt x="10007131" y="5163507"/>
                </a:lnTo>
                <a:lnTo>
                  <a:pt x="10020619" y="5220499"/>
                </a:lnTo>
                <a:lnTo>
                  <a:pt x="11712297" y="4933099"/>
                </a:lnTo>
                <a:lnTo>
                  <a:pt x="11715357" y="4951126"/>
                </a:lnTo>
                <a:lnTo>
                  <a:pt x="10024839" y="5238327"/>
                </a:lnTo>
                <a:lnTo>
                  <a:pt x="10031786" y="5267700"/>
                </a:lnTo>
                <a:lnTo>
                  <a:pt x="10034009" y="5296335"/>
                </a:lnTo>
                <a:lnTo>
                  <a:pt x="11818838" y="5140184"/>
                </a:lnTo>
                <a:lnTo>
                  <a:pt x="11820434" y="5158400"/>
                </a:lnTo>
                <a:lnTo>
                  <a:pt x="10035426" y="5314568"/>
                </a:lnTo>
                <a:lnTo>
                  <a:pt x="10040623" y="5381560"/>
                </a:lnTo>
                <a:lnTo>
                  <a:pt x="11817925" y="5381560"/>
                </a:lnTo>
                <a:lnTo>
                  <a:pt x="11817923" y="5399845"/>
                </a:lnTo>
                <a:lnTo>
                  <a:pt x="10042043" y="5399846"/>
                </a:lnTo>
                <a:lnTo>
                  <a:pt x="10042670" y="5407909"/>
                </a:lnTo>
                <a:lnTo>
                  <a:pt x="10038304" y="5473226"/>
                </a:lnTo>
                <a:lnTo>
                  <a:pt x="11819319" y="5597767"/>
                </a:lnTo>
                <a:lnTo>
                  <a:pt x="11818043" y="5616008"/>
                </a:lnTo>
                <a:lnTo>
                  <a:pt x="10037085" y="5491471"/>
                </a:lnTo>
                <a:lnTo>
                  <a:pt x="10034573" y="5528994"/>
                </a:lnTo>
                <a:lnTo>
                  <a:pt x="10029247" y="5557666"/>
                </a:lnTo>
                <a:lnTo>
                  <a:pt x="12603528" y="5919458"/>
                </a:lnTo>
                <a:lnTo>
                  <a:pt x="12600981" y="5937565"/>
                </a:lnTo>
                <a:lnTo>
                  <a:pt x="10025902" y="5575662"/>
                </a:lnTo>
                <a:lnTo>
                  <a:pt x="10018283" y="5616641"/>
                </a:lnTo>
                <a:lnTo>
                  <a:pt x="10012891" y="5633620"/>
                </a:lnTo>
                <a:lnTo>
                  <a:pt x="11876127" y="6029662"/>
                </a:lnTo>
                <a:lnTo>
                  <a:pt x="11872324" y="6047548"/>
                </a:lnTo>
                <a:lnTo>
                  <a:pt x="10007329" y="5651130"/>
                </a:lnTo>
                <a:lnTo>
                  <a:pt x="9985385" y="5720220"/>
                </a:lnTo>
                <a:lnTo>
                  <a:pt x="11769540" y="6260053"/>
                </a:lnTo>
                <a:lnTo>
                  <a:pt x="11764246" y="6277555"/>
                </a:lnTo>
                <a:lnTo>
                  <a:pt x="9979849" y="5737650"/>
                </a:lnTo>
                <a:lnTo>
                  <a:pt x="9978479" y="5741965"/>
                </a:lnTo>
                <a:lnTo>
                  <a:pt x="9955367" y="5789317"/>
                </a:lnTo>
                <a:lnTo>
                  <a:pt x="11728678" y="6470026"/>
                </a:lnTo>
                <a:lnTo>
                  <a:pt x="11722126" y="6487098"/>
                </a:lnTo>
                <a:lnTo>
                  <a:pt x="9947315" y="5805812"/>
                </a:lnTo>
                <a:lnTo>
                  <a:pt x="9925239" y="5851042"/>
                </a:lnTo>
                <a:lnTo>
                  <a:pt x="11832856" y="6823022"/>
                </a:lnTo>
                <a:lnTo>
                  <a:pt x="11824554" y="6839315"/>
                </a:lnTo>
                <a:lnTo>
                  <a:pt x="9915820" y="5866766"/>
                </a:lnTo>
                <a:lnTo>
                  <a:pt x="9887271" y="5907484"/>
                </a:lnTo>
                <a:lnTo>
                  <a:pt x="11665735" y="7018791"/>
                </a:lnTo>
                <a:lnTo>
                  <a:pt x="11656042" y="7034300"/>
                </a:lnTo>
                <a:lnTo>
                  <a:pt x="9876756" y="5922479"/>
                </a:lnTo>
                <a:lnTo>
                  <a:pt x="9843758" y="5969541"/>
                </a:lnTo>
                <a:lnTo>
                  <a:pt x="11418260" y="7199676"/>
                </a:lnTo>
                <a:lnTo>
                  <a:pt x="11406999" y="7214085"/>
                </a:lnTo>
                <a:lnTo>
                  <a:pt x="9833099" y="5984419"/>
                </a:lnTo>
                <a:lnTo>
                  <a:pt x="9788835" y="6031704"/>
                </a:lnTo>
                <a:lnTo>
                  <a:pt x="11196773" y="7344626"/>
                </a:lnTo>
                <a:lnTo>
                  <a:pt x="11184300" y="7357997"/>
                </a:lnTo>
                <a:lnTo>
                  <a:pt x="9776340" y="6045054"/>
                </a:lnTo>
                <a:lnTo>
                  <a:pt x="9764665" y="6057525"/>
                </a:lnTo>
                <a:cubicBezTo>
                  <a:pt x="9740193" y="6080883"/>
                  <a:pt x="9714407" y="6102876"/>
                  <a:pt x="9687425" y="6123375"/>
                </a:cubicBezTo>
                <a:lnTo>
                  <a:pt x="9649398" y="6148563"/>
                </a:lnTo>
                <a:lnTo>
                  <a:pt x="10635804" y="7610968"/>
                </a:lnTo>
                <a:lnTo>
                  <a:pt x="10620644" y="7621193"/>
                </a:lnTo>
                <a:lnTo>
                  <a:pt x="9634157" y="6158661"/>
                </a:lnTo>
                <a:lnTo>
                  <a:pt x="9590413" y="6187636"/>
                </a:lnTo>
                <a:lnTo>
                  <a:pt x="9554082" y="6204974"/>
                </a:lnTo>
                <a:lnTo>
                  <a:pt x="10382600" y="7763189"/>
                </a:lnTo>
                <a:lnTo>
                  <a:pt x="10366455" y="7771771"/>
                </a:lnTo>
                <a:lnTo>
                  <a:pt x="9537562" y="6212858"/>
                </a:lnTo>
                <a:lnTo>
                  <a:pt x="9473487" y="6243440"/>
                </a:lnTo>
                <a:lnTo>
                  <a:pt x="10097682" y="7869533"/>
                </a:lnTo>
                <a:lnTo>
                  <a:pt x="10080617" y="7876088"/>
                </a:lnTo>
                <a:lnTo>
                  <a:pt x="9456125" y="6249231"/>
                </a:lnTo>
                <a:lnTo>
                  <a:pt x="9367930" y="6274870"/>
                </a:lnTo>
                <a:lnTo>
                  <a:pt x="9761970" y="7855275"/>
                </a:lnTo>
                <a:lnTo>
                  <a:pt x="9744226" y="7859701"/>
                </a:lnTo>
                <a:lnTo>
                  <a:pt x="9350357" y="6279982"/>
                </a:lnTo>
                <a:lnTo>
                  <a:pt x="9320168" y="6288756"/>
                </a:lnTo>
                <a:lnTo>
                  <a:pt x="9276942" y="6295213"/>
                </a:lnTo>
                <a:lnTo>
                  <a:pt x="9493809" y="7838307"/>
                </a:lnTo>
                <a:lnTo>
                  <a:pt x="9475702" y="7840858"/>
                </a:lnTo>
                <a:lnTo>
                  <a:pt x="9258863" y="6297914"/>
                </a:lnTo>
                <a:lnTo>
                  <a:pt x="9236497" y="6301257"/>
                </a:lnTo>
                <a:lnTo>
                  <a:pt x="9170196" y="6304602"/>
                </a:lnTo>
                <a:lnTo>
                  <a:pt x="9198336" y="7916795"/>
                </a:lnTo>
                <a:lnTo>
                  <a:pt x="9180055" y="7917109"/>
                </a:lnTo>
                <a:lnTo>
                  <a:pt x="9151922" y="6305526"/>
                </a:lnTo>
                <a:lnTo>
                  <a:pt x="9144689" y="6305891"/>
                </a:lnTo>
                <a:lnTo>
                  <a:pt x="9082039" y="6300813"/>
                </a:lnTo>
                <a:lnTo>
                  <a:pt x="8947112" y="7843056"/>
                </a:lnTo>
                <a:lnTo>
                  <a:pt x="8928895" y="7841462"/>
                </a:lnTo>
                <a:lnTo>
                  <a:pt x="9063810" y="6299337"/>
                </a:lnTo>
                <a:lnTo>
                  <a:pt x="8998364" y="6294033"/>
                </a:lnTo>
                <a:lnTo>
                  <a:pt x="8997005" y="6293695"/>
                </a:lnTo>
                <a:lnTo>
                  <a:pt x="8675757" y="7946389"/>
                </a:lnTo>
                <a:lnTo>
                  <a:pt x="8657801" y="7942897"/>
                </a:lnTo>
                <a:lnTo>
                  <a:pt x="8979234" y="6289298"/>
                </a:lnTo>
                <a:lnTo>
                  <a:pt x="8905221" y="6270985"/>
                </a:lnTo>
                <a:lnTo>
                  <a:pt x="8398875" y="7927168"/>
                </a:lnTo>
                <a:lnTo>
                  <a:pt x="8381387" y="7921828"/>
                </a:lnTo>
                <a:lnTo>
                  <a:pt x="8887436" y="6266586"/>
                </a:lnTo>
                <a:lnTo>
                  <a:pt x="8859608" y="6259699"/>
                </a:lnTo>
                <a:lnTo>
                  <a:pt x="8818192" y="6243373"/>
                </a:lnTo>
                <a:lnTo>
                  <a:pt x="8167136" y="7922561"/>
                </a:lnTo>
                <a:lnTo>
                  <a:pt x="8150085" y="7915950"/>
                </a:lnTo>
                <a:lnTo>
                  <a:pt x="8801180" y="6236668"/>
                </a:lnTo>
                <a:lnTo>
                  <a:pt x="8772229" y="6225252"/>
                </a:lnTo>
                <a:lnTo>
                  <a:pt x="8748153" y="6212179"/>
                </a:lnTo>
                <a:lnTo>
                  <a:pt x="8248944" y="7235708"/>
                </a:lnTo>
                <a:lnTo>
                  <a:pt x="8232508" y="7227697"/>
                </a:lnTo>
                <a:lnTo>
                  <a:pt x="8732070" y="6203443"/>
                </a:lnTo>
                <a:lnTo>
                  <a:pt x="8664319" y="6166642"/>
                </a:lnTo>
                <a:lnTo>
                  <a:pt x="7503103" y="8072143"/>
                </a:lnTo>
                <a:lnTo>
                  <a:pt x="7487494" y="8062630"/>
                </a:lnTo>
                <a:lnTo>
                  <a:pt x="8649658" y="6155562"/>
                </a:lnTo>
                <a:lnTo>
                  <a:pt x="8598703" y="6116180"/>
                </a:lnTo>
                <a:lnTo>
                  <a:pt x="7228504" y="7869959"/>
                </a:lnTo>
                <a:lnTo>
                  <a:pt x="7214090" y="7858699"/>
                </a:lnTo>
                <a:lnTo>
                  <a:pt x="8584235" y="6104997"/>
                </a:lnTo>
                <a:lnTo>
                  <a:pt x="8533258" y="6065589"/>
                </a:lnTo>
                <a:lnTo>
                  <a:pt x="8526819" y="6058949"/>
                </a:lnTo>
                <a:lnTo>
                  <a:pt x="7083885" y="7641489"/>
                </a:lnTo>
                <a:lnTo>
                  <a:pt x="7070373" y="7629166"/>
                </a:lnTo>
                <a:lnTo>
                  <a:pt x="8514072" y="6045793"/>
                </a:lnTo>
                <a:lnTo>
                  <a:pt x="8473241" y="6003659"/>
                </a:lnTo>
                <a:lnTo>
                  <a:pt x="6844177" y="7419780"/>
                </a:lnTo>
                <a:lnTo>
                  <a:pt x="6832178" y="7405975"/>
                </a:lnTo>
                <a:lnTo>
                  <a:pt x="8461401" y="5989715"/>
                </a:lnTo>
                <a:lnTo>
                  <a:pt x="8419856" y="5936003"/>
                </a:lnTo>
                <a:lnTo>
                  <a:pt x="5922652" y="7726589"/>
                </a:lnTo>
                <a:lnTo>
                  <a:pt x="5911994" y="7711726"/>
                </a:lnTo>
                <a:lnTo>
                  <a:pt x="8408662" y="5921525"/>
                </a:lnTo>
                <a:lnTo>
                  <a:pt x="8402331" y="5913337"/>
                </a:lnTo>
                <a:lnTo>
                  <a:pt x="8380222" y="5875586"/>
                </a:lnTo>
                <a:lnTo>
                  <a:pt x="7046212" y="6584891"/>
                </a:lnTo>
                <a:lnTo>
                  <a:pt x="7046698" y="6585611"/>
                </a:lnTo>
                <a:cubicBezTo>
                  <a:pt x="7051178" y="6596203"/>
                  <a:pt x="7053655" y="6607849"/>
                  <a:pt x="7053655" y="6620073"/>
                </a:cubicBezTo>
                <a:cubicBezTo>
                  <a:pt x="7053655" y="6668970"/>
                  <a:pt x="7014017" y="6708608"/>
                  <a:pt x="6965120" y="6708608"/>
                </a:cubicBezTo>
                <a:cubicBezTo>
                  <a:pt x="6916223" y="6708608"/>
                  <a:pt x="6876585" y="6668970"/>
                  <a:pt x="6876585" y="6620073"/>
                </a:cubicBezTo>
                <a:cubicBezTo>
                  <a:pt x="6876585" y="6571176"/>
                  <a:pt x="6916223" y="6531538"/>
                  <a:pt x="6965120" y="6531538"/>
                </a:cubicBezTo>
                <a:cubicBezTo>
                  <a:pt x="6989569" y="6531538"/>
                  <a:pt x="7011702" y="6541448"/>
                  <a:pt x="7027724" y="6557469"/>
                </a:cubicBezTo>
                <a:lnTo>
                  <a:pt x="7035929" y="6569639"/>
                </a:lnTo>
                <a:lnTo>
                  <a:pt x="8370961" y="5859795"/>
                </a:lnTo>
                <a:lnTo>
                  <a:pt x="8340030" y="5807000"/>
                </a:lnTo>
                <a:lnTo>
                  <a:pt x="8335769" y="5796370"/>
                </a:lnTo>
                <a:lnTo>
                  <a:pt x="5940024" y="6764311"/>
                </a:lnTo>
                <a:lnTo>
                  <a:pt x="5947629" y="6801978"/>
                </a:lnTo>
                <a:cubicBezTo>
                  <a:pt x="5947629" y="6866025"/>
                  <a:pt x="5895708" y="6917946"/>
                  <a:pt x="5831661" y="6917946"/>
                </a:cubicBezTo>
                <a:cubicBezTo>
                  <a:pt x="5767614" y="6917946"/>
                  <a:pt x="5715693" y="6866025"/>
                  <a:pt x="5715693" y="6801978"/>
                </a:cubicBezTo>
                <a:cubicBezTo>
                  <a:pt x="5715693" y="6737931"/>
                  <a:pt x="5767614" y="6686010"/>
                  <a:pt x="5831661" y="6686010"/>
                </a:cubicBezTo>
                <a:cubicBezTo>
                  <a:pt x="5863685" y="6686010"/>
                  <a:pt x="5892677" y="6698990"/>
                  <a:pt x="5913663" y="6719977"/>
                </a:cubicBezTo>
                <a:lnTo>
                  <a:pt x="5932346" y="6747688"/>
                </a:lnTo>
                <a:lnTo>
                  <a:pt x="8328962" y="5779396"/>
                </a:lnTo>
                <a:lnTo>
                  <a:pt x="8303983" y="5717130"/>
                </a:lnTo>
                <a:lnTo>
                  <a:pt x="6645879" y="6192583"/>
                </a:lnTo>
                <a:lnTo>
                  <a:pt x="6637536" y="6233911"/>
                </a:lnTo>
                <a:cubicBezTo>
                  <a:pt x="6621319" y="6272252"/>
                  <a:pt x="6583354" y="6299154"/>
                  <a:pt x="6539106" y="6299154"/>
                </a:cubicBezTo>
                <a:cubicBezTo>
                  <a:pt x="6480109" y="6299154"/>
                  <a:pt x="6432282" y="6251327"/>
                  <a:pt x="6432282" y="6192330"/>
                </a:cubicBezTo>
                <a:cubicBezTo>
                  <a:pt x="6432282" y="6133333"/>
                  <a:pt x="6480109" y="6085506"/>
                  <a:pt x="6539106" y="6085506"/>
                </a:cubicBezTo>
                <a:cubicBezTo>
                  <a:pt x="6583354" y="6085506"/>
                  <a:pt x="6621319" y="6112409"/>
                  <a:pt x="6637536" y="6150750"/>
                </a:cubicBezTo>
                <a:lnTo>
                  <a:pt x="6642345" y="6174572"/>
                </a:lnTo>
                <a:lnTo>
                  <a:pt x="8297144" y="5700067"/>
                </a:lnTo>
                <a:lnTo>
                  <a:pt x="8287059" y="5674937"/>
                </a:lnTo>
                <a:lnTo>
                  <a:pt x="8276820" y="5635078"/>
                </a:lnTo>
                <a:lnTo>
                  <a:pt x="3398941" y="6463781"/>
                </a:lnTo>
                <a:lnTo>
                  <a:pt x="3406235" y="6499909"/>
                </a:lnTo>
                <a:cubicBezTo>
                  <a:pt x="3406235" y="6581397"/>
                  <a:pt x="3340176" y="6647456"/>
                  <a:pt x="3258688" y="6647456"/>
                </a:cubicBezTo>
                <a:cubicBezTo>
                  <a:pt x="3177200" y="6647456"/>
                  <a:pt x="3111141" y="6581397"/>
                  <a:pt x="3111141" y="6499909"/>
                </a:cubicBezTo>
                <a:cubicBezTo>
                  <a:pt x="3111141" y="6418421"/>
                  <a:pt x="3177200" y="6352362"/>
                  <a:pt x="3258688" y="6352362"/>
                </a:cubicBezTo>
                <a:cubicBezTo>
                  <a:pt x="3319804" y="6352362"/>
                  <a:pt x="3372241" y="6389520"/>
                  <a:pt x="3394640" y="6442477"/>
                </a:cubicBezTo>
                <a:lnTo>
                  <a:pt x="3395321" y="6445848"/>
                </a:lnTo>
                <a:lnTo>
                  <a:pt x="8272243" y="5617304"/>
                </a:lnTo>
                <a:lnTo>
                  <a:pt x="8264935" y="5588878"/>
                </a:lnTo>
                <a:lnTo>
                  <a:pt x="8260439" y="5559410"/>
                </a:lnTo>
                <a:lnTo>
                  <a:pt x="5993490" y="5757748"/>
                </a:lnTo>
                <a:lnTo>
                  <a:pt x="5991896" y="5739524"/>
                </a:lnTo>
                <a:lnTo>
                  <a:pt x="8257670" y="5541294"/>
                </a:lnTo>
                <a:lnTo>
                  <a:pt x="8251334" y="5499720"/>
                </a:lnTo>
                <a:cubicBezTo>
                  <a:pt x="8248263" y="5469531"/>
                  <a:pt x="8246694" y="5438901"/>
                  <a:pt x="8246690" y="5407902"/>
                </a:cubicBezTo>
                <a:lnTo>
                  <a:pt x="8248428" y="5373476"/>
                </a:lnTo>
                <a:lnTo>
                  <a:pt x="5516183" y="5182428"/>
                </a:lnTo>
                <a:lnTo>
                  <a:pt x="5508905" y="5218479"/>
                </a:lnTo>
                <a:cubicBezTo>
                  <a:pt x="5491300" y="5260102"/>
                  <a:pt x="5450085" y="5289307"/>
                  <a:pt x="5402050" y="5289307"/>
                </a:cubicBezTo>
                <a:cubicBezTo>
                  <a:pt x="5338003" y="5289307"/>
                  <a:pt x="5286082" y="5237386"/>
                  <a:pt x="5286082" y="5173339"/>
                </a:cubicBezTo>
                <a:cubicBezTo>
                  <a:pt x="5286082" y="5109292"/>
                  <a:pt x="5338003" y="5057371"/>
                  <a:pt x="5402050" y="5057371"/>
                </a:cubicBezTo>
                <a:cubicBezTo>
                  <a:pt x="5450085" y="5057371"/>
                  <a:pt x="5491300" y="5086577"/>
                  <a:pt x="5508905" y="5128199"/>
                </a:cubicBezTo>
                <a:lnTo>
                  <a:pt x="5517054" y="5168565"/>
                </a:lnTo>
                <a:lnTo>
                  <a:pt x="5517361" y="5164173"/>
                </a:lnTo>
                <a:lnTo>
                  <a:pt x="8249353" y="5355212"/>
                </a:lnTo>
                <a:lnTo>
                  <a:pt x="8251330" y="5316092"/>
                </a:lnTo>
                <a:lnTo>
                  <a:pt x="8256749" y="5279799"/>
                </a:lnTo>
                <a:lnTo>
                  <a:pt x="3774518" y="4649862"/>
                </a:lnTo>
                <a:lnTo>
                  <a:pt x="3777061" y="4631751"/>
                </a:lnTo>
                <a:lnTo>
                  <a:pt x="8259452" y="5261713"/>
                </a:lnTo>
                <a:lnTo>
                  <a:pt x="8263838" y="5232418"/>
                </a:lnTo>
                <a:lnTo>
                  <a:pt x="8273632" y="5198714"/>
                </a:lnTo>
                <a:lnTo>
                  <a:pt x="5017314" y="4506569"/>
                </a:lnTo>
                <a:lnTo>
                  <a:pt x="5016444" y="4510881"/>
                </a:lnTo>
                <a:cubicBezTo>
                  <a:pt x="5003004" y="4542658"/>
                  <a:pt x="4971539" y="4564954"/>
                  <a:pt x="4934866" y="4564954"/>
                </a:cubicBezTo>
                <a:cubicBezTo>
                  <a:pt x="4885969" y="4564954"/>
                  <a:pt x="4846331" y="4525316"/>
                  <a:pt x="4846331" y="4476419"/>
                </a:cubicBezTo>
                <a:cubicBezTo>
                  <a:pt x="4846331" y="4427522"/>
                  <a:pt x="4885969" y="4387884"/>
                  <a:pt x="4934866" y="4387884"/>
                </a:cubicBezTo>
                <a:cubicBezTo>
                  <a:pt x="4983763" y="4387884"/>
                  <a:pt x="5023401" y="4427522"/>
                  <a:pt x="5023401" y="4476419"/>
                </a:cubicBezTo>
                <a:lnTo>
                  <a:pt x="5020935" y="4488637"/>
                </a:lnTo>
                <a:lnTo>
                  <a:pt x="8278750" y="5181108"/>
                </a:lnTo>
                <a:lnTo>
                  <a:pt x="8293915" y="5128940"/>
                </a:lnTo>
                <a:lnTo>
                  <a:pt x="4577205" y="4004368"/>
                </a:lnTo>
                <a:lnTo>
                  <a:pt x="4582503" y="3986873"/>
                </a:lnTo>
                <a:lnTo>
                  <a:pt x="8299017" y="5111378"/>
                </a:lnTo>
                <a:lnTo>
                  <a:pt x="8307237" y="5083104"/>
                </a:lnTo>
                <a:lnTo>
                  <a:pt x="8320352" y="5055619"/>
                </a:lnTo>
                <a:lnTo>
                  <a:pt x="6073772" y="4193236"/>
                </a:lnTo>
                <a:lnTo>
                  <a:pt x="6065214" y="4205929"/>
                </a:lnTo>
                <a:cubicBezTo>
                  <a:pt x="6046710" y="4224433"/>
                  <a:pt x="6021147" y="4235878"/>
                  <a:pt x="5992911" y="4235878"/>
                </a:cubicBezTo>
                <a:cubicBezTo>
                  <a:pt x="5936439" y="4235878"/>
                  <a:pt x="5890659" y="4190098"/>
                  <a:pt x="5890659" y="4133626"/>
                </a:cubicBezTo>
                <a:cubicBezTo>
                  <a:pt x="5890659" y="4077154"/>
                  <a:pt x="5936439" y="4031374"/>
                  <a:pt x="5992911" y="4031374"/>
                </a:cubicBezTo>
                <a:cubicBezTo>
                  <a:pt x="6049383" y="4031374"/>
                  <a:pt x="6095163" y="4077154"/>
                  <a:pt x="6095163" y="4133626"/>
                </a:cubicBezTo>
                <a:cubicBezTo>
                  <a:pt x="6095163" y="4147744"/>
                  <a:pt x="6092302" y="4161194"/>
                  <a:pt x="6087128" y="4173427"/>
                </a:cubicBezTo>
                <a:lnTo>
                  <a:pt x="6084261" y="4177679"/>
                </a:lnTo>
                <a:lnTo>
                  <a:pt x="8328253" y="5039066"/>
                </a:lnTo>
                <a:lnTo>
                  <a:pt x="8351290" y="4990790"/>
                </a:lnTo>
                <a:lnTo>
                  <a:pt x="5983659" y="3784418"/>
                </a:lnTo>
                <a:lnTo>
                  <a:pt x="5975445" y="3796601"/>
                </a:lnTo>
                <a:cubicBezTo>
                  <a:pt x="5955286" y="3816760"/>
                  <a:pt x="5927437" y="3829228"/>
                  <a:pt x="5896676" y="3829228"/>
                </a:cubicBezTo>
                <a:cubicBezTo>
                  <a:pt x="5835154" y="3829228"/>
                  <a:pt x="5785280" y="3779354"/>
                  <a:pt x="5785280" y="3717832"/>
                </a:cubicBezTo>
                <a:cubicBezTo>
                  <a:pt x="5785280" y="3656310"/>
                  <a:pt x="5835154" y="3606436"/>
                  <a:pt x="5896676" y="3606436"/>
                </a:cubicBezTo>
                <a:cubicBezTo>
                  <a:pt x="5958198" y="3606436"/>
                  <a:pt x="6008072" y="3656310"/>
                  <a:pt x="6008072" y="3717832"/>
                </a:cubicBezTo>
                <a:cubicBezTo>
                  <a:pt x="6008072" y="3733213"/>
                  <a:pt x="6004955" y="3747865"/>
                  <a:pt x="5999318" y="3761192"/>
                </a:cubicBezTo>
                <a:lnTo>
                  <a:pt x="5993957" y="3769144"/>
                </a:lnTo>
                <a:lnTo>
                  <a:pt x="8359173" y="4974282"/>
                </a:lnTo>
                <a:lnTo>
                  <a:pt x="8364948" y="4962174"/>
                </a:lnTo>
                <a:lnTo>
                  <a:pt x="8389376" y="4925300"/>
                </a:lnTo>
                <a:lnTo>
                  <a:pt x="6896526" y="4028309"/>
                </a:lnTo>
                <a:lnTo>
                  <a:pt x="6894002" y="4032053"/>
                </a:lnTo>
                <a:cubicBezTo>
                  <a:pt x="6877980" y="4048075"/>
                  <a:pt x="6855847" y="4057984"/>
                  <a:pt x="6831398" y="4057984"/>
                </a:cubicBezTo>
                <a:cubicBezTo>
                  <a:pt x="6782501" y="4057984"/>
                  <a:pt x="6742863" y="4018346"/>
                  <a:pt x="6742863" y="3969449"/>
                </a:cubicBezTo>
                <a:cubicBezTo>
                  <a:pt x="6742863" y="3920552"/>
                  <a:pt x="6782501" y="3880914"/>
                  <a:pt x="6831398" y="3880914"/>
                </a:cubicBezTo>
                <a:cubicBezTo>
                  <a:pt x="6880295" y="3880914"/>
                  <a:pt x="6919933" y="3920552"/>
                  <a:pt x="6919933" y="3969449"/>
                </a:cubicBezTo>
                <a:cubicBezTo>
                  <a:pt x="6919933" y="3981673"/>
                  <a:pt x="6917456" y="3993319"/>
                  <a:pt x="6912975" y="4003911"/>
                </a:cubicBezTo>
                <a:lnTo>
                  <a:pt x="6906762" y="4013127"/>
                </a:lnTo>
                <a:lnTo>
                  <a:pt x="8399478" y="4910042"/>
                </a:lnTo>
                <a:lnTo>
                  <a:pt x="8429203" y="4865165"/>
                </a:lnTo>
                <a:lnTo>
                  <a:pt x="8448417" y="4842635"/>
                </a:lnTo>
                <a:lnTo>
                  <a:pt x="7626739" y="4200669"/>
                </a:lnTo>
                <a:lnTo>
                  <a:pt x="7599760" y="4218859"/>
                </a:lnTo>
                <a:cubicBezTo>
                  <a:pt x="7589168" y="4223339"/>
                  <a:pt x="7577522" y="4225816"/>
                  <a:pt x="7565298" y="4225816"/>
                </a:cubicBezTo>
                <a:cubicBezTo>
                  <a:pt x="7516401" y="4225816"/>
                  <a:pt x="7476763" y="4186178"/>
                  <a:pt x="7476763" y="4137281"/>
                </a:cubicBezTo>
                <a:cubicBezTo>
                  <a:pt x="7476763" y="4088384"/>
                  <a:pt x="7516401" y="4048746"/>
                  <a:pt x="7565298" y="4048746"/>
                </a:cubicBezTo>
                <a:cubicBezTo>
                  <a:pt x="7614195" y="4048746"/>
                  <a:pt x="7653833" y="4088384"/>
                  <a:pt x="7653833" y="4137281"/>
                </a:cubicBezTo>
                <a:cubicBezTo>
                  <a:pt x="7653833" y="4149505"/>
                  <a:pt x="7651356" y="4161151"/>
                  <a:pt x="7646875" y="4171743"/>
                </a:cubicBezTo>
                <a:lnTo>
                  <a:pt x="7637400" y="4185797"/>
                </a:lnTo>
                <a:lnTo>
                  <a:pt x="8460299" y="4828713"/>
                </a:lnTo>
                <a:lnTo>
                  <a:pt x="8495061" y="4787922"/>
                </a:lnTo>
                <a:lnTo>
                  <a:pt x="8517266" y="4768831"/>
                </a:lnTo>
                <a:lnTo>
                  <a:pt x="7304951" y="3556515"/>
                </a:lnTo>
                <a:lnTo>
                  <a:pt x="7282694" y="3571521"/>
                </a:lnTo>
                <a:cubicBezTo>
                  <a:pt x="7272102" y="3576001"/>
                  <a:pt x="7260456" y="3578478"/>
                  <a:pt x="7248232" y="3578478"/>
                </a:cubicBezTo>
                <a:cubicBezTo>
                  <a:pt x="7199335" y="3578478"/>
                  <a:pt x="7159697" y="3538840"/>
                  <a:pt x="7159697" y="3489943"/>
                </a:cubicBezTo>
                <a:cubicBezTo>
                  <a:pt x="7159697" y="3441046"/>
                  <a:pt x="7199335" y="3401408"/>
                  <a:pt x="7248232" y="3401408"/>
                </a:cubicBezTo>
                <a:cubicBezTo>
                  <a:pt x="7297129" y="3401408"/>
                  <a:pt x="7336767" y="3441046"/>
                  <a:pt x="7336767" y="3489943"/>
                </a:cubicBezTo>
                <a:cubicBezTo>
                  <a:pt x="7336767" y="3502167"/>
                  <a:pt x="7334290" y="3513813"/>
                  <a:pt x="7329810" y="3524405"/>
                </a:cubicBezTo>
                <a:lnTo>
                  <a:pt x="7317281" y="3542987"/>
                </a:lnTo>
                <a:lnTo>
                  <a:pt x="8531169" y="4756876"/>
                </a:lnTo>
                <a:lnTo>
                  <a:pt x="8616332" y="4683643"/>
                </a:lnTo>
                <a:lnTo>
                  <a:pt x="7275858" y="3086130"/>
                </a:lnTo>
                <a:lnTo>
                  <a:pt x="7241201" y="3109496"/>
                </a:lnTo>
                <a:cubicBezTo>
                  <a:pt x="7223549" y="3116962"/>
                  <a:pt x="7204141" y="3121091"/>
                  <a:pt x="7183769" y="3121091"/>
                </a:cubicBezTo>
                <a:cubicBezTo>
                  <a:pt x="7102281" y="3121091"/>
                  <a:pt x="7036222" y="3055032"/>
                  <a:pt x="7036222" y="2973544"/>
                </a:cubicBezTo>
                <a:cubicBezTo>
                  <a:pt x="7036222" y="2892056"/>
                  <a:pt x="7102281" y="2825997"/>
                  <a:pt x="7183769" y="2825997"/>
                </a:cubicBezTo>
                <a:cubicBezTo>
                  <a:pt x="7265257" y="2825997"/>
                  <a:pt x="7331316" y="2892056"/>
                  <a:pt x="7331316" y="2973544"/>
                </a:cubicBezTo>
                <a:cubicBezTo>
                  <a:pt x="7331316" y="2993916"/>
                  <a:pt x="7327187" y="3013324"/>
                  <a:pt x="7319721" y="3030976"/>
                </a:cubicBezTo>
                <a:lnTo>
                  <a:pt x="7290195" y="3074768"/>
                </a:lnTo>
                <a:lnTo>
                  <a:pt x="8630284" y="4671820"/>
                </a:lnTo>
                <a:lnTo>
                  <a:pt x="8712981" y="4622585"/>
                </a:lnTo>
                <a:lnTo>
                  <a:pt x="7947032" y="3295917"/>
                </a:lnTo>
                <a:lnTo>
                  <a:pt x="7941092" y="3299922"/>
                </a:lnTo>
                <a:cubicBezTo>
                  <a:pt x="7928311" y="3305328"/>
                  <a:pt x="7914260" y="3308317"/>
                  <a:pt x="7899511" y="3308317"/>
                </a:cubicBezTo>
                <a:cubicBezTo>
                  <a:pt x="7840514" y="3308317"/>
                  <a:pt x="7792687" y="3260490"/>
                  <a:pt x="7792687" y="3201493"/>
                </a:cubicBezTo>
                <a:cubicBezTo>
                  <a:pt x="7792687" y="3142496"/>
                  <a:pt x="7840514" y="3094669"/>
                  <a:pt x="7899511" y="3094669"/>
                </a:cubicBezTo>
                <a:cubicBezTo>
                  <a:pt x="7958508" y="3094669"/>
                  <a:pt x="8006335" y="3142496"/>
                  <a:pt x="8006335" y="3201493"/>
                </a:cubicBezTo>
                <a:cubicBezTo>
                  <a:pt x="8006335" y="3230992"/>
                  <a:pt x="7994378" y="3257698"/>
                  <a:pt x="7975047" y="3277029"/>
                </a:cubicBezTo>
                <a:lnTo>
                  <a:pt x="7962226" y="3285673"/>
                </a:lnTo>
                <a:lnTo>
                  <a:pt x="8728692" y="4613224"/>
                </a:lnTo>
                <a:lnTo>
                  <a:pt x="8744667" y="4603715"/>
                </a:lnTo>
                <a:lnTo>
                  <a:pt x="8814656" y="4573659"/>
                </a:lnTo>
                <a:lnTo>
                  <a:pt x="8011993" y="2482650"/>
                </a:lnTo>
                <a:lnTo>
                  <a:pt x="7977207" y="2489673"/>
                </a:lnTo>
                <a:cubicBezTo>
                  <a:pt x="7918210" y="2489673"/>
                  <a:pt x="7870383" y="2441846"/>
                  <a:pt x="7870383" y="2382849"/>
                </a:cubicBezTo>
                <a:cubicBezTo>
                  <a:pt x="7870383" y="2323852"/>
                  <a:pt x="7918210" y="2276025"/>
                  <a:pt x="7977207" y="2276025"/>
                </a:cubicBezTo>
                <a:cubicBezTo>
                  <a:pt x="8036204" y="2276025"/>
                  <a:pt x="8084031" y="2323852"/>
                  <a:pt x="8084031" y="2382849"/>
                </a:cubicBezTo>
                <a:cubicBezTo>
                  <a:pt x="8084031" y="2412348"/>
                  <a:pt x="8072074" y="2439054"/>
                  <a:pt x="8052743" y="2458385"/>
                </a:cubicBezTo>
                <a:lnTo>
                  <a:pt x="8028538" y="2474705"/>
                </a:lnTo>
                <a:lnTo>
                  <a:pt x="8831474" y="4566437"/>
                </a:lnTo>
                <a:lnTo>
                  <a:pt x="8837776" y="4563733"/>
                </a:lnTo>
                <a:lnTo>
                  <a:pt x="8918497" y="4542068"/>
                </a:lnTo>
                <a:lnTo>
                  <a:pt x="8156266" y="1484941"/>
                </a:lnTo>
                <a:lnTo>
                  <a:pt x="8123237" y="1491609"/>
                </a:lnTo>
                <a:cubicBezTo>
                  <a:pt x="8061715" y="1491609"/>
                  <a:pt x="8011841" y="1441735"/>
                  <a:pt x="8011841" y="1380213"/>
                </a:cubicBezTo>
                <a:cubicBezTo>
                  <a:pt x="8011841" y="1318691"/>
                  <a:pt x="8061715" y="1268817"/>
                  <a:pt x="8123237" y="1268817"/>
                </a:cubicBezTo>
                <a:cubicBezTo>
                  <a:pt x="8184759" y="1268817"/>
                  <a:pt x="8234633" y="1318691"/>
                  <a:pt x="8234633" y="1380213"/>
                </a:cubicBezTo>
                <a:cubicBezTo>
                  <a:pt x="8234633" y="1410974"/>
                  <a:pt x="8222165" y="1438823"/>
                  <a:pt x="8202006" y="1458982"/>
                </a:cubicBezTo>
                <a:lnTo>
                  <a:pt x="8169554" y="1480862"/>
                </a:lnTo>
                <a:lnTo>
                  <a:pt x="8173832" y="1479794"/>
                </a:lnTo>
                <a:lnTo>
                  <a:pt x="8936163" y="4537334"/>
                </a:lnTo>
                <a:lnTo>
                  <a:pt x="8986713" y="4523767"/>
                </a:lnTo>
                <a:lnTo>
                  <a:pt x="9008274" y="4521874"/>
                </a:lnTo>
                <a:lnTo>
                  <a:pt x="8767575" y="2809143"/>
                </a:lnTo>
                <a:lnTo>
                  <a:pt x="8766952" y="2809269"/>
                </a:lnTo>
                <a:cubicBezTo>
                  <a:pt x="8715530" y="2809269"/>
                  <a:pt x="8673844" y="2767583"/>
                  <a:pt x="8673844" y="2716161"/>
                </a:cubicBezTo>
                <a:cubicBezTo>
                  <a:pt x="8673844" y="2664739"/>
                  <a:pt x="8715530" y="2623053"/>
                  <a:pt x="8766952" y="2623053"/>
                </a:cubicBezTo>
                <a:cubicBezTo>
                  <a:pt x="8818374" y="2623053"/>
                  <a:pt x="8860060" y="2664739"/>
                  <a:pt x="8860060" y="2716161"/>
                </a:cubicBezTo>
                <a:cubicBezTo>
                  <a:pt x="8860060" y="2754728"/>
                  <a:pt x="8836612" y="2787818"/>
                  <a:pt x="8803194" y="2801952"/>
                </a:cubicBezTo>
                <a:lnTo>
                  <a:pt x="8785527" y="2805519"/>
                </a:lnTo>
                <a:lnTo>
                  <a:pt x="9026526" y="4520275"/>
                </a:lnTo>
                <a:lnTo>
                  <a:pt x="9094530" y="4514314"/>
                </a:lnTo>
                <a:lnTo>
                  <a:pt x="9034076" y="1050985"/>
                </a:lnTo>
                <a:lnTo>
                  <a:pt x="9052356" y="1050668"/>
                </a:lnTo>
                <a:lnTo>
                  <a:pt x="9112789" y="4512711"/>
                </a:lnTo>
                <a:lnTo>
                  <a:pt x="9144682" y="4509920"/>
                </a:lnTo>
                <a:lnTo>
                  <a:pt x="9201830" y="4512805"/>
                </a:lnTo>
                <a:lnTo>
                  <a:pt x="9293246" y="3205508"/>
                </a:lnTo>
                <a:lnTo>
                  <a:pt x="9271166" y="3201051"/>
                </a:lnTo>
                <a:cubicBezTo>
                  <a:pt x="9239389" y="3187610"/>
                  <a:pt x="9217093" y="3156146"/>
                  <a:pt x="9217093" y="3119473"/>
                </a:cubicBezTo>
                <a:cubicBezTo>
                  <a:pt x="9217093" y="3070576"/>
                  <a:pt x="9256731" y="3030938"/>
                  <a:pt x="9305628" y="3030938"/>
                </a:cubicBezTo>
                <a:cubicBezTo>
                  <a:pt x="9354525" y="3030938"/>
                  <a:pt x="9394163" y="3070576"/>
                  <a:pt x="9394163" y="3119473"/>
                </a:cubicBezTo>
                <a:cubicBezTo>
                  <a:pt x="9394163" y="3156146"/>
                  <a:pt x="9371867" y="3187610"/>
                  <a:pt x="9340090" y="3201051"/>
                </a:cubicBezTo>
                <a:lnTo>
                  <a:pt x="9311485" y="3206826"/>
                </a:lnTo>
                <a:lnTo>
                  <a:pt x="9220096" y="4513727"/>
                </a:lnTo>
                <a:lnTo>
                  <a:pt x="9236497" y="4514555"/>
                </a:lnTo>
                <a:lnTo>
                  <a:pt x="9297624" y="4523880"/>
                </a:lnTo>
                <a:lnTo>
                  <a:pt x="9934779" y="501051"/>
                </a:lnTo>
                <a:lnTo>
                  <a:pt x="9908887" y="493014"/>
                </a:lnTo>
                <a:cubicBezTo>
                  <a:pt x="9816793" y="454062"/>
                  <a:pt x="9752174" y="362872"/>
                  <a:pt x="9752174" y="256589"/>
                </a:cubicBezTo>
                <a:cubicBezTo>
                  <a:pt x="9752174" y="114879"/>
                  <a:pt x="9867053" y="0"/>
                  <a:pt x="10008763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  <a:alpha val="7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35404" y="327547"/>
            <a:ext cx="2581646" cy="302786"/>
            <a:chOff x="335317" y="327547"/>
            <a:chExt cx="2580974" cy="302786"/>
          </a:xfrm>
        </p:grpSpPr>
        <p:pic>
          <p:nvPicPr>
            <p:cNvPr id="10" name="Picture 9" descr="MarkLogic-Logo.emf"/>
            <p:cNvPicPr>
              <a:picLocks noChangeAspect="1"/>
            </p:cNvPicPr>
            <p:nvPr/>
          </p:nvPicPr>
          <p:blipFill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317" y="327547"/>
              <a:ext cx="1487133" cy="30278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55"/>
            <a:stretch/>
          </p:blipFill>
          <p:spPr>
            <a:xfrm rot="10800000" flipH="1" flipV="1">
              <a:off x="1860550" y="327562"/>
              <a:ext cx="1055741" cy="301088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329606" y="6539910"/>
            <a:ext cx="4135279" cy="247627"/>
            <a:chOff x="332044" y="6539909"/>
            <a:chExt cx="4134202" cy="247627"/>
          </a:xfrm>
        </p:grpSpPr>
        <p:grpSp>
          <p:nvGrpSpPr>
            <p:cNvPr id="19" name="Group 18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Bullets - Key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ctrTitle" hasCustomPrompt="1"/>
          </p:nvPr>
        </p:nvSpPr>
        <p:spPr>
          <a:xfrm>
            <a:off x="3595036" y="2371242"/>
            <a:ext cx="5538643" cy="530224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7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99193" y="2118304"/>
            <a:ext cx="5534485" cy="3513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 cap="all">
                <a:solidFill>
                  <a:srgbClr val="7F7F7F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SLIDE LABEL</a:t>
            </a:r>
            <a:endParaRPr lang="en-US" dirty="0"/>
          </a:p>
        </p:txBody>
      </p:sp>
      <p:sp>
        <p:nvSpPr>
          <p:cNvPr id="33" name="Content Placeholder 35"/>
          <p:cNvSpPr>
            <a:spLocks noGrp="1"/>
          </p:cNvSpPr>
          <p:nvPr>
            <p:ph sz="quarter" idx="17"/>
          </p:nvPr>
        </p:nvSpPr>
        <p:spPr>
          <a:xfrm>
            <a:off x="3584664" y="3142856"/>
            <a:ext cx="5545884" cy="2244573"/>
          </a:xfrm>
        </p:spPr>
        <p:txBody>
          <a:bodyPr/>
          <a:lstStyle>
            <a:lvl1pPr>
              <a:defRPr>
                <a:solidFill>
                  <a:srgbClr val="4C4C4C"/>
                </a:solidFill>
              </a:defRPr>
            </a:lvl1pPr>
            <a:lvl2pPr>
              <a:defRPr>
                <a:solidFill>
                  <a:srgbClr val="4C4C4C"/>
                </a:solidFill>
              </a:defRPr>
            </a:lvl2pPr>
            <a:lvl3pPr>
              <a:defRPr>
                <a:solidFill>
                  <a:srgbClr val="4C4C4C"/>
                </a:solidFill>
              </a:defRPr>
            </a:lvl3pPr>
            <a:lvl4pPr>
              <a:defRPr>
                <a:solidFill>
                  <a:srgbClr val="4C4C4C"/>
                </a:solidFill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pic>
        <p:nvPicPr>
          <p:cNvPr id="32" name="Picture 31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6" name="Group 15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034" y="108607"/>
            <a:ext cx="12219566" cy="6949440"/>
          </a:xfrm>
          <a:prstGeom prst="rect">
            <a:avLst/>
          </a:prstGeom>
          <a:solidFill>
            <a:srgbClr val="2728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8801" y="939800"/>
            <a:ext cx="11090133" cy="47879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None/>
              <a:defRPr sz="1600">
                <a:solidFill>
                  <a:schemeClr val="bg1"/>
                </a:solidFill>
                <a:latin typeface="Consolas"/>
                <a:cs typeface="Consolas"/>
              </a:defRPr>
            </a:lvl1pPr>
            <a:lvl2pPr marL="915988" indent="-347663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–"/>
              <a:defRPr sz="2000"/>
            </a:lvl2pPr>
            <a:lvl3pPr marL="1172078" indent="0">
              <a:buClr>
                <a:schemeClr val="tx2"/>
              </a:buClr>
              <a:buFont typeface="Arial" pitchFamily="34" charset="0"/>
              <a:buNone/>
              <a:defRPr sz="2100"/>
            </a:lvl3pPr>
            <a:lvl4pPr marL="2051136" indent="-435460">
              <a:buClr>
                <a:schemeClr val="tx2"/>
              </a:buClr>
              <a:buFont typeface="Arial" pitchFamily="34" charset="0"/>
              <a:buChar char="–"/>
              <a:defRPr sz="1800"/>
            </a:lvl4pPr>
            <a:lvl5pPr marL="2486596" indent="-425286">
              <a:buClr>
                <a:schemeClr val="tx2"/>
              </a:buClr>
              <a:buFont typeface="Arial" pitchFamily="34" charset="0"/>
              <a:buChar char="–"/>
              <a:defRPr sz="1800"/>
            </a:lvl5pPr>
          </a:lstStyle>
          <a:p>
            <a:pPr lvl="0"/>
            <a:r>
              <a:rPr lang="en-US" dirty="0" smtClean="0"/>
              <a:t>// contrived example using prototypes and ‘this’</a:t>
            </a:r>
            <a:br>
              <a:rPr lang="en-US" dirty="0" smtClean="0"/>
            </a:br>
            <a:r>
              <a:rPr lang="en-US" dirty="0" smtClean="0"/>
              <a:t>function DB(url) {</a:t>
            </a:r>
            <a:br>
              <a:rPr lang="en-US" dirty="0" smtClean="0"/>
            </a:br>
            <a:r>
              <a:rPr lang="en-US" dirty="0" smtClean="0"/>
              <a:t>    this.url = url;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lvl="0"/>
            <a:r>
              <a:rPr lang="en-US" dirty="0" smtClean="0"/>
              <a:t>DB.prototype.info = function (callback) {</a:t>
            </a:r>
            <a:br>
              <a:rPr lang="en-US" dirty="0" smtClean="0"/>
            </a:br>
            <a:r>
              <a:rPr lang="en-US" dirty="0" smtClean="0"/>
              <a:t>    http.get(this.url + ”/info”, callback);</a:t>
            </a:r>
            <a:br>
              <a:rPr lang="en-US" dirty="0" smtClean="0"/>
            </a:br>
            <a:r>
              <a:rPr lang="en-US" dirty="0" smtClean="0"/>
              <a:t>};</a:t>
            </a:r>
          </a:p>
          <a:p>
            <a:pPr lvl="0"/>
            <a:r>
              <a:rPr lang="en-US" dirty="0" smtClean="0"/>
              <a:t>async.parallel([</a:t>
            </a:r>
            <a:br>
              <a:rPr lang="en-US" dirty="0" smtClean="0"/>
            </a:br>
            <a:r>
              <a:rPr lang="en-US" dirty="0" smtClean="0"/>
              <a:t>    function (cb) {</a:t>
            </a:r>
            <a:br>
              <a:rPr lang="en-US" dirty="0" smtClean="0"/>
            </a:br>
            <a:r>
              <a:rPr lang="en-US" dirty="0" smtClean="0"/>
              <a:t>       new DB(”http://foo”).info(cb);</a:t>
            </a:r>
            <a:br>
              <a:rPr lang="en-US" dirty="0" smtClean="0"/>
            </a:br>
            <a:r>
              <a:rPr lang="en-US" dirty="0" smtClean="0"/>
              <a:t>    },</a:t>
            </a:r>
            <a:br>
              <a:rPr lang="en-US" dirty="0" smtClean="0"/>
            </a:br>
            <a:r>
              <a:rPr lang="en-US" dirty="0" smtClean="0"/>
              <a:t>]}</a:t>
            </a:r>
          </a:p>
          <a:p>
            <a:pPr lvl="0"/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Tahoma"/>
            </a:endParaRPr>
          </a:p>
        </p:txBody>
      </p:sp>
      <p:pic>
        <p:nvPicPr>
          <p:cNvPr id="25" name="Picture 24" descr="MarkLogic-Logo.emf"/>
          <p:cNvPicPr>
            <a:picLocks noChangeAspect="1"/>
          </p:cNvPicPr>
          <p:nvPr/>
        </p:nvPicPr>
        <p:blipFill>
          <a:blip r:embed="rId2" cstate="print">
            <a:alphaModFix/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6" name="Group 15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26 January 2018</a:t>
                </a:fld>
                <a:endPara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rgbClr val="27282C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67977" y="14941"/>
            <a:ext cx="6151588" cy="6858000"/>
          </a:xfrm>
          <a:prstGeom prst="rect">
            <a:avLst/>
          </a:prstGeom>
          <a:solidFill>
            <a:srgbClr val="27282C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35916" y="1033880"/>
            <a:ext cx="5013018" cy="47879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None/>
              <a:defRPr sz="1600">
                <a:solidFill>
                  <a:schemeClr val="bg1"/>
                </a:solidFill>
                <a:latin typeface="Consolas"/>
                <a:cs typeface="Consolas"/>
              </a:defRPr>
            </a:lvl1pPr>
            <a:lvl2pPr marL="915988" indent="-347663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–"/>
              <a:defRPr sz="2000"/>
            </a:lvl2pPr>
            <a:lvl3pPr marL="1172078" indent="0">
              <a:buClr>
                <a:schemeClr val="tx2"/>
              </a:buClr>
              <a:buFont typeface="Arial" pitchFamily="34" charset="0"/>
              <a:buNone/>
              <a:defRPr sz="2100"/>
            </a:lvl3pPr>
            <a:lvl4pPr marL="2051136" indent="-435460">
              <a:buClr>
                <a:schemeClr val="tx2"/>
              </a:buClr>
              <a:buFont typeface="Arial" pitchFamily="34" charset="0"/>
              <a:buChar char="–"/>
              <a:defRPr sz="1800"/>
            </a:lvl4pPr>
            <a:lvl5pPr marL="2486596" indent="-425286">
              <a:buClr>
                <a:schemeClr val="tx2"/>
              </a:buClr>
              <a:buFont typeface="Arial" pitchFamily="34" charset="0"/>
              <a:buChar char="–"/>
              <a:defRPr sz="1800"/>
            </a:lvl5pPr>
          </a:lstStyle>
          <a:p>
            <a:pPr lvl="0"/>
            <a:r>
              <a:rPr lang="en-US" dirty="0" smtClean="0"/>
              <a:t>// example using prototypes and ‘this’</a:t>
            </a:r>
            <a:br>
              <a:rPr lang="en-US" dirty="0" smtClean="0"/>
            </a:br>
            <a:r>
              <a:rPr lang="en-US" dirty="0" smtClean="0"/>
              <a:t>function DB(url) {</a:t>
            </a:r>
            <a:br>
              <a:rPr lang="en-US" dirty="0" smtClean="0"/>
            </a:br>
            <a:r>
              <a:rPr lang="en-US" dirty="0" smtClean="0"/>
              <a:t>    this.url = url;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lvl="0"/>
            <a:r>
              <a:rPr lang="en-US" dirty="0" smtClean="0"/>
              <a:t>DB.prototype.info = function (callback) {</a:t>
            </a:r>
            <a:br>
              <a:rPr lang="en-US" dirty="0" smtClean="0"/>
            </a:br>
            <a:r>
              <a:rPr lang="en-US" dirty="0" smtClean="0"/>
              <a:t>    http.get(this.url + ”/info”, callback);</a:t>
            </a:r>
            <a:br>
              <a:rPr lang="en-US" dirty="0" smtClean="0"/>
            </a:br>
            <a:r>
              <a:rPr lang="en-US" dirty="0" smtClean="0"/>
              <a:t>};</a:t>
            </a:r>
          </a:p>
          <a:p>
            <a:pPr lvl="0"/>
            <a:r>
              <a:rPr lang="en-US" dirty="0" smtClean="0"/>
              <a:t>async.parallel([</a:t>
            </a:r>
            <a:br>
              <a:rPr lang="en-US" dirty="0" smtClean="0"/>
            </a:br>
            <a:r>
              <a:rPr lang="en-US" dirty="0" smtClean="0"/>
              <a:t>    function (cb) {</a:t>
            </a:r>
            <a:br>
              <a:rPr lang="en-US" dirty="0" smtClean="0"/>
            </a:br>
            <a:r>
              <a:rPr lang="en-US" dirty="0" smtClean="0"/>
              <a:t>       new DB(”http://foo”).info(cb);</a:t>
            </a:r>
            <a:br>
              <a:rPr lang="en-US" dirty="0" smtClean="0"/>
            </a:br>
            <a:r>
              <a:rPr lang="en-US" dirty="0" smtClean="0"/>
              <a:t>    },</a:t>
            </a:r>
            <a:br>
              <a:rPr lang="en-US" dirty="0" smtClean="0"/>
            </a:br>
            <a:r>
              <a:rPr lang="en-US" dirty="0" smtClean="0"/>
              <a:t>]}</a:t>
            </a:r>
          </a:p>
          <a:p>
            <a:pPr lvl="0"/>
            <a:endParaRPr lang="en-US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48239" y="1662992"/>
            <a:ext cx="5056007" cy="0"/>
          </a:xfrm>
          <a:prstGeom prst="line">
            <a:avLst/>
          </a:prstGeom>
          <a:ln w="3175" cap="flat" cmpd="sng">
            <a:solidFill>
              <a:schemeClr val="bg1">
                <a:lumMod val="8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3"/>
          <p:cNvSpPr>
            <a:spLocks noGrp="1"/>
          </p:cNvSpPr>
          <p:nvPr>
            <p:ph sz="quarter" idx="10"/>
          </p:nvPr>
        </p:nvSpPr>
        <p:spPr>
          <a:xfrm>
            <a:off x="527626" y="1798572"/>
            <a:ext cx="5071401" cy="4022721"/>
          </a:xfrm>
        </p:spPr>
        <p:txBody>
          <a:bodyPr/>
          <a:lstStyle>
            <a:lvl1pPr>
              <a:defRPr>
                <a:solidFill>
                  <a:srgbClr val="4C4C4C"/>
                </a:solidFill>
              </a:defRPr>
            </a:lvl1pPr>
            <a:lvl2pPr>
              <a:defRPr>
                <a:solidFill>
                  <a:srgbClr val="4C4C4C"/>
                </a:solidFill>
              </a:defRPr>
            </a:lvl2pPr>
            <a:lvl3pPr>
              <a:defRPr>
                <a:solidFill>
                  <a:srgbClr val="4C4C4C"/>
                </a:solidFill>
              </a:defRPr>
            </a:lvl3pPr>
            <a:lvl4pPr>
              <a:defRPr>
                <a:solidFill>
                  <a:srgbClr val="4C4C4C"/>
                </a:solidFill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7" name="Title 1"/>
          <p:cNvSpPr>
            <a:spLocks noGrp="1"/>
          </p:cNvSpPr>
          <p:nvPr>
            <p:ph type="ctrTitle" hasCustomPrompt="1"/>
          </p:nvPr>
        </p:nvSpPr>
        <p:spPr>
          <a:xfrm>
            <a:off x="533395" y="1030096"/>
            <a:ext cx="5065632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rgbClr val="44499C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pic>
        <p:nvPicPr>
          <p:cNvPr id="29" name="Picture 28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8" name="Group 17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26 January 2018</a:t>
                </a:fld>
                <a:endPara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rgbClr val="27282C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3848100"/>
            <a:ext cx="12219565" cy="3024840"/>
          </a:xfrm>
          <a:prstGeom prst="rect">
            <a:avLst/>
          </a:prstGeom>
          <a:solidFill>
            <a:srgbClr val="27282C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8048" y="4256740"/>
            <a:ext cx="11254154" cy="222773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None/>
              <a:defRPr sz="1600">
                <a:solidFill>
                  <a:schemeClr val="bg1"/>
                </a:solidFill>
                <a:latin typeface="Consolas"/>
                <a:cs typeface="Consolas"/>
              </a:defRPr>
            </a:lvl1pPr>
            <a:lvl2pPr marL="915988" indent="-347663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–"/>
              <a:defRPr sz="2000"/>
            </a:lvl2pPr>
            <a:lvl3pPr marL="1172078" indent="0">
              <a:buClr>
                <a:schemeClr val="tx2"/>
              </a:buClr>
              <a:buFont typeface="Arial" pitchFamily="34" charset="0"/>
              <a:buNone/>
              <a:defRPr sz="2100"/>
            </a:lvl3pPr>
            <a:lvl4pPr marL="2051136" indent="-435460">
              <a:buClr>
                <a:schemeClr val="tx2"/>
              </a:buClr>
              <a:buFont typeface="Arial" pitchFamily="34" charset="0"/>
              <a:buChar char="–"/>
              <a:defRPr sz="1800"/>
            </a:lvl4pPr>
            <a:lvl5pPr marL="2486596" indent="-425286">
              <a:buClr>
                <a:schemeClr val="tx2"/>
              </a:buClr>
              <a:buFont typeface="Arial" pitchFamily="34" charset="0"/>
              <a:buChar char="–"/>
              <a:defRPr sz="1800"/>
            </a:lvl5pPr>
          </a:lstStyle>
          <a:p>
            <a:pPr lvl="0"/>
            <a:r>
              <a:rPr lang="en-US" dirty="0" smtClean="0"/>
              <a:t>DB.prototype.info = function (callback) {</a:t>
            </a:r>
            <a:br>
              <a:rPr lang="en-US" dirty="0" smtClean="0"/>
            </a:br>
            <a:r>
              <a:rPr lang="en-US" dirty="0" smtClean="0"/>
              <a:t>    http.get(this.url + ”/info”, callback);</a:t>
            </a:r>
            <a:br>
              <a:rPr lang="en-US" dirty="0" smtClean="0"/>
            </a:br>
            <a:r>
              <a:rPr lang="en-US" dirty="0" smtClean="0"/>
              <a:t>};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41083" y="1030096"/>
            <a:ext cx="11115715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idx="18" hasCustomPrompt="1"/>
          </p:nvPr>
        </p:nvSpPr>
        <p:spPr>
          <a:xfrm>
            <a:off x="541084" y="1797069"/>
            <a:ext cx="11115715" cy="156423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8288" indent="0" algn="l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None/>
              <a:defRPr sz="1900" baseline="0">
                <a:solidFill>
                  <a:srgbClr val="4C4C4C"/>
                </a:solidFill>
                <a:latin typeface="+mn-lt"/>
              </a:defRPr>
            </a:lvl1pPr>
            <a:lvl2pPr marL="365760" indent="-256032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Char char="§"/>
              <a:defRPr sz="1900">
                <a:latin typeface="+mn-lt"/>
              </a:defRPr>
            </a:lvl2pPr>
            <a:lvl3pPr marL="758952" indent="-256032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Lucida Grande"/>
              <a:buChar char="-"/>
              <a:defRPr sz="1900">
                <a:latin typeface="+mn-lt"/>
              </a:defRPr>
            </a:lvl3pPr>
            <a:lvl4pPr marL="1133856" indent="-219456">
              <a:spcAft>
                <a:spcPts val="600"/>
              </a:spcAft>
              <a:buClr>
                <a:schemeClr val="tx2"/>
              </a:buClr>
              <a:buFont typeface="Lucida Grande"/>
              <a:buChar char="-"/>
              <a:defRPr sz="1900">
                <a:latin typeface="+mn-lt"/>
              </a:defRPr>
            </a:lvl4pPr>
            <a:lvl5pPr marL="1472184" indent="-219456">
              <a:spcAft>
                <a:spcPts val="600"/>
              </a:spcAft>
              <a:buClr>
                <a:schemeClr val="tx2"/>
              </a:buClr>
              <a:buFont typeface="Lucida Grande"/>
              <a:buChar char="-"/>
              <a:defRPr sz="1900" baseline="0">
                <a:latin typeface="+mn-lt"/>
              </a:defRPr>
            </a:lvl5pPr>
          </a:lstStyle>
          <a:p>
            <a:pPr lvl="0"/>
            <a:r>
              <a:rPr lang="en-US" dirty="0" smtClean="0"/>
              <a:t>Add short sentence here.  No more then two lines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2130" y="6555860"/>
            <a:ext cx="5059220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Tahoma"/>
            </a:endParaRPr>
          </a:p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Tahoma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48239" y="1662992"/>
            <a:ext cx="11109192" cy="0"/>
          </a:xfrm>
          <a:prstGeom prst="line">
            <a:avLst/>
          </a:prstGeom>
          <a:ln w="3175" cap="flat" cmpd="sng">
            <a:solidFill>
              <a:schemeClr val="bg1">
                <a:lumMod val="8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21" name="Group 20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26 January 2018</a:t>
                </a:fld>
                <a:endPara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rgbClr val="27282C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3395" y="1030096"/>
            <a:ext cx="11090132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rgbClr val="44499C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3" name="Content Placeholder 3"/>
          <p:cNvSpPr>
            <a:spLocks noGrp="1"/>
          </p:cNvSpPr>
          <p:nvPr>
            <p:ph sz="quarter" idx="10"/>
          </p:nvPr>
        </p:nvSpPr>
        <p:spPr>
          <a:xfrm>
            <a:off x="527626" y="1798572"/>
            <a:ext cx="11096650" cy="4022721"/>
          </a:xfrm>
        </p:spPr>
        <p:txBody>
          <a:bodyPr/>
          <a:lstStyle>
            <a:lvl1pPr>
              <a:defRPr>
                <a:solidFill>
                  <a:srgbClr val="4C4C4C"/>
                </a:solidFill>
              </a:defRPr>
            </a:lvl1pPr>
            <a:lvl2pPr>
              <a:defRPr>
                <a:solidFill>
                  <a:srgbClr val="4C4C4C"/>
                </a:solidFill>
              </a:defRPr>
            </a:lvl2pPr>
            <a:lvl3pPr>
              <a:defRPr>
                <a:solidFill>
                  <a:srgbClr val="4C4C4C"/>
                </a:solidFill>
              </a:defRPr>
            </a:lvl3pPr>
            <a:lvl4pPr>
              <a:defRPr>
                <a:solidFill>
                  <a:srgbClr val="4C4C4C"/>
                </a:solidFill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8239" y="1662992"/>
            <a:ext cx="11109192" cy="0"/>
          </a:xfrm>
          <a:prstGeom prst="line">
            <a:avLst/>
          </a:prstGeom>
          <a:ln w="3175" cap="flat" cmpd="sng">
            <a:solidFill>
              <a:schemeClr val="bg1">
                <a:lumMod val="8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6" name="Group 15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– No Bullets 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33395" y="1030096"/>
            <a:ext cx="11090132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rgbClr val="44499C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32" name="Content Placeholder 3"/>
          <p:cNvSpPr>
            <a:spLocks noGrp="1"/>
          </p:cNvSpPr>
          <p:nvPr>
            <p:ph sz="quarter" idx="10"/>
          </p:nvPr>
        </p:nvSpPr>
        <p:spPr>
          <a:xfrm>
            <a:off x="527626" y="1798572"/>
            <a:ext cx="11096650" cy="4022721"/>
          </a:xfrm>
        </p:spPr>
        <p:txBody>
          <a:bodyPr/>
          <a:lstStyle>
            <a:lvl1pPr marL="0" indent="0">
              <a:buNone/>
              <a:defRPr>
                <a:solidFill>
                  <a:srgbClr val="4C4C4C"/>
                </a:solidFill>
              </a:defRPr>
            </a:lvl1pPr>
            <a:lvl2pPr marL="576072" indent="-457200">
              <a:buFont typeface="Wingdings" charset="2"/>
              <a:buChar char="§"/>
              <a:defRPr>
                <a:solidFill>
                  <a:srgbClr val="4C4C4C"/>
                </a:solidFill>
              </a:defRPr>
            </a:lvl2pPr>
            <a:lvl3pPr marL="923544">
              <a:defRPr>
                <a:solidFill>
                  <a:srgbClr val="4C4C4C"/>
                </a:solidFill>
              </a:defRPr>
            </a:lvl3pPr>
            <a:lvl4pPr marL="1325880">
              <a:defRPr>
                <a:solidFill>
                  <a:srgbClr val="4C4C4C"/>
                </a:solidFill>
              </a:defRPr>
            </a:lvl4pPr>
            <a:lvl5pPr marL="1746504"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8239" y="1662992"/>
            <a:ext cx="11109192" cy="0"/>
          </a:xfrm>
          <a:prstGeom prst="line">
            <a:avLst/>
          </a:prstGeom>
          <a:ln w="3175" cap="flat" cmpd="sng">
            <a:solidFill>
              <a:schemeClr val="bg1">
                <a:lumMod val="8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7" name="Group 16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headlin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12530667" y="1244601"/>
            <a:ext cx="236832" cy="395352"/>
          </a:xfrm>
          <a:prstGeom prst="rect">
            <a:avLst/>
          </a:prstGeom>
          <a:noFill/>
        </p:spPr>
        <p:txBody>
          <a:bodyPr wrap="none" lIns="117208" tIns="58604" rIns="117208" bIns="58604" rtlCol="0">
            <a:spAutoFit/>
          </a:bodyPr>
          <a:lstStyle/>
          <a:p>
            <a:endParaRPr lang="en-US" sz="1800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3410" y="1550671"/>
            <a:ext cx="11102691" cy="4191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strike="noStrike" cap="none" normalizeH="0" baseline="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29" name="Title 1"/>
          <p:cNvSpPr>
            <a:spLocks noGrp="1"/>
          </p:cNvSpPr>
          <p:nvPr>
            <p:ph type="ctrTitle" hasCustomPrompt="1"/>
          </p:nvPr>
        </p:nvSpPr>
        <p:spPr>
          <a:xfrm>
            <a:off x="533395" y="1030096"/>
            <a:ext cx="11090132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rgbClr val="44499C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35" name="Content Placeholder 3"/>
          <p:cNvSpPr>
            <a:spLocks noGrp="1"/>
          </p:cNvSpPr>
          <p:nvPr>
            <p:ph sz="quarter" idx="11"/>
          </p:nvPr>
        </p:nvSpPr>
        <p:spPr>
          <a:xfrm>
            <a:off x="527626" y="2162523"/>
            <a:ext cx="11096650" cy="3658769"/>
          </a:xfrm>
        </p:spPr>
        <p:txBody>
          <a:bodyPr/>
          <a:lstStyle>
            <a:lvl1pPr>
              <a:defRPr>
                <a:solidFill>
                  <a:srgbClr val="4C4C4C"/>
                </a:solidFill>
              </a:defRPr>
            </a:lvl1pPr>
            <a:lvl2pPr>
              <a:defRPr>
                <a:solidFill>
                  <a:srgbClr val="4C4C4C"/>
                </a:solidFill>
              </a:defRPr>
            </a:lvl2pPr>
            <a:lvl3pPr>
              <a:defRPr>
                <a:solidFill>
                  <a:srgbClr val="4C4C4C"/>
                </a:solidFill>
              </a:defRPr>
            </a:lvl3pPr>
            <a:lvl4pPr>
              <a:defRPr>
                <a:solidFill>
                  <a:srgbClr val="4C4C4C"/>
                </a:solidFill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535536" y="2018726"/>
            <a:ext cx="11109192" cy="0"/>
          </a:xfrm>
          <a:prstGeom prst="line">
            <a:avLst/>
          </a:prstGeom>
          <a:ln w="3175" cap="flat" cmpd="sng">
            <a:solidFill>
              <a:schemeClr val="bg1">
                <a:lumMod val="8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9" name="Group 18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12530667" y="1244601"/>
            <a:ext cx="236832" cy="395352"/>
          </a:xfrm>
          <a:prstGeom prst="rect">
            <a:avLst/>
          </a:prstGeom>
          <a:noFill/>
        </p:spPr>
        <p:txBody>
          <a:bodyPr wrap="none" lIns="117208" tIns="58604" rIns="117208" bIns="58604" rtlCol="0">
            <a:spAutoFit/>
          </a:bodyPr>
          <a:lstStyle/>
          <a:p>
            <a:endParaRPr lang="en-US" sz="1800" dirty="0">
              <a:latin typeface="+mn-lt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3410" y="1550671"/>
            <a:ext cx="11102691" cy="4191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strike="noStrike" cap="none" normalizeH="0" baseline="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33395" y="1030096"/>
            <a:ext cx="11090132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36" name="TextBox 35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190408" y="2241375"/>
            <a:ext cx="3431532" cy="388937"/>
          </a:xfrm>
        </p:spPr>
        <p:txBody>
          <a:bodyPr/>
          <a:lstStyle>
            <a:lvl1pPr marL="0" indent="0">
              <a:lnSpc>
                <a:spcPts val="1900"/>
              </a:lnSpc>
              <a:buNone/>
              <a:defRPr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WHY MARKLOGIC</a:t>
            </a:r>
            <a:endParaRPr lang="en-US" dirty="0"/>
          </a:p>
        </p:txBody>
      </p:sp>
      <p:sp>
        <p:nvSpPr>
          <p:cNvPr id="3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8190408" y="2573320"/>
            <a:ext cx="3433868" cy="3167652"/>
          </a:xfrm>
        </p:spPr>
        <p:txBody>
          <a:bodyPr/>
          <a:lstStyle>
            <a:lvl1pPr marL="365760" indent="-256032">
              <a:defRPr sz="1600">
                <a:solidFill>
                  <a:srgbClr val="4C4C4C"/>
                </a:solidFill>
              </a:defRPr>
            </a:lvl1pPr>
            <a:lvl2pPr marL="758952" indent="-256032">
              <a:defRPr sz="1600">
                <a:solidFill>
                  <a:srgbClr val="4C4C4C"/>
                </a:solidFill>
              </a:defRPr>
            </a:lvl2pPr>
            <a:lvl3pPr marL="1133856" indent="-219456">
              <a:defRPr sz="1600">
                <a:solidFill>
                  <a:srgbClr val="4C4C4C"/>
                </a:solidFill>
              </a:defRPr>
            </a:lvl3pPr>
            <a:lvl4pPr marL="1472184" indent="-219456">
              <a:defRPr sz="1600">
                <a:solidFill>
                  <a:srgbClr val="4C4C4C"/>
                </a:solidFill>
              </a:defRPr>
            </a:lvl4pPr>
            <a:lvl5pPr marL="1837944" indent="-219456">
              <a:defRPr sz="1600">
                <a:solidFill>
                  <a:srgbClr val="4C4C4C"/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535536" y="2018726"/>
            <a:ext cx="11109192" cy="0"/>
          </a:xfrm>
          <a:prstGeom prst="line">
            <a:avLst/>
          </a:prstGeom>
          <a:ln w="3175" cap="flat" cmpd="sng">
            <a:solidFill>
              <a:schemeClr val="bg1">
                <a:lumMod val="8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20" name="Group 19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&amp; Content – No Bullets 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33395" y="1030096"/>
            <a:ext cx="11090132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rgbClr val="44499C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32" name="Content Placeholder 3"/>
          <p:cNvSpPr>
            <a:spLocks noGrp="1"/>
          </p:cNvSpPr>
          <p:nvPr>
            <p:ph sz="quarter" idx="10"/>
          </p:nvPr>
        </p:nvSpPr>
        <p:spPr>
          <a:xfrm>
            <a:off x="527626" y="1798572"/>
            <a:ext cx="11096650" cy="4022721"/>
          </a:xfrm>
        </p:spPr>
        <p:txBody>
          <a:bodyPr/>
          <a:lstStyle>
            <a:lvl1pPr marL="0" indent="0">
              <a:buNone/>
              <a:defRPr>
                <a:solidFill>
                  <a:srgbClr val="4C4C4C"/>
                </a:solidFill>
              </a:defRPr>
            </a:lvl1pPr>
            <a:lvl2pPr marL="576072" indent="-457200">
              <a:buFont typeface="Wingdings" charset="2"/>
              <a:buChar char="§"/>
              <a:defRPr>
                <a:solidFill>
                  <a:srgbClr val="4C4C4C"/>
                </a:solidFill>
              </a:defRPr>
            </a:lvl2pPr>
            <a:lvl3pPr marL="923544">
              <a:defRPr>
                <a:solidFill>
                  <a:srgbClr val="4C4C4C"/>
                </a:solidFill>
              </a:defRPr>
            </a:lvl3pPr>
            <a:lvl4pPr marL="1325880">
              <a:defRPr>
                <a:solidFill>
                  <a:srgbClr val="4C4C4C"/>
                </a:solidFill>
              </a:defRPr>
            </a:lvl4pPr>
            <a:lvl5pPr marL="1746504"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pic>
        <p:nvPicPr>
          <p:cNvPr id="27" name="Picture 26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7" name="Group 16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headlin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12530667" y="1244601"/>
            <a:ext cx="236832" cy="395352"/>
          </a:xfrm>
          <a:prstGeom prst="rect">
            <a:avLst/>
          </a:prstGeom>
          <a:noFill/>
        </p:spPr>
        <p:txBody>
          <a:bodyPr wrap="none" lIns="117208" tIns="58604" rIns="117208" bIns="58604" rtlCol="0">
            <a:spAutoFit/>
          </a:bodyPr>
          <a:lstStyle/>
          <a:p>
            <a:endParaRPr lang="en-US" sz="1800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3410" y="1550671"/>
            <a:ext cx="11102691" cy="4191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strike="noStrike" cap="none" normalizeH="0" baseline="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29" name="Title 1"/>
          <p:cNvSpPr>
            <a:spLocks noGrp="1"/>
          </p:cNvSpPr>
          <p:nvPr>
            <p:ph type="ctrTitle" hasCustomPrompt="1"/>
          </p:nvPr>
        </p:nvSpPr>
        <p:spPr>
          <a:xfrm>
            <a:off x="533395" y="1030096"/>
            <a:ext cx="11090132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rgbClr val="44499C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35" name="Content Placeholder 3"/>
          <p:cNvSpPr>
            <a:spLocks noGrp="1"/>
          </p:cNvSpPr>
          <p:nvPr>
            <p:ph sz="quarter" idx="11"/>
          </p:nvPr>
        </p:nvSpPr>
        <p:spPr>
          <a:xfrm>
            <a:off x="527626" y="2162523"/>
            <a:ext cx="11096650" cy="3658769"/>
          </a:xfrm>
        </p:spPr>
        <p:txBody>
          <a:bodyPr/>
          <a:lstStyle>
            <a:lvl1pPr>
              <a:defRPr>
                <a:solidFill>
                  <a:srgbClr val="4C4C4C"/>
                </a:solidFill>
              </a:defRPr>
            </a:lvl1pPr>
            <a:lvl2pPr>
              <a:defRPr>
                <a:solidFill>
                  <a:srgbClr val="4C4C4C"/>
                </a:solidFill>
              </a:defRPr>
            </a:lvl2pPr>
            <a:lvl3pPr>
              <a:defRPr>
                <a:solidFill>
                  <a:srgbClr val="4C4C4C"/>
                </a:solidFill>
              </a:defRPr>
            </a:lvl3pPr>
            <a:lvl4pPr>
              <a:defRPr>
                <a:solidFill>
                  <a:srgbClr val="4C4C4C"/>
                </a:solidFill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pic>
        <p:nvPicPr>
          <p:cNvPr id="31" name="Picture 30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8" name="Group 17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-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rgbClr val="44499C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542885" y="1587501"/>
            <a:ext cx="11144159" cy="1128004"/>
          </a:xfrm>
          <a:noFill/>
        </p:spPr>
        <p:txBody>
          <a:bodyPr lIns="0" tIns="0" rIns="0" bIns="0" anchor="t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0" cap="none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two lines</a:t>
            </a:r>
            <a:endParaRPr 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72599" y="2778499"/>
            <a:ext cx="11139852" cy="355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>
                <a:solidFill>
                  <a:srgbClr val="6068B2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 smtClean="0"/>
              <a:t>Your name goes here</a:t>
            </a:r>
          </a:p>
        </p:txBody>
      </p:sp>
      <p:sp>
        <p:nvSpPr>
          <p:cNvPr id="22" name="Donut 127"/>
          <p:cNvSpPr>
            <a:spLocks noChangeAspect="1"/>
          </p:cNvSpPr>
          <p:nvPr/>
        </p:nvSpPr>
        <p:spPr>
          <a:xfrm>
            <a:off x="2180305" y="607950"/>
            <a:ext cx="12606811" cy="8072143"/>
          </a:xfrm>
          <a:custGeom>
            <a:avLst/>
            <a:gdLst/>
            <a:ahLst/>
            <a:cxnLst/>
            <a:rect l="l" t="t" r="r" b="b"/>
            <a:pathLst>
              <a:path w="12603528" h="8072143">
                <a:moveTo>
                  <a:pt x="5831661" y="6712576"/>
                </a:moveTo>
                <a:cubicBezTo>
                  <a:pt x="5782286" y="6712576"/>
                  <a:pt x="5742259" y="6752603"/>
                  <a:pt x="5742259" y="6801978"/>
                </a:cubicBezTo>
                <a:cubicBezTo>
                  <a:pt x="5742259" y="6851353"/>
                  <a:pt x="5782286" y="6891380"/>
                  <a:pt x="5831661" y="6891380"/>
                </a:cubicBezTo>
                <a:cubicBezTo>
                  <a:pt x="5881036" y="6891380"/>
                  <a:pt x="5921063" y="6851353"/>
                  <a:pt x="5921063" y="6801978"/>
                </a:cubicBezTo>
                <a:cubicBezTo>
                  <a:pt x="5921063" y="6752603"/>
                  <a:pt x="5881036" y="6712576"/>
                  <a:pt x="5831661" y="6712576"/>
                </a:cubicBezTo>
                <a:close/>
                <a:moveTo>
                  <a:pt x="6965120" y="6551820"/>
                </a:moveTo>
                <a:cubicBezTo>
                  <a:pt x="6927425" y="6551820"/>
                  <a:pt x="6896867" y="6582378"/>
                  <a:pt x="6896867" y="6620073"/>
                </a:cubicBezTo>
                <a:cubicBezTo>
                  <a:pt x="6896867" y="6657768"/>
                  <a:pt x="6927425" y="6688326"/>
                  <a:pt x="6965120" y="6688326"/>
                </a:cubicBezTo>
                <a:cubicBezTo>
                  <a:pt x="7002815" y="6688326"/>
                  <a:pt x="7033373" y="6657768"/>
                  <a:pt x="7033373" y="6620073"/>
                </a:cubicBezTo>
                <a:lnTo>
                  <a:pt x="7028203" y="6594466"/>
                </a:lnTo>
                <a:lnTo>
                  <a:pt x="7024613" y="6596375"/>
                </a:lnTo>
                <a:lnTo>
                  <a:pt x="7016024" y="6580222"/>
                </a:lnTo>
                <a:lnTo>
                  <a:pt x="7018254" y="6579037"/>
                </a:lnTo>
                <a:lnTo>
                  <a:pt x="7013382" y="6571811"/>
                </a:lnTo>
                <a:cubicBezTo>
                  <a:pt x="7001031" y="6559460"/>
                  <a:pt x="6983967" y="6551820"/>
                  <a:pt x="6965120" y="6551820"/>
                </a:cubicBezTo>
                <a:close/>
                <a:moveTo>
                  <a:pt x="3258688" y="6391674"/>
                </a:moveTo>
                <a:cubicBezTo>
                  <a:pt x="3198911" y="6391674"/>
                  <a:pt x="3150453" y="6440132"/>
                  <a:pt x="3150453" y="6499909"/>
                </a:cubicBezTo>
                <a:cubicBezTo>
                  <a:pt x="3150453" y="6559686"/>
                  <a:pt x="3198911" y="6608144"/>
                  <a:pt x="3258688" y="6608144"/>
                </a:cubicBezTo>
                <a:cubicBezTo>
                  <a:pt x="3318465" y="6608144"/>
                  <a:pt x="3366923" y="6559686"/>
                  <a:pt x="3366923" y="6499909"/>
                </a:cubicBezTo>
                <a:cubicBezTo>
                  <a:pt x="3366923" y="6440132"/>
                  <a:pt x="3318465" y="6391674"/>
                  <a:pt x="3258688" y="6391674"/>
                </a:cubicBezTo>
                <a:close/>
                <a:moveTo>
                  <a:pt x="6539105" y="6109978"/>
                </a:moveTo>
                <a:cubicBezTo>
                  <a:pt x="6493623" y="6109978"/>
                  <a:pt x="6456753" y="6146848"/>
                  <a:pt x="6456753" y="6192330"/>
                </a:cubicBezTo>
                <a:cubicBezTo>
                  <a:pt x="6456753" y="6237812"/>
                  <a:pt x="6493623" y="6274682"/>
                  <a:pt x="6539105" y="6274682"/>
                </a:cubicBezTo>
                <a:cubicBezTo>
                  <a:pt x="6573217" y="6274682"/>
                  <a:pt x="6602484" y="6253943"/>
                  <a:pt x="6614986" y="6224385"/>
                </a:cubicBezTo>
                <a:lnTo>
                  <a:pt x="6619902" y="6200032"/>
                </a:lnTo>
                <a:lnTo>
                  <a:pt x="6617261" y="6200789"/>
                </a:lnTo>
                <a:lnTo>
                  <a:pt x="6612224" y="6183209"/>
                </a:lnTo>
                <a:lnTo>
                  <a:pt x="6619211" y="6181206"/>
                </a:lnTo>
                <a:lnTo>
                  <a:pt x="6614986" y="6160275"/>
                </a:lnTo>
                <a:cubicBezTo>
                  <a:pt x="6602484" y="6130718"/>
                  <a:pt x="6573217" y="6109978"/>
                  <a:pt x="6539105" y="6109978"/>
                </a:cubicBezTo>
                <a:close/>
                <a:moveTo>
                  <a:pt x="9727246" y="6097428"/>
                </a:moveTo>
                <a:lnTo>
                  <a:pt x="10902776" y="7498369"/>
                </a:lnTo>
                <a:lnTo>
                  <a:pt x="10888765" y="7510124"/>
                </a:lnTo>
                <a:lnTo>
                  <a:pt x="9713239" y="6109181"/>
                </a:lnTo>
                <a:close/>
                <a:moveTo>
                  <a:pt x="5900534" y="5696900"/>
                </a:moveTo>
                <a:cubicBezTo>
                  <a:pt x="5862839" y="5696900"/>
                  <a:pt x="5832281" y="5727458"/>
                  <a:pt x="5832281" y="5765153"/>
                </a:cubicBezTo>
                <a:cubicBezTo>
                  <a:pt x="5832281" y="5802848"/>
                  <a:pt x="5862839" y="5833406"/>
                  <a:pt x="5900534" y="5833406"/>
                </a:cubicBezTo>
                <a:cubicBezTo>
                  <a:pt x="5938229" y="5833406"/>
                  <a:pt x="5968787" y="5802848"/>
                  <a:pt x="5968787" y="5765153"/>
                </a:cubicBezTo>
                <a:cubicBezTo>
                  <a:pt x="5968787" y="5727458"/>
                  <a:pt x="5938229" y="5696900"/>
                  <a:pt x="5900534" y="5696900"/>
                </a:cubicBezTo>
                <a:close/>
                <a:moveTo>
                  <a:pt x="5900534" y="5676618"/>
                </a:moveTo>
                <a:cubicBezTo>
                  <a:pt x="5949431" y="5676618"/>
                  <a:pt x="5989069" y="5716256"/>
                  <a:pt x="5989069" y="5765153"/>
                </a:cubicBezTo>
                <a:cubicBezTo>
                  <a:pt x="5989069" y="5814050"/>
                  <a:pt x="5949431" y="5853688"/>
                  <a:pt x="5900534" y="5853688"/>
                </a:cubicBezTo>
                <a:cubicBezTo>
                  <a:pt x="5851637" y="5853688"/>
                  <a:pt x="5811999" y="5814050"/>
                  <a:pt x="5811999" y="5765153"/>
                </a:cubicBezTo>
                <a:cubicBezTo>
                  <a:pt x="5811999" y="5716256"/>
                  <a:pt x="5851637" y="5676618"/>
                  <a:pt x="5900534" y="5676618"/>
                </a:cubicBezTo>
                <a:close/>
                <a:moveTo>
                  <a:pt x="256589" y="5281512"/>
                </a:moveTo>
                <a:cubicBezTo>
                  <a:pt x="152636" y="5281512"/>
                  <a:pt x="68366" y="5365782"/>
                  <a:pt x="68366" y="5469735"/>
                </a:cubicBezTo>
                <a:cubicBezTo>
                  <a:pt x="68366" y="5573688"/>
                  <a:pt x="152636" y="5657958"/>
                  <a:pt x="256589" y="5657958"/>
                </a:cubicBezTo>
                <a:cubicBezTo>
                  <a:pt x="360542" y="5657958"/>
                  <a:pt x="444812" y="5573688"/>
                  <a:pt x="444812" y="5469735"/>
                </a:cubicBezTo>
                <a:cubicBezTo>
                  <a:pt x="444812" y="5365782"/>
                  <a:pt x="360542" y="5281512"/>
                  <a:pt x="256589" y="5281512"/>
                </a:cubicBezTo>
                <a:close/>
                <a:moveTo>
                  <a:pt x="256589" y="5213146"/>
                </a:moveTo>
                <a:cubicBezTo>
                  <a:pt x="380585" y="5213146"/>
                  <a:pt x="484039" y="5301100"/>
                  <a:pt x="507965" y="5418024"/>
                </a:cubicBezTo>
                <a:lnTo>
                  <a:pt x="511724" y="5455308"/>
                </a:lnTo>
                <a:lnTo>
                  <a:pt x="8247897" y="5455303"/>
                </a:lnTo>
                <a:lnTo>
                  <a:pt x="8247893" y="5473590"/>
                </a:lnTo>
                <a:lnTo>
                  <a:pt x="512789" y="5473592"/>
                </a:lnTo>
                <a:lnTo>
                  <a:pt x="507965" y="5521447"/>
                </a:lnTo>
                <a:cubicBezTo>
                  <a:pt x="484039" y="5638370"/>
                  <a:pt x="380585" y="5726324"/>
                  <a:pt x="256589" y="5726324"/>
                </a:cubicBezTo>
                <a:cubicBezTo>
                  <a:pt x="114879" y="5726324"/>
                  <a:pt x="0" y="5611445"/>
                  <a:pt x="0" y="5469735"/>
                </a:cubicBezTo>
                <a:cubicBezTo>
                  <a:pt x="0" y="5328025"/>
                  <a:pt x="114879" y="5213146"/>
                  <a:pt x="256589" y="5213146"/>
                </a:cubicBezTo>
                <a:close/>
                <a:moveTo>
                  <a:pt x="5402050" y="5083937"/>
                </a:moveTo>
                <a:cubicBezTo>
                  <a:pt x="5352675" y="5083937"/>
                  <a:pt x="5312648" y="5123964"/>
                  <a:pt x="5312648" y="5173339"/>
                </a:cubicBezTo>
                <a:cubicBezTo>
                  <a:pt x="5312648" y="5222714"/>
                  <a:pt x="5352675" y="5262741"/>
                  <a:pt x="5402050" y="5262741"/>
                </a:cubicBezTo>
                <a:cubicBezTo>
                  <a:pt x="5451425" y="5262741"/>
                  <a:pt x="5491452" y="5222714"/>
                  <a:pt x="5491452" y="5173339"/>
                </a:cubicBezTo>
                <a:cubicBezTo>
                  <a:pt x="5491452" y="5123964"/>
                  <a:pt x="5451425" y="5083937"/>
                  <a:pt x="5402050" y="5083937"/>
                </a:cubicBezTo>
                <a:close/>
                <a:moveTo>
                  <a:pt x="9144679" y="4705841"/>
                </a:moveTo>
                <a:cubicBezTo>
                  <a:pt x="8756941" y="4705843"/>
                  <a:pt x="8442620" y="5020159"/>
                  <a:pt x="8442619" y="5407903"/>
                </a:cubicBezTo>
                <a:cubicBezTo>
                  <a:pt x="8442616" y="5795649"/>
                  <a:pt x="8756939" y="6109970"/>
                  <a:pt x="9144677" y="6109972"/>
                </a:cubicBezTo>
                <a:cubicBezTo>
                  <a:pt x="9532419" y="6109968"/>
                  <a:pt x="9846744" y="5795647"/>
                  <a:pt x="9846744" y="5407908"/>
                </a:cubicBezTo>
                <a:cubicBezTo>
                  <a:pt x="9846745" y="5020163"/>
                  <a:pt x="9532421" y="4705838"/>
                  <a:pt x="9144679" y="4705841"/>
                </a:cubicBezTo>
                <a:close/>
                <a:moveTo>
                  <a:pt x="3662140" y="4520711"/>
                </a:moveTo>
                <a:cubicBezTo>
                  <a:pt x="3612765" y="4520711"/>
                  <a:pt x="3572738" y="4560738"/>
                  <a:pt x="3572738" y="4610113"/>
                </a:cubicBezTo>
                <a:cubicBezTo>
                  <a:pt x="3572738" y="4659488"/>
                  <a:pt x="3612765" y="4699515"/>
                  <a:pt x="3662140" y="4699515"/>
                </a:cubicBezTo>
                <a:cubicBezTo>
                  <a:pt x="3711515" y="4699515"/>
                  <a:pt x="3751542" y="4659488"/>
                  <a:pt x="3751542" y="4610113"/>
                </a:cubicBezTo>
                <a:cubicBezTo>
                  <a:pt x="3751542" y="4560738"/>
                  <a:pt x="3711515" y="4520711"/>
                  <a:pt x="3662140" y="4520711"/>
                </a:cubicBezTo>
                <a:close/>
                <a:moveTo>
                  <a:pt x="3662140" y="4494145"/>
                </a:moveTo>
                <a:cubicBezTo>
                  <a:pt x="3726187" y="4494145"/>
                  <a:pt x="3778108" y="4546066"/>
                  <a:pt x="3778108" y="4610113"/>
                </a:cubicBezTo>
                <a:cubicBezTo>
                  <a:pt x="3778108" y="4674160"/>
                  <a:pt x="3726187" y="4726081"/>
                  <a:pt x="3662140" y="4726081"/>
                </a:cubicBezTo>
                <a:cubicBezTo>
                  <a:pt x="3598093" y="4726081"/>
                  <a:pt x="3546172" y="4674160"/>
                  <a:pt x="3546172" y="4610113"/>
                </a:cubicBezTo>
                <a:cubicBezTo>
                  <a:pt x="3546172" y="4546066"/>
                  <a:pt x="3598093" y="4494145"/>
                  <a:pt x="3662140" y="4494145"/>
                </a:cubicBezTo>
                <a:close/>
                <a:moveTo>
                  <a:pt x="4934866" y="4408166"/>
                </a:moveTo>
                <a:cubicBezTo>
                  <a:pt x="4897171" y="4408166"/>
                  <a:pt x="4866613" y="4438724"/>
                  <a:pt x="4866613" y="4476419"/>
                </a:cubicBezTo>
                <a:cubicBezTo>
                  <a:pt x="4866613" y="4514114"/>
                  <a:pt x="4897171" y="4544672"/>
                  <a:pt x="4934866" y="4544672"/>
                </a:cubicBezTo>
                <a:cubicBezTo>
                  <a:pt x="4972561" y="4544672"/>
                  <a:pt x="5003119" y="4514114"/>
                  <a:pt x="5003119" y="4476419"/>
                </a:cubicBezTo>
                <a:cubicBezTo>
                  <a:pt x="5003119" y="4438724"/>
                  <a:pt x="4972561" y="4408166"/>
                  <a:pt x="4934866" y="4408166"/>
                </a:cubicBezTo>
                <a:close/>
                <a:moveTo>
                  <a:pt x="11009108" y="4116763"/>
                </a:moveTo>
                <a:lnTo>
                  <a:pt x="11019762" y="4131625"/>
                </a:lnTo>
                <a:lnTo>
                  <a:pt x="9905099" y="4930881"/>
                </a:lnTo>
                <a:lnTo>
                  <a:pt x="9894442" y="4916020"/>
                </a:lnTo>
                <a:close/>
                <a:moveTo>
                  <a:pt x="7565298" y="4069028"/>
                </a:moveTo>
                <a:cubicBezTo>
                  <a:pt x="7527603" y="4069028"/>
                  <a:pt x="7497045" y="4099586"/>
                  <a:pt x="7497045" y="4137281"/>
                </a:cubicBezTo>
                <a:cubicBezTo>
                  <a:pt x="7497045" y="4174976"/>
                  <a:pt x="7527603" y="4205534"/>
                  <a:pt x="7565298" y="4205534"/>
                </a:cubicBezTo>
                <a:cubicBezTo>
                  <a:pt x="7602993" y="4205534"/>
                  <a:pt x="7633551" y="4174976"/>
                  <a:pt x="7633551" y="4137281"/>
                </a:cubicBezTo>
                <a:cubicBezTo>
                  <a:pt x="7633551" y="4099586"/>
                  <a:pt x="7602993" y="4069028"/>
                  <a:pt x="7565298" y="4069028"/>
                </a:cubicBezTo>
                <a:close/>
                <a:moveTo>
                  <a:pt x="5992911" y="4054798"/>
                </a:moveTo>
                <a:cubicBezTo>
                  <a:pt x="5949375" y="4054798"/>
                  <a:pt x="5914083" y="4090090"/>
                  <a:pt x="5914083" y="4133626"/>
                </a:cubicBezTo>
                <a:cubicBezTo>
                  <a:pt x="5914083" y="4177162"/>
                  <a:pt x="5949375" y="4212454"/>
                  <a:pt x="5992911" y="4212454"/>
                </a:cubicBezTo>
                <a:cubicBezTo>
                  <a:pt x="6036447" y="4212454"/>
                  <a:pt x="6071739" y="4177162"/>
                  <a:pt x="6071739" y="4133626"/>
                </a:cubicBezTo>
                <a:cubicBezTo>
                  <a:pt x="6071739" y="4090090"/>
                  <a:pt x="6036447" y="4054798"/>
                  <a:pt x="5992911" y="4054798"/>
                </a:cubicBezTo>
                <a:close/>
                <a:moveTo>
                  <a:pt x="6831398" y="3901196"/>
                </a:moveTo>
                <a:cubicBezTo>
                  <a:pt x="6793703" y="3901196"/>
                  <a:pt x="6763145" y="3931754"/>
                  <a:pt x="6763145" y="3969449"/>
                </a:cubicBezTo>
                <a:cubicBezTo>
                  <a:pt x="6763145" y="4007144"/>
                  <a:pt x="6793703" y="4037702"/>
                  <a:pt x="6831398" y="4037702"/>
                </a:cubicBezTo>
                <a:cubicBezTo>
                  <a:pt x="6869093" y="4037702"/>
                  <a:pt x="6899651" y="4007144"/>
                  <a:pt x="6899651" y="3969449"/>
                </a:cubicBezTo>
                <a:cubicBezTo>
                  <a:pt x="6899651" y="3931754"/>
                  <a:pt x="6869093" y="3901196"/>
                  <a:pt x="6831398" y="3901196"/>
                </a:cubicBezTo>
                <a:close/>
                <a:moveTo>
                  <a:pt x="4496791" y="3893360"/>
                </a:moveTo>
                <a:cubicBezTo>
                  <a:pt x="4463773" y="3893360"/>
                  <a:pt x="4437007" y="3920126"/>
                  <a:pt x="4437007" y="3953144"/>
                </a:cubicBezTo>
                <a:cubicBezTo>
                  <a:pt x="4437007" y="3986162"/>
                  <a:pt x="4463773" y="4012928"/>
                  <a:pt x="4496791" y="4012928"/>
                </a:cubicBezTo>
                <a:cubicBezTo>
                  <a:pt x="4529809" y="4012928"/>
                  <a:pt x="4556575" y="3986162"/>
                  <a:pt x="4556575" y="3953144"/>
                </a:cubicBezTo>
                <a:cubicBezTo>
                  <a:pt x="4556575" y="3920126"/>
                  <a:pt x="4529809" y="3893360"/>
                  <a:pt x="4496791" y="3893360"/>
                </a:cubicBezTo>
                <a:close/>
                <a:moveTo>
                  <a:pt x="4496791" y="3864609"/>
                </a:moveTo>
                <a:cubicBezTo>
                  <a:pt x="4545688" y="3864609"/>
                  <a:pt x="4585326" y="3904247"/>
                  <a:pt x="4585326" y="3953144"/>
                </a:cubicBezTo>
                <a:cubicBezTo>
                  <a:pt x="4585326" y="4002041"/>
                  <a:pt x="4545688" y="4041679"/>
                  <a:pt x="4496791" y="4041679"/>
                </a:cubicBezTo>
                <a:cubicBezTo>
                  <a:pt x="4447894" y="4041679"/>
                  <a:pt x="4408256" y="4002041"/>
                  <a:pt x="4408256" y="3953144"/>
                </a:cubicBezTo>
                <a:cubicBezTo>
                  <a:pt x="4408256" y="3904247"/>
                  <a:pt x="4447894" y="3864609"/>
                  <a:pt x="4496791" y="3864609"/>
                </a:cubicBezTo>
                <a:close/>
                <a:moveTo>
                  <a:pt x="10618280" y="3791926"/>
                </a:moveTo>
                <a:cubicBezTo>
                  <a:pt x="10580585" y="3791926"/>
                  <a:pt x="10550027" y="3822484"/>
                  <a:pt x="10550027" y="3860179"/>
                </a:cubicBezTo>
                <a:cubicBezTo>
                  <a:pt x="10550027" y="3879027"/>
                  <a:pt x="10557666" y="3896090"/>
                  <a:pt x="10570018" y="3908441"/>
                </a:cubicBezTo>
                <a:lnTo>
                  <a:pt x="10576705" y="3912950"/>
                </a:lnTo>
                <a:lnTo>
                  <a:pt x="10586126" y="3902847"/>
                </a:lnTo>
                <a:lnTo>
                  <a:pt x="10599498" y="3915316"/>
                </a:lnTo>
                <a:lnTo>
                  <a:pt x="10592181" y="3923163"/>
                </a:lnTo>
                <a:lnTo>
                  <a:pt x="10618280" y="3928432"/>
                </a:lnTo>
                <a:cubicBezTo>
                  <a:pt x="10655975" y="3928432"/>
                  <a:pt x="10686533" y="3897874"/>
                  <a:pt x="10686533" y="3860179"/>
                </a:cubicBezTo>
                <a:cubicBezTo>
                  <a:pt x="10686533" y="3822484"/>
                  <a:pt x="10655975" y="3791926"/>
                  <a:pt x="10618280" y="3791926"/>
                </a:cubicBezTo>
                <a:close/>
                <a:moveTo>
                  <a:pt x="5896676" y="3640169"/>
                </a:moveTo>
                <a:cubicBezTo>
                  <a:pt x="5853784" y="3640169"/>
                  <a:pt x="5819013" y="3674940"/>
                  <a:pt x="5819013" y="3717832"/>
                </a:cubicBezTo>
                <a:cubicBezTo>
                  <a:pt x="5819013" y="3760724"/>
                  <a:pt x="5853784" y="3795495"/>
                  <a:pt x="5896676" y="3795495"/>
                </a:cubicBezTo>
                <a:cubicBezTo>
                  <a:pt x="5939568" y="3795495"/>
                  <a:pt x="5974339" y="3760724"/>
                  <a:pt x="5974339" y="3717832"/>
                </a:cubicBezTo>
                <a:cubicBezTo>
                  <a:pt x="5974339" y="3674940"/>
                  <a:pt x="5939568" y="3640169"/>
                  <a:pt x="5896676" y="3640169"/>
                </a:cubicBezTo>
                <a:close/>
                <a:moveTo>
                  <a:pt x="7248232" y="3421690"/>
                </a:moveTo>
                <a:cubicBezTo>
                  <a:pt x="7210537" y="3421690"/>
                  <a:pt x="7179979" y="3452248"/>
                  <a:pt x="7179979" y="3489943"/>
                </a:cubicBezTo>
                <a:cubicBezTo>
                  <a:pt x="7179979" y="3527638"/>
                  <a:pt x="7210537" y="3558196"/>
                  <a:pt x="7248232" y="3558196"/>
                </a:cubicBezTo>
                <a:cubicBezTo>
                  <a:pt x="7257656" y="3558196"/>
                  <a:pt x="7266633" y="3556286"/>
                  <a:pt x="7274799" y="3552832"/>
                </a:cubicBezTo>
                <a:lnTo>
                  <a:pt x="7290609" y="3542173"/>
                </a:lnTo>
                <a:lnTo>
                  <a:pt x="7289622" y="3541186"/>
                </a:lnTo>
                <a:lnTo>
                  <a:pt x="7302550" y="3528256"/>
                </a:lnTo>
                <a:lnTo>
                  <a:pt x="7302940" y="3528646"/>
                </a:lnTo>
                <a:lnTo>
                  <a:pt x="7311121" y="3516510"/>
                </a:lnTo>
                <a:cubicBezTo>
                  <a:pt x="7314575" y="3508345"/>
                  <a:pt x="7316485" y="3499367"/>
                  <a:pt x="7316485" y="3489943"/>
                </a:cubicBezTo>
                <a:cubicBezTo>
                  <a:pt x="7316485" y="3452248"/>
                  <a:pt x="7285927" y="3421690"/>
                  <a:pt x="7248232" y="3421690"/>
                </a:cubicBezTo>
                <a:close/>
                <a:moveTo>
                  <a:pt x="7899510" y="3119141"/>
                </a:moveTo>
                <a:cubicBezTo>
                  <a:pt x="7854028" y="3119141"/>
                  <a:pt x="7817158" y="3156011"/>
                  <a:pt x="7817158" y="3201493"/>
                </a:cubicBezTo>
                <a:cubicBezTo>
                  <a:pt x="7817158" y="3246975"/>
                  <a:pt x="7854028" y="3283845"/>
                  <a:pt x="7899510" y="3283845"/>
                </a:cubicBezTo>
                <a:cubicBezTo>
                  <a:pt x="7944992" y="3283845"/>
                  <a:pt x="7981862" y="3246975"/>
                  <a:pt x="7981862" y="3201493"/>
                </a:cubicBezTo>
                <a:cubicBezTo>
                  <a:pt x="7981862" y="3156011"/>
                  <a:pt x="7944992" y="3119141"/>
                  <a:pt x="7899510" y="3119141"/>
                </a:cubicBezTo>
                <a:close/>
                <a:moveTo>
                  <a:pt x="9305628" y="3051220"/>
                </a:moveTo>
                <a:cubicBezTo>
                  <a:pt x="9267933" y="3051220"/>
                  <a:pt x="9237375" y="3081778"/>
                  <a:pt x="9237375" y="3119473"/>
                </a:cubicBezTo>
                <a:cubicBezTo>
                  <a:pt x="9237375" y="3157168"/>
                  <a:pt x="9267933" y="3187726"/>
                  <a:pt x="9305628" y="3187726"/>
                </a:cubicBezTo>
                <a:cubicBezTo>
                  <a:pt x="9343323" y="3187726"/>
                  <a:pt x="9373881" y="3157168"/>
                  <a:pt x="9373881" y="3119473"/>
                </a:cubicBezTo>
                <a:cubicBezTo>
                  <a:pt x="9373881" y="3081778"/>
                  <a:pt x="9343323" y="3051220"/>
                  <a:pt x="9305628" y="3051220"/>
                </a:cubicBezTo>
                <a:close/>
                <a:moveTo>
                  <a:pt x="9805921" y="2974715"/>
                </a:moveTo>
                <a:cubicBezTo>
                  <a:pt x="9762385" y="2974715"/>
                  <a:pt x="9727093" y="3010007"/>
                  <a:pt x="9727093" y="3053543"/>
                </a:cubicBezTo>
                <a:cubicBezTo>
                  <a:pt x="9727093" y="3097079"/>
                  <a:pt x="9762385" y="3132371"/>
                  <a:pt x="9805921" y="3132371"/>
                </a:cubicBezTo>
                <a:cubicBezTo>
                  <a:pt x="9849457" y="3132371"/>
                  <a:pt x="9884749" y="3097079"/>
                  <a:pt x="9884749" y="3053543"/>
                </a:cubicBezTo>
                <a:cubicBezTo>
                  <a:pt x="9884749" y="3010007"/>
                  <a:pt x="9849457" y="2974715"/>
                  <a:pt x="9805921" y="2974715"/>
                </a:cubicBezTo>
                <a:close/>
                <a:moveTo>
                  <a:pt x="10351479" y="2928443"/>
                </a:moveTo>
                <a:cubicBezTo>
                  <a:pt x="10315680" y="2928443"/>
                  <a:pt x="10286659" y="2957464"/>
                  <a:pt x="10286659" y="2993263"/>
                </a:cubicBezTo>
                <a:cubicBezTo>
                  <a:pt x="10286659" y="3029062"/>
                  <a:pt x="10315680" y="3058083"/>
                  <a:pt x="10351479" y="3058083"/>
                </a:cubicBezTo>
                <a:cubicBezTo>
                  <a:pt x="10387278" y="3058083"/>
                  <a:pt x="10416299" y="3029062"/>
                  <a:pt x="10416299" y="2993263"/>
                </a:cubicBezTo>
                <a:cubicBezTo>
                  <a:pt x="10416299" y="2957464"/>
                  <a:pt x="10387278" y="2928443"/>
                  <a:pt x="10351479" y="2928443"/>
                </a:cubicBezTo>
                <a:close/>
                <a:moveTo>
                  <a:pt x="7183769" y="2865309"/>
                </a:moveTo>
                <a:cubicBezTo>
                  <a:pt x="7123992" y="2865309"/>
                  <a:pt x="7075534" y="2913767"/>
                  <a:pt x="7075534" y="2973544"/>
                </a:cubicBezTo>
                <a:cubicBezTo>
                  <a:pt x="7075534" y="3033321"/>
                  <a:pt x="7123992" y="3081779"/>
                  <a:pt x="7183769" y="3081779"/>
                </a:cubicBezTo>
                <a:cubicBezTo>
                  <a:pt x="7243546" y="3081779"/>
                  <a:pt x="7292004" y="3033321"/>
                  <a:pt x="7292004" y="2973544"/>
                </a:cubicBezTo>
                <a:cubicBezTo>
                  <a:pt x="7292004" y="2913767"/>
                  <a:pt x="7243546" y="2865309"/>
                  <a:pt x="7183769" y="2865309"/>
                </a:cubicBezTo>
                <a:close/>
                <a:moveTo>
                  <a:pt x="8766952" y="2651341"/>
                </a:moveTo>
                <a:cubicBezTo>
                  <a:pt x="8731153" y="2651341"/>
                  <a:pt x="8702132" y="2680362"/>
                  <a:pt x="8702132" y="2716161"/>
                </a:cubicBezTo>
                <a:cubicBezTo>
                  <a:pt x="8702132" y="2743010"/>
                  <a:pt x="8718456" y="2766047"/>
                  <a:pt x="8741721" y="2775887"/>
                </a:cubicBezTo>
                <a:lnTo>
                  <a:pt x="8766541" y="2780898"/>
                </a:lnTo>
                <a:lnTo>
                  <a:pt x="8769248" y="2780518"/>
                </a:lnTo>
                <a:lnTo>
                  <a:pt x="8792183" y="2775887"/>
                </a:lnTo>
                <a:cubicBezTo>
                  <a:pt x="8815448" y="2766047"/>
                  <a:pt x="8831772" y="2743010"/>
                  <a:pt x="8831772" y="2716161"/>
                </a:cubicBezTo>
                <a:cubicBezTo>
                  <a:pt x="8831772" y="2680362"/>
                  <a:pt x="8802751" y="2651341"/>
                  <a:pt x="8766952" y="2651341"/>
                </a:cubicBezTo>
                <a:close/>
                <a:moveTo>
                  <a:pt x="7977206" y="2300497"/>
                </a:moveTo>
                <a:cubicBezTo>
                  <a:pt x="7931724" y="2300497"/>
                  <a:pt x="7894854" y="2337367"/>
                  <a:pt x="7894854" y="2382849"/>
                </a:cubicBezTo>
                <a:cubicBezTo>
                  <a:pt x="7894854" y="2428331"/>
                  <a:pt x="7931724" y="2465201"/>
                  <a:pt x="7977206" y="2465201"/>
                </a:cubicBezTo>
                <a:lnTo>
                  <a:pt x="8003274" y="2459938"/>
                </a:lnTo>
                <a:lnTo>
                  <a:pt x="8002313" y="2457434"/>
                </a:lnTo>
                <a:lnTo>
                  <a:pt x="8019392" y="2450879"/>
                </a:lnTo>
                <a:lnTo>
                  <a:pt x="8019703" y="2451689"/>
                </a:lnTo>
                <a:lnTo>
                  <a:pt x="8035438" y="2441081"/>
                </a:lnTo>
                <a:cubicBezTo>
                  <a:pt x="8050341" y="2426178"/>
                  <a:pt x="8059558" y="2405590"/>
                  <a:pt x="8059558" y="2382849"/>
                </a:cubicBezTo>
                <a:cubicBezTo>
                  <a:pt x="8059558" y="2337367"/>
                  <a:pt x="8022688" y="2300497"/>
                  <a:pt x="7977206" y="2300497"/>
                </a:cubicBezTo>
                <a:close/>
                <a:moveTo>
                  <a:pt x="10511454" y="1684255"/>
                </a:moveTo>
                <a:cubicBezTo>
                  <a:pt x="10465972" y="1684255"/>
                  <a:pt x="10429102" y="1721125"/>
                  <a:pt x="10429102" y="1766607"/>
                </a:cubicBezTo>
                <a:cubicBezTo>
                  <a:pt x="10429102" y="1812089"/>
                  <a:pt x="10465972" y="1848959"/>
                  <a:pt x="10511454" y="1848959"/>
                </a:cubicBezTo>
                <a:cubicBezTo>
                  <a:pt x="10556936" y="1848959"/>
                  <a:pt x="10593806" y="1812089"/>
                  <a:pt x="10593806" y="1766607"/>
                </a:cubicBezTo>
                <a:cubicBezTo>
                  <a:pt x="10593806" y="1721125"/>
                  <a:pt x="10556936" y="1684255"/>
                  <a:pt x="10511454" y="1684255"/>
                </a:cubicBezTo>
                <a:close/>
                <a:moveTo>
                  <a:pt x="10511455" y="1659783"/>
                </a:moveTo>
                <a:cubicBezTo>
                  <a:pt x="10570452" y="1659783"/>
                  <a:pt x="10618279" y="1707610"/>
                  <a:pt x="10618279" y="1766607"/>
                </a:cubicBezTo>
                <a:cubicBezTo>
                  <a:pt x="10618279" y="1825604"/>
                  <a:pt x="10570452" y="1873431"/>
                  <a:pt x="10511455" y="1873431"/>
                </a:cubicBezTo>
                <a:cubicBezTo>
                  <a:pt x="10452458" y="1873431"/>
                  <a:pt x="10404631" y="1825604"/>
                  <a:pt x="10404631" y="1766607"/>
                </a:cubicBezTo>
                <a:cubicBezTo>
                  <a:pt x="10404631" y="1707610"/>
                  <a:pt x="10452458" y="1659783"/>
                  <a:pt x="10511455" y="1659783"/>
                </a:cubicBezTo>
                <a:close/>
                <a:moveTo>
                  <a:pt x="8123237" y="1302550"/>
                </a:moveTo>
                <a:cubicBezTo>
                  <a:pt x="8080345" y="1302550"/>
                  <a:pt x="8045574" y="1337321"/>
                  <a:pt x="8045574" y="1380213"/>
                </a:cubicBezTo>
                <a:cubicBezTo>
                  <a:pt x="8045574" y="1423105"/>
                  <a:pt x="8080345" y="1457876"/>
                  <a:pt x="8123237" y="1457876"/>
                </a:cubicBezTo>
                <a:cubicBezTo>
                  <a:pt x="8166129" y="1457876"/>
                  <a:pt x="8200900" y="1423105"/>
                  <a:pt x="8200900" y="1380213"/>
                </a:cubicBezTo>
                <a:cubicBezTo>
                  <a:pt x="8200900" y="1337321"/>
                  <a:pt x="8166129" y="1302550"/>
                  <a:pt x="8123237" y="1302550"/>
                </a:cubicBezTo>
                <a:close/>
                <a:moveTo>
                  <a:pt x="9037018" y="675747"/>
                </a:moveTo>
                <a:cubicBezTo>
                  <a:pt x="8949736" y="675747"/>
                  <a:pt x="8878980" y="746503"/>
                  <a:pt x="8878980" y="833785"/>
                </a:cubicBezTo>
                <a:cubicBezTo>
                  <a:pt x="8878980" y="921067"/>
                  <a:pt x="8949736" y="991823"/>
                  <a:pt x="9037018" y="991823"/>
                </a:cubicBezTo>
                <a:cubicBezTo>
                  <a:pt x="9124300" y="991823"/>
                  <a:pt x="9195056" y="921067"/>
                  <a:pt x="9195056" y="833785"/>
                </a:cubicBezTo>
                <a:cubicBezTo>
                  <a:pt x="9195056" y="746503"/>
                  <a:pt x="9124300" y="675747"/>
                  <a:pt x="9037018" y="675747"/>
                </a:cubicBezTo>
                <a:close/>
                <a:moveTo>
                  <a:pt x="9037018" y="618345"/>
                </a:moveTo>
                <a:cubicBezTo>
                  <a:pt x="9156002" y="618345"/>
                  <a:pt x="9252458" y="714801"/>
                  <a:pt x="9252458" y="833785"/>
                </a:cubicBezTo>
                <a:cubicBezTo>
                  <a:pt x="9252458" y="952769"/>
                  <a:pt x="9156002" y="1049225"/>
                  <a:pt x="9037018" y="1049225"/>
                </a:cubicBezTo>
                <a:cubicBezTo>
                  <a:pt x="8918034" y="1049225"/>
                  <a:pt x="8821578" y="952769"/>
                  <a:pt x="8821578" y="833785"/>
                </a:cubicBezTo>
                <a:cubicBezTo>
                  <a:pt x="8821578" y="714801"/>
                  <a:pt x="8918034" y="618345"/>
                  <a:pt x="9037018" y="618345"/>
                </a:cubicBezTo>
                <a:close/>
                <a:moveTo>
                  <a:pt x="10008763" y="68366"/>
                </a:moveTo>
                <a:cubicBezTo>
                  <a:pt x="9904810" y="68366"/>
                  <a:pt x="9820540" y="152636"/>
                  <a:pt x="9820540" y="256589"/>
                </a:cubicBezTo>
                <a:cubicBezTo>
                  <a:pt x="9820540" y="360542"/>
                  <a:pt x="9904810" y="444812"/>
                  <a:pt x="10008763" y="444812"/>
                </a:cubicBezTo>
                <a:cubicBezTo>
                  <a:pt x="10112716" y="444812"/>
                  <a:pt x="10196986" y="360542"/>
                  <a:pt x="10196986" y="256589"/>
                </a:cubicBezTo>
                <a:cubicBezTo>
                  <a:pt x="10196986" y="152636"/>
                  <a:pt x="10112716" y="68366"/>
                  <a:pt x="10008763" y="68366"/>
                </a:cubicBezTo>
                <a:close/>
                <a:moveTo>
                  <a:pt x="10008763" y="0"/>
                </a:moveTo>
                <a:cubicBezTo>
                  <a:pt x="10150473" y="0"/>
                  <a:pt x="10265352" y="114879"/>
                  <a:pt x="10265352" y="256589"/>
                </a:cubicBezTo>
                <a:cubicBezTo>
                  <a:pt x="10265352" y="398299"/>
                  <a:pt x="10150473" y="513178"/>
                  <a:pt x="10008763" y="513178"/>
                </a:cubicBezTo>
                <a:cubicBezTo>
                  <a:pt x="9991049" y="513178"/>
                  <a:pt x="9973755" y="511383"/>
                  <a:pt x="9957051" y="507965"/>
                </a:cubicBezTo>
                <a:lnTo>
                  <a:pt x="9952422" y="506528"/>
                </a:lnTo>
                <a:lnTo>
                  <a:pt x="9315698" y="4526644"/>
                </a:lnTo>
                <a:lnTo>
                  <a:pt x="9325655" y="4528162"/>
                </a:lnTo>
                <a:lnTo>
                  <a:pt x="9392473" y="4548010"/>
                </a:lnTo>
                <a:lnTo>
                  <a:pt x="9767588" y="3148056"/>
                </a:lnTo>
                <a:lnTo>
                  <a:pt x="9766120" y="3147760"/>
                </a:lnTo>
                <a:cubicBezTo>
                  <a:pt x="9729420" y="3132237"/>
                  <a:pt x="9703669" y="3095897"/>
                  <a:pt x="9703669" y="3053543"/>
                </a:cubicBezTo>
                <a:cubicBezTo>
                  <a:pt x="9703669" y="2997071"/>
                  <a:pt x="9749449" y="2951291"/>
                  <a:pt x="9805921" y="2951291"/>
                </a:cubicBezTo>
                <a:cubicBezTo>
                  <a:pt x="9862393" y="2951291"/>
                  <a:pt x="9908173" y="2997071"/>
                  <a:pt x="9908173" y="3053543"/>
                </a:cubicBezTo>
                <a:cubicBezTo>
                  <a:pt x="9908173" y="3110015"/>
                  <a:pt x="9862393" y="3155795"/>
                  <a:pt x="9805921" y="3155795"/>
                </a:cubicBezTo>
                <a:lnTo>
                  <a:pt x="9785544" y="3151681"/>
                </a:lnTo>
                <a:lnTo>
                  <a:pt x="9410007" y="4553216"/>
                </a:lnTo>
                <a:lnTo>
                  <a:pt x="9471289" y="4571419"/>
                </a:lnTo>
                <a:lnTo>
                  <a:pt x="10457761" y="1861107"/>
                </a:lnTo>
                <a:lnTo>
                  <a:pt x="10474941" y="1867359"/>
                </a:lnTo>
                <a:lnTo>
                  <a:pt x="9487991" y="4578997"/>
                </a:lnTo>
                <a:lnTo>
                  <a:pt x="9556669" y="4612196"/>
                </a:lnTo>
                <a:lnTo>
                  <a:pt x="10307106" y="3073572"/>
                </a:lnTo>
                <a:lnTo>
                  <a:pt x="10285642" y="3059100"/>
                </a:lnTo>
                <a:cubicBezTo>
                  <a:pt x="10268793" y="3042251"/>
                  <a:pt x="10258371" y="3018974"/>
                  <a:pt x="10258371" y="2993263"/>
                </a:cubicBezTo>
                <a:cubicBezTo>
                  <a:pt x="10258371" y="2941841"/>
                  <a:pt x="10300057" y="2900155"/>
                  <a:pt x="10351479" y="2900155"/>
                </a:cubicBezTo>
                <a:cubicBezTo>
                  <a:pt x="10402901" y="2900155"/>
                  <a:pt x="10444587" y="2941841"/>
                  <a:pt x="10444587" y="2993263"/>
                </a:cubicBezTo>
                <a:cubicBezTo>
                  <a:pt x="10444587" y="3044685"/>
                  <a:pt x="10402901" y="3086371"/>
                  <a:pt x="10351479" y="3086371"/>
                </a:cubicBezTo>
                <a:lnTo>
                  <a:pt x="10323920" y="3080807"/>
                </a:lnTo>
                <a:lnTo>
                  <a:pt x="9573132" y="4620156"/>
                </a:lnTo>
                <a:lnTo>
                  <a:pt x="9594004" y="4630246"/>
                </a:lnTo>
                <a:lnTo>
                  <a:pt x="9637297" y="4659190"/>
                </a:lnTo>
                <a:lnTo>
                  <a:pt x="11435193" y="1708911"/>
                </a:lnTo>
                <a:lnTo>
                  <a:pt x="11450806" y="1718432"/>
                </a:lnTo>
                <a:lnTo>
                  <a:pt x="9652512" y="4669359"/>
                </a:lnTo>
                <a:lnTo>
                  <a:pt x="9690295" y="4694624"/>
                </a:lnTo>
                <a:lnTo>
                  <a:pt x="9715986" y="4716694"/>
                </a:lnTo>
                <a:lnTo>
                  <a:pt x="11356733" y="2539349"/>
                </a:lnTo>
                <a:lnTo>
                  <a:pt x="11371332" y="2550354"/>
                </a:lnTo>
                <a:lnTo>
                  <a:pt x="9729881" y="4728630"/>
                </a:lnTo>
                <a:lnTo>
                  <a:pt x="9766944" y="4760470"/>
                </a:lnTo>
                <a:lnTo>
                  <a:pt x="9776239" y="4771345"/>
                </a:lnTo>
                <a:lnTo>
                  <a:pt x="10562958" y="3927692"/>
                </a:lnTo>
                <a:lnTo>
                  <a:pt x="10555676" y="3922783"/>
                </a:lnTo>
                <a:cubicBezTo>
                  <a:pt x="10539654" y="3906761"/>
                  <a:pt x="10529745" y="3884628"/>
                  <a:pt x="10529745" y="3860179"/>
                </a:cubicBezTo>
                <a:cubicBezTo>
                  <a:pt x="10529745" y="3811282"/>
                  <a:pt x="10569383" y="3771644"/>
                  <a:pt x="10618280" y="3771644"/>
                </a:cubicBezTo>
                <a:cubicBezTo>
                  <a:pt x="10667177" y="3771644"/>
                  <a:pt x="10706815" y="3811282"/>
                  <a:pt x="10706815" y="3860179"/>
                </a:cubicBezTo>
                <a:cubicBezTo>
                  <a:pt x="10706815" y="3909076"/>
                  <a:pt x="10667177" y="3948714"/>
                  <a:pt x="10618280" y="3948714"/>
                </a:cubicBezTo>
                <a:cubicBezTo>
                  <a:pt x="10606056" y="3948714"/>
                  <a:pt x="10594410" y="3946237"/>
                  <a:pt x="10583818" y="3941757"/>
                </a:cubicBezTo>
                <a:lnTo>
                  <a:pt x="10578307" y="3938041"/>
                </a:lnTo>
                <a:lnTo>
                  <a:pt x="9788190" y="4785335"/>
                </a:lnTo>
                <a:lnTo>
                  <a:pt x="9830136" y="4834422"/>
                </a:lnTo>
                <a:lnTo>
                  <a:pt x="11884426" y="3048661"/>
                </a:lnTo>
                <a:lnTo>
                  <a:pt x="11896424" y="3062460"/>
                </a:lnTo>
                <a:lnTo>
                  <a:pt x="9842016" y="4848330"/>
                </a:lnTo>
                <a:lnTo>
                  <a:pt x="9881724" y="4894790"/>
                </a:lnTo>
                <a:lnTo>
                  <a:pt x="9936501" y="4987264"/>
                </a:lnTo>
                <a:lnTo>
                  <a:pt x="12237224" y="3711948"/>
                </a:lnTo>
                <a:lnTo>
                  <a:pt x="12246090" y="3727941"/>
                </a:lnTo>
                <a:lnTo>
                  <a:pt x="9945821" y="5003006"/>
                </a:lnTo>
                <a:lnTo>
                  <a:pt x="9949669" y="5009499"/>
                </a:lnTo>
                <a:lnTo>
                  <a:pt x="9975008" y="5072063"/>
                </a:lnTo>
                <a:lnTo>
                  <a:pt x="11471281" y="4467531"/>
                </a:lnTo>
                <a:lnTo>
                  <a:pt x="11478129" y="4484488"/>
                </a:lnTo>
                <a:lnTo>
                  <a:pt x="9981878" y="5089014"/>
                </a:lnTo>
                <a:lnTo>
                  <a:pt x="10000241" y="5134348"/>
                </a:lnTo>
                <a:lnTo>
                  <a:pt x="10002925" y="5145692"/>
                </a:lnTo>
                <a:lnTo>
                  <a:pt x="11729143" y="4650706"/>
                </a:lnTo>
                <a:lnTo>
                  <a:pt x="11734182" y="4668285"/>
                </a:lnTo>
                <a:lnTo>
                  <a:pt x="10007131" y="5163507"/>
                </a:lnTo>
                <a:lnTo>
                  <a:pt x="10020619" y="5220499"/>
                </a:lnTo>
                <a:lnTo>
                  <a:pt x="11712297" y="4933099"/>
                </a:lnTo>
                <a:lnTo>
                  <a:pt x="11715357" y="4951126"/>
                </a:lnTo>
                <a:lnTo>
                  <a:pt x="10024839" y="5238327"/>
                </a:lnTo>
                <a:lnTo>
                  <a:pt x="10031786" y="5267700"/>
                </a:lnTo>
                <a:lnTo>
                  <a:pt x="10034009" y="5296335"/>
                </a:lnTo>
                <a:lnTo>
                  <a:pt x="11818838" y="5140184"/>
                </a:lnTo>
                <a:lnTo>
                  <a:pt x="11820434" y="5158400"/>
                </a:lnTo>
                <a:lnTo>
                  <a:pt x="10035426" y="5314568"/>
                </a:lnTo>
                <a:lnTo>
                  <a:pt x="10040623" y="5381560"/>
                </a:lnTo>
                <a:lnTo>
                  <a:pt x="11817925" y="5381560"/>
                </a:lnTo>
                <a:lnTo>
                  <a:pt x="11817923" y="5399845"/>
                </a:lnTo>
                <a:lnTo>
                  <a:pt x="10042043" y="5399846"/>
                </a:lnTo>
                <a:lnTo>
                  <a:pt x="10042670" y="5407909"/>
                </a:lnTo>
                <a:lnTo>
                  <a:pt x="10038304" y="5473226"/>
                </a:lnTo>
                <a:lnTo>
                  <a:pt x="11819319" y="5597767"/>
                </a:lnTo>
                <a:lnTo>
                  <a:pt x="11818043" y="5616008"/>
                </a:lnTo>
                <a:lnTo>
                  <a:pt x="10037085" y="5491471"/>
                </a:lnTo>
                <a:lnTo>
                  <a:pt x="10034573" y="5528994"/>
                </a:lnTo>
                <a:lnTo>
                  <a:pt x="10029247" y="5557666"/>
                </a:lnTo>
                <a:lnTo>
                  <a:pt x="12603528" y="5919458"/>
                </a:lnTo>
                <a:lnTo>
                  <a:pt x="12600981" y="5937565"/>
                </a:lnTo>
                <a:lnTo>
                  <a:pt x="10025902" y="5575662"/>
                </a:lnTo>
                <a:lnTo>
                  <a:pt x="10018283" y="5616641"/>
                </a:lnTo>
                <a:lnTo>
                  <a:pt x="10012891" y="5633620"/>
                </a:lnTo>
                <a:lnTo>
                  <a:pt x="11876127" y="6029662"/>
                </a:lnTo>
                <a:lnTo>
                  <a:pt x="11872324" y="6047548"/>
                </a:lnTo>
                <a:lnTo>
                  <a:pt x="10007329" y="5651130"/>
                </a:lnTo>
                <a:lnTo>
                  <a:pt x="9985385" y="5720220"/>
                </a:lnTo>
                <a:lnTo>
                  <a:pt x="11769540" y="6260053"/>
                </a:lnTo>
                <a:lnTo>
                  <a:pt x="11764246" y="6277555"/>
                </a:lnTo>
                <a:lnTo>
                  <a:pt x="9979849" y="5737650"/>
                </a:lnTo>
                <a:lnTo>
                  <a:pt x="9978479" y="5741965"/>
                </a:lnTo>
                <a:lnTo>
                  <a:pt x="9955367" y="5789317"/>
                </a:lnTo>
                <a:lnTo>
                  <a:pt x="11728678" y="6470026"/>
                </a:lnTo>
                <a:lnTo>
                  <a:pt x="11722126" y="6487098"/>
                </a:lnTo>
                <a:lnTo>
                  <a:pt x="9947315" y="5805812"/>
                </a:lnTo>
                <a:lnTo>
                  <a:pt x="9925239" y="5851042"/>
                </a:lnTo>
                <a:lnTo>
                  <a:pt x="11832856" y="6823022"/>
                </a:lnTo>
                <a:lnTo>
                  <a:pt x="11824554" y="6839315"/>
                </a:lnTo>
                <a:lnTo>
                  <a:pt x="9915820" y="5866766"/>
                </a:lnTo>
                <a:lnTo>
                  <a:pt x="9887271" y="5907484"/>
                </a:lnTo>
                <a:lnTo>
                  <a:pt x="11665735" y="7018791"/>
                </a:lnTo>
                <a:lnTo>
                  <a:pt x="11656042" y="7034300"/>
                </a:lnTo>
                <a:lnTo>
                  <a:pt x="9876756" y="5922479"/>
                </a:lnTo>
                <a:lnTo>
                  <a:pt x="9843758" y="5969541"/>
                </a:lnTo>
                <a:lnTo>
                  <a:pt x="11418260" y="7199676"/>
                </a:lnTo>
                <a:lnTo>
                  <a:pt x="11406999" y="7214085"/>
                </a:lnTo>
                <a:lnTo>
                  <a:pt x="9833099" y="5984419"/>
                </a:lnTo>
                <a:lnTo>
                  <a:pt x="9788835" y="6031704"/>
                </a:lnTo>
                <a:lnTo>
                  <a:pt x="11196773" y="7344626"/>
                </a:lnTo>
                <a:lnTo>
                  <a:pt x="11184300" y="7357997"/>
                </a:lnTo>
                <a:lnTo>
                  <a:pt x="9776340" y="6045054"/>
                </a:lnTo>
                <a:lnTo>
                  <a:pt x="9764665" y="6057525"/>
                </a:lnTo>
                <a:cubicBezTo>
                  <a:pt x="9740193" y="6080883"/>
                  <a:pt x="9714407" y="6102876"/>
                  <a:pt x="9687425" y="6123375"/>
                </a:cubicBezTo>
                <a:lnTo>
                  <a:pt x="9649398" y="6148563"/>
                </a:lnTo>
                <a:lnTo>
                  <a:pt x="10635804" y="7610968"/>
                </a:lnTo>
                <a:lnTo>
                  <a:pt x="10620644" y="7621193"/>
                </a:lnTo>
                <a:lnTo>
                  <a:pt x="9634157" y="6158661"/>
                </a:lnTo>
                <a:lnTo>
                  <a:pt x="9590413" y="6187636"/>
                </a:lnTo>
                <a:lnTo>
                  <a:pt x="9554082" y="6204974"/>
                </a:lnTo>
                <a:lnTo>
                  <a:pt x="10382600" y="7763189"/>
                </a:lnTo>
                <a:lnTo>
                  <a:pt x="10366455" y="7771771"/>
                </a:lnTo>
                <a:lnTo>
                  <a:pt x="9537562" y="6212858"/>
                </a:lnTo>
                <a:lnTo>
                  <a:pt x="9473487" y="6243440"/>
                </a:lnTo>
                <a:lnTo>
                  <a:pt x="10097682" y="7869533"/>
                </a:lnTo>
                <a:lnTo>
                  <a:pt x="10080617" y="7876088"/>
                </a:lnTo>
                <a:lnTo>
                  <a:pt x="9456125" y="6249231"/>
                </a:lnTo>
                <a:lnTo>
                  <a:pt x="9367930" y="6274870"/>
                </a:lnTo>
                <a:lnTo>
                  <a:pt x="9761970" y="7855275"/>
                </a:lnTo>
                <a:lnTo>
                  <a:pt x="9744226" y="7859701"/>
                </a:lnTo>
                <a:lnTo>
                  <a:pt x="9350357" y="6279982"/>
                </a:lnTo>
                <a:lnTo>
                  <a:pt x="9320168" y="6288756"/>
                </a:lnTo>
                <a:lnTo>
                  <a:pt x="9276942" y="6295213"/>
                </a:lnTo>
                <a:lnTo>
                  <a:pt x="9493809" y="7838307"/>
                </a:lnTo>
                <a:lnTo>
                  <a:pt x="9475702" y="7840858"/>
                </a:lnTo>
                <a:lnTo>
                  <a:pt x="9258863" y="6297914"/>
                </a:lnTo>
                <a:lnTo>
                  <a:pt x="9236497" y="6301257"/>
                </a:lnTo>
                <a:lnTo>
                  <a:pt x="9170196" y="6304602"/>
                </a:lnTo>
                <a:lnTo>
                  <a:pt x="9198336" y="7916795"/>
                </a:lnTo>
                <a:lnTo>
                  <a:pt x="9180055" y="7917109"/>
                </a:lnTo>
                <a:lnTo>
                  <a:pt x="9151922" y="6305526"/>
                </a:lnTo>
                <a:lnTo>
                  <a:pt x="9144689" y="6305891"/>
                </a:lnTo>
                <a:lnTo>
                  <a:pt x="9082039" y="6300813"/>
                </a:lnTo>
                <a:lnTo>
                  <a:pt x="8947112" y="7843056"/>
                </a:lnTo>
                <a:lnTo>
                  <a:pt x="8928895" y="7841462"/>
                </a:lnTo>
                <a:lnTo>
                  <a:pt x="9063810" y="6299337"/>
                </a:lnTo>
                <a:lnTo>
                  <a:pt x="8998364" y="6294033"/>
                </a:lnTo>
                <a:lnTo>
                  <a:pt x="8997005" y="6293695"/>
                </a:lnTo>
                <a:lnTo>
                  <a:pt x="8675757" y="7946389"/>
                </a:lnTo>
                <a:lnTo>
                  <a:pt x="8657801" y="7942897"/>
                </a:lnTo>
                <a:lnTo>
                  <a:pt x="8979234" y="6289298"/>
                </a:lnTo>
                <a:lnTo>
                  <a:pt x="8905221" y="6270985"/>
                </a:lnTo>
                <a:lnTo>
                  <a:pt x="8398875" y="7927168"/>
                </a:lnTo>
                <a:lnTo>
                  <a:pt x="8381387" y="7921828"/>
                </a:lnTo>
                <a:lnTo>
                  <a:pt x="8887436" y="6266586"/>
                </a:lnTo>
                <a:lnTo>
                  <a:pt x="8859608" y="6259699"/>
                </a:lnTo>
                <a:lnTo>
                  <a:pt x="8818192" y="6243373"/>
                </a:lnTo>
                <a:lnTo>
                  <a:pt x="8167136" y="7922561"/>
                </a:lnTo>
                <a:lnTo>
                  <a:pt x="8150085" y="7915950"/>
                </a:lnTo>
                <a:lnTo>
                  <a:pt x="8801180" y="6236668"/>
                </a:lnTo>
                <a:lnTo>
                  <a:pt x="8772229" y="6225252"/>
                </a:lnTo>
                <a:lnTo>
                  <a:pt x="8748153" y="6212179"/>
                </a:lnTo>
                <a:lnTo>
                  <a:pt x="8248944" y="7235708"/>
                </a:lnTo>
                <a:lnTo>
                  <a:pt x="8232508" y="7227697"/>
                </a:lnTo>
                <a:lnTo>
                  <a:pt x="8732070" y="6203443"/>
                </a:lnTo>
                <a:lnTo>
                  <a:pt x="8664319" y="6166642"/>
                </a:lnTo>
                <a:lnTo>
                  <a:pt x="7503103" y="8072143"/>
                </a:lnTo>
                <a:lnTo>
                  <a:pt x="7487494" y="8062630"/>
                </a:lnTo>
                <a:lnTo>
                  <a:pt x="8649658" y="6155562"/>
                </a:lnTo>
                <a:lnTo>
                  <a:pt x="8598703" y="6116180"/>
                </a:lnTo>
                <a:lnTo>
                  <a:pt x="7228504" y="7869959"/>
                </a:lnTo>
                <a:lnTo>
                  <a:pt x="7214090" y="7858699"/>
                </a:lnTo>
                <a:lnTo>
                  <a:pt x="8584235" y="6104997"/>
                </a:lnTo>
                <a:lnTo>
                  <a:pt x="8533258" y="6065589"/>
                </a:lnTo>
                <a:lnTo>
                  <a:pt x="8526819" y="6058949"/>
                </a:lnTo>
                <a:lnTo>
                  <a:pt x="7083885" y="7641489"/>
                </a:lnTo>
                <a:lnTo>
                  <a:pt x="7070373" y="7629166"/>
                </a:lnTo>
                <a:lnTo>
                  <a:pt x="8514072" y="6045793"/>
                </a:lnTo>
                <a:lnTo>
                  <a:pt x="8473241" y="6003659"/>
                </a:lnTo>
                <a:lnTo>
                  <a:pt x="6844177" y="7419780"/>
                </a:lnTo>
                <a:lnTo>
                  <a:pt x="6832178" y="7405975"/>
                </a:lnTo>
                <a:lnTo>
                  <a:pt x="8461401" y="5989715"/>
                </a:lnTo>
                <a:lnTo>
                  <a:pt x="8419856" y="5936003"/>
                </a:lnTo>
                <a:lnTo>
                  <a:pt x="5922652" y="7726589"/>
                </a:lnTo>
                <a:lnTo>
                  <a:pt x="5911994" y="7711726"/>
                </a:lnTo>
                <a:lnTo>
                  <a:pt x="8408662" y="5921525"/>
                </a:lnTo>
                <a:lnTo>
                  <a:pt x="8402331" y="5913337"/>
                </a:lnTo>
                <a:lnTo>
                  <a:pt x="8380222" y="5875586"/>
                </a:lnTo>
                <a:lnTo>
                  <a:pt x="7046212" y="6584891"/>
                </a:lnTo>
                <a:lnTo>
                  <a:pt x="7046698" y="6585611"/>
                </a:lnTo>
                <a:cubicBezTo>
                  <a:pt x="7051178" y="6596203"/>
                  <a:pt x="7053655" y="6607849"/>
                  <a:pt x="7053655" y="6620073"/>
                </a:cubicBezTo>
                <a:cubicBezTo>
                  <a:pt x="7053655" y="6668970"/>
                  <a:pt x="7014017" y="6708608"/>
                  <a:pt x="6965120" y="6708608"/>
                </a:cubicBezTo>
                <a:cubicBezTo>
                  <a:pt x="6916223" y="6708608"/>
                  <a:pt x="6876585" y="6668970"/>
                  <a:pt x="6876585" y="6620073"/>
                </a:cubicBezTo>
                <a:cubicBezTo>
                  <a:pt x="6876585" y="6571176"/>
                  <a:pt x="6916223" y="6531538"/>
                  <a:pt x="6965120" y="6531538"/>
                </a:cubicBezTo>
                <a:cubicBezTo>
                  <a:pt x="6989569" y="6531538"/>
                  <a:pt x="7011702" y="6541448"/>
                  <a:pt x="7027724" y="6557469"/>
                </a:cubicBezTo>
                <a:lnTo>
                  <a:pt x="7035929" y="6569639"/>
                </a:lnTo>
                <a:lnTo>
                  <a:pt x="8370961" y="5859795"/>
                </a:lnTo>
                <a:lnTo>
                  <a:pt x="8340030" y="5807000"/>
                </a:lnTo>
                <a:lnTo>
                  <a:pt x="8335769" y="5796370"/>
                </a:lnTo>
                <a:lnTo>
                  <a:pt x="5940024" y="6764311"/>
                </a:lnTo>
                <a:lnTo>
                  <a:pt x="5947629" y="6801978"/>
                </a:lnTo>
                <a:cubicBezTo>
                  <a:pt x="5947629" y="6866025"/>
                  <a:pt x="5895708" y="6917946"/>
                  <a:pt x="5831661" y="6917946"/>
                </a:cubicBezTo>
                <a:cubicBezTo>
                  <a:pt x="5767614" y="6917946"/>
                  <a:pt x="5715693" y="6866025"/>
                  <a:pt x="5715693" y="6801978"/>
                </a:cubicBezTo>
                <a:cubicBezTo>
                  <a:pt x="5715693" y="6737931"/>
                  <a:pt x="5767614" y="6686010"/>
                  <a:pt x="5831661" y="6686010"/>
                </a:cubicBezTo>
                <a:cubicBezTo>
                  <a:pt x="5863685" y="6686010"/>
                  <a:pt x="5892677" y="6698990"/>
                  <a:pt x="5913663" y="6719977"/>
                </a:cubicBezTo>
                <a:lnTo>
                  <a:pt x="5932346" y="6747688"/>
                </a:lnTo>
                <a:lnTo>
                  <a:pt x="8328962" y="5779396"/>
                </a:lnTo>
                <a:lnTo>
                  <a:pt x="8303983" y="5717130"/>
                </a:lnTo>
                <a:lnTo>
                  <a:pt x="6645879" y="6192583"/>
                </a:lnTo>
                <a:lnTo>
                  <a:pt x="6637536" y="6233911"/>
                </a:lnTo>
                <a:cubicBezTo>
                  <a:pt x="6621319" y="6272252"/>
                  <a:pt x="6583354" y="6299154"/>
                  <a:pt x="6539106" y="6299154"/>
                </a:cubicBezTo>
                <a:cubicBezTo>
                  <a:pt x="6480109" y="6299154"/>
                  <a:pt x="6432282" y="6251327"/>
                  <a:pt x="6432282" y="6192330"/>
                </a:cubicBezTo>
                <a:cubicBezTo>
                  <a:pt x="6432282" y="6133333"/>
                  <a:pt x="6480109" y="6085506"/>
                  <a:pt x="6539106" y="6085506"/>
                </a:cubicBezTo>
                <a:cubicBezTo>
                  <a:pt x="6583354" y="6085506"/>
                  <a:pt x="6621319" y="6112409"/>
                  <a:pt x="6637536" y="6150750"/>
                </a:cubicBezTo>
                <a:lnTo>
                  <a:pt x="6642345" y="6174572"/>
                </a:lnTo>
                <a:lnTo>
                  <a:pt x="8297144" y="5700067"/>
                </a:lnTo>
                <a:lnTo>
                  <a:pt x="8287059" y="5674937"/>
                </a:lnTo>
                <a:lnTo>
                  <a:pt x="8276820" y="5635078"/>
                </a:lnTo>
                <a:lnTo>
                  <a:pt x="3398941" y="6463781"/>
                </a:lnTo>
                <a:lnTo>
                  <a:pt x="3406235" y="6499909"/>
                </a:lnTo>
                <a:cubicBezTo>
                  <a:pt x="3406235" y="6581397"/>
                  <a:pt x="3340176" y="6647456"/>
                  <a:pt x="3258688" y="6647456"/>
                </a:cubicBezTo>
                <a:cubicBezTo>
                  <a:pt x="3177200" y="6647456"/>
                  <a:pt x="3111141" y="6581397"/>
                  <a:pt x="3111141" y="6499909"/>
                </a:cubicBezTo>
                <a:cubicBezTo>
                  <a:pt x="3111141" y="6418421"/>
                  <a:pt x="3177200" y="6352362"/>
                  <a:pt x="3258688" y="6352362"/>
                </a:cubicBezTo>
                <a:cubicBezTo>
                  <a:pt x="3319804" y="6352362"/>
                  <a:pt x="3372241" y="6389520"/>
                  <a:pt x="3394640" y="6442477"/>
                </a:cubicBezTo>
                <a:lnTo>
                  <a:pt x="3395321" y="6445848"/>
                </a:lnTo>
                <a:lnTo>
                  <a:pt x="8272243" y="5617304"/>
                </a:lnTo>
                <a:lnTo>
                  <a:pt x="8264935" y="5588878"/>
                </a:lnTo>
                <a:lnTo>
                  <a:pt x="8260439" y="5559410"/>
                </a:lnTo>
                <a:lnTo>
                  <a:pt x="5993490" y="5757748"/>
                </a:lnTo>
                <a:lnTo>
                  <a:pt x="5991896" y="5739524"/>
                </a:lnTo>
                <a:lnTo>
                  <a:pt x="8257670" y="5541294"/>
                </a:lnTo>
                <a:lnTo>
                  <a:pt x="8251334" y="5499720"/>
                </a:lnTo>
                <a:cubicBezTo>
                  <a:pt x="8248263" y="5469531"/>
                  <a:pt x="8246694" y="5438901"/>
                  <a:pt x="8246690" y="5407902"/>
                </a:cubicBezTo>
                <a:lnTo>
                  <a:pt x="8248428" y="5373476"/>
                </a:lnTo>
                <a:lnTo>
                  <a:pt x="5516183" y="5182428"/>
                </a:lnTo>
                <a:lnTo>
                  <a:pt x="5508905" y="5218479"/>
                </a:lnTo>
                <a:cubicBezTo>
                  <a:pt x="5491300" y="5260102"/>
                  <a:pt x="5450085" y="5289307"/>
                  <a:pt x="5402050" y="5289307"/>
                </a:cubicBezTo>
                <a:cubicBezTo>
                  <a:pt x="5338003" y="5289307"/>
                  <a:pt x="5286082" y="5237386"/>
                  <a:pt x="5286082" y="5173339"/>
                </a:cubicBezTo>
                <a:cubicBezTo>
                  <a:pt x="5286082" y="5109292"/>
                  <a:pt x="5338003" y="5057371"/>
                  <a:pt x="5402050" y="5057371"/>
                </a:cubicBezTo>
                <a:cubicBezTo>
                  <a:pt x="5450085" y="5057371"/>
                  <a:pt x="5491300" y="5086577"/>
                  <a:pt x="5508905" y="5128199"/>
                </a:cubicBezTo>
                <a:lnTo>
                  <a:pt x="5517054" y="5168565"/>
                </a:lnTo>
                <a:lnTo>
                  <a:pt x="5517361" y="5164173"/>
                </a:lnTo>
                <a:lnTo>
                  <a:pt x="8249353" y="5355212"/>
                </a:lnTo>
                <a:lnTo>
                  <a:pt x="8251330" y="5316092"/>
                </a:lnTo>
                <a:lnTo>
                  <a:pt x="8256749" y="5279799"/>
                </a:lnTo>
                <a:lnTo>
                  <a:pt x="3774518" y="4649862"/>
                </a:lnTo>
                <a:lnTo>
                  <a:pt x="3777061" y="4631751"/>
                </a:lnTo>
                <a:lnTo>
                  <a:pt x="8259452" y="5261713"/>
                </a:lnTo>
                <a:lnTo>
                  <a:pt x="8263838" y="5232418"/>
                </a:lnTo>
                <a:lnTo>
                  <a:pt x="8273632" y="5198714"/>
                </a:lnTo>
                <a:lnTo>
                  <a:pt x="5017314" y="4506569"/>
                </a:lnTo>
                <a:lnTo>
                  <a:pt x="5016444" y="4510881"/>
                </a:lnTo>
                <a:cubicBezTo>
                  <a:pt x="5003004" y="4542658"/>
                  <a:pt x="4971539" y="4564954"/>
                  <a:pt x="4934866" y="4564954"/>
                </a:cubicBezTo>
                <a:cubicBezTo>
                  <a:pt x="4885969" y="4564954"/>
                  <a:pt x="4846331" y="4525316"/>
                  <a:pt x="4846331" y="4476419"/>
                </a:cubicBezTo>
                <a:cubicBezTo>
                  <a:pt x="4846331" y="4427522"/>
                  <a:pt x="4885969" y="4387884"/>
                  <a:pt x="4934866" y="4387884"/>
                </a:cubicBezTo>
                <a:cubicBezTo>
                  <a:pt x="4983763" y="4387884"/>
                  <a:pt x="5023401" y="4427522"/>
                  <a:pt x="5023401" y="4476419"/>
                </a:cubicBezTo>
                <a:lnTo>
                  <a:pt x="5020935" y="4488637"/>
                </a:lnTo>
                <a:lnTo>
                  <a:pt x="8278750" y="5181108"/>
                </a:lnTo>
                <a:lnTo>
                  <a:pt x="8293915" y="5128940"/>
                </a:lnTo>
                <a:lnTo>
                  <a:pt x="4577205" y="4004368"/>
                </a:lnTo>
                <a:lnTo>
                  <a:pt x="4582503" y="3986873"/>
                </a:lnTo>
                <a:lnTo>
                  <a:pt x="8299017" y="5111378"/>
                </a:lnTo>
                <a:lnTo>
                  <a:pt x="8307237" y="5083104"/>
                </a:lnTo>
                <a:lnTo>
                  <a:pt x="8320352" y="5055619"/>
                </a:lnTo>
                <a:lnTo>
                  <a:pt x="6073772" y="4193236"/>
                </a:lnTo>
                <a:lnTo>
                  <a:pt x="6065214" y="4205929"/>
                </a:lnTo>
                <a:cubicBezTo>
                  <a:pt x="6046710" y="4224433"/>
                  <a:pt x="6021147" y="4235878"/>
                  <a:pt x="5992911" y="4235878"/>
                </a:cubicBezTo>
                <a:cubicBezTo>
                  <a:pt x="5936439" y="4235878"/>
                  <a:pt x="5890659" y="4190098"/>
                  <a:pt x="5890659" y="4133626"/>
                </a:cubicBezTo>
                <a:cubicBezTo>
                  <a:pt x="5890659" y="4077154"/>
                  <a:pt x="5936439" y="4031374"/>
                  <a:pt x="5992911" y="4031374"/>
                </a:cubicBezTo>
                <a:cubicBezTo>
                  <a:pt x="6049383" y="4031374"/>
                  <a:pt x="6095163" y="4077154"/>
                  <a:pt x="6095163" y="4133626"/>
                </a:cubicBezTo>
                <a:cubicBezTo>
                  <a:pt x="6095163" y="4147744"/>
                  <a:pt x="6092302" y="4161194"/>
                  <a:pt x="6087128" y="4173427"/>
                </a:cubicBezTo>
                <a:lnTo>
                  <a:pt x="6084261" y="4177679"/>
                </a:lnTo>
                <a:lnTo>
                  <a:pt x="8328253" y="5039066"/>
                </a:lnTo>
                <a:lnTo>
                  <a:pt x="8351290" y="4990790"/>
                </a:lnTo>
                <a:lnTo>
                  <a:pt x="5983659" y="3784418"/>
                </a:lnTo>
                <a:lnTo>
                  <a:pt x="5975445" y="3796601"/>
                </a:lnTo>
                <a:cubicBezTo>
                  <a:pt x="5955286" y="3816760"/>
                  <a:pt x="5927437" y="3829228"/>
                  <a:pt x="5896676" y="3829228"/>
                </a:cubicBezTo>
                <a:cubicBezTo>
                  <a:pt x="5835154" y="3829228"/>
                  <a:pt x="5785280" y="3779354"/>
                  <a:pt x="5785280" y="3717832"/>
                </a:cubicBezTo>
                <a:cubicBezTo>
                  <a:pt x="5785280" y="3656310"/>
                  <a:pt x="5835154" y="3606436"/>
                  <a:pt x="5896676" y="3606436"/>
                </a:cubicBezTo>
                <a:cubicBezTo>
                  <a:pt x="5958198" y="3606436"/>
                  <a:pt x="6008072" y="3656310"/>
                  <a:pt x="6008072" y="3717832"/>
                </a:cubicBezTo>
                <a:cubicBezTo>
                  <a:pt x="6008072" y="3733213"/>
                  <a:pt x="6004955" y="3747865"/>
                  <a:pt x="5999318" y="3761192"/>
                </a:cubicBezTo>
                <a:lnTo>
                  <a:pt x="5993957" y="3769144"/>
                </a:lnTo>
                <a:lnTo>
                  <a:pt x="8359173" y="4974282"/>
                </a:lnTo>
                <a:lnTo>
                  <a:pt x="8364948" y="4962174"/>
                </a:lnTo>
                <a:lnTo>
                  <a:pt x="8389376" y="4925300"/>
                </a:lnTo>
                <a:lnTo>
                  <a:pt x="6896526" y="4028309"/>
                </a:lnTo>
                <a:lnTo>
                  <a:pt x="6894002" y="4032053"/>
                </a:lnTo>
                <a:cubicBezTo>
                  <a:pt x="6877980" y="4048075"/>
                  <a:pt x="6855847" y="4057984"/>
                  <a:pt x="6831398" y="4057984"/>
                </a:cubicBezTo>
                <a:cubicBezTo>
                  <a:pt x="6782501" y="4057984"/>
                  <a:pt x="6742863" y="4018346"/>
                  <a:pt x="6742863" y="3969449"/>
                </a:cubicBezTo>
                <a:cubicBezTo>
                  <a:pt x="6742863" y="3920552"/>
                  <a:pt x="6782501" y="3880914"/>
                  <a:pt x="6831398" y="3880914"/>
                </a:cubicBezTo>
                <a:cubicBezTo>
                  <a:pt x="6880295" y="3880914"/>
                  <a:pt x="6919933" y="3920552"/>
                  <a:pt x="6919933" y="3969449"/>
                </a:cubicBezTo>
                <a:cubicBezTo>
                  <a:pt x="6919933" y="3981673"/>
                  <a:pt x="6917456" y="3993319"/>
                  <a:pt x="6912975" y="4003911"/>
                </a:cubicBezTo>
                <a:lnTo>
                  <a:pt x="6906762" y="4013127"/>
                </a:lnTo>
                <a:lnTo>
                  <a:pt x="8399478" y="4910042"/>
                </a:lnTo>
                <a:lnTo>
                  <a:pt x="8429203" y="4865165"/>
                </a:lnTo>
                <a:lnTo>
                  <a:pt x="8448417" y="4842635"/>
                </a:lnTo>
                <a:lnTo>
                  <a:pt x="7626739" y="4200669"/>
                </a:lnTo>
                <a:lnTo>
                  <a:pt x="7599760" y="4218859"/>
                </a:lnTo>
                <a:cubicBezTo>
                  <a:pt x="7589168" y="4223339"/>
                  <a:pt x="7577522" y="4225816"/>
                  <a:pt x="7565298" y="4225816"/>
                </a:cubicBezTo>
                <a:cubicBezTo>
                  <a:pt x="7516401" y="4225816"/>
                  <a:pt x="7476763" y="4186178"/>
                  <a:pt x="7476763" y="4137281"/>
                </a:cubicBezTo>
                <a:cubicBezTo>
                  <a:pt x="7476763" y="4088384"/>
                  <a:pt x="7516401" y="4048746"/>
                  <a:pt x="7565298" y="4048746"/>
                </a:cubicBezTo>
                <a:cubicBezTo>
                  <a:pt x="7614195" y="4048746"/>
                  <a:pt x="7653833" y="4088384"/>
                  <a:pt x="7653833" y="4137281"/>
                </a:cubicBezTo>
                <a:cubicBezTo>
                  <a:pt x="7653833" y="4149505"/>
                  <a:pt x="7651356" y="4161151"/>
                  <a:pt x="7646875" y="4171743"/>
                </a:cubicBezTo>
                <a:lnTo>
                  <a:pt x="7637400" y="4185797"/>
                </a:lnTo>
                <a:lnTo>
                  <a:pt x="8460299" y="4828713"/>
                </a:lnTo>
                <a:lnTo>
                  <a:pt x="8495061" y="4787922"/>
                </a:lnTo>
                <a:lnTo>
                  <a:pt x="8517266" y="4768831"/>
                </a:lnTo>
                <a:lnTo>
                  <a:pt x="7304951" y="3556515"/>
                </a:lnTo>
                <a:lnTo>
                  <a:pt x="7282694" y="3571521"/>
                </a:lnTo>
                <a:cubicBezTo>
                  <a:pt x="7272102" y="3576001"/>
                  <a:pt x="7260456" y="3578478"/>
                  <a:pt x="7248232" y="3578478"/>
                </a:cubicBezTo>
                <a:cubicBezTo>
                  <a:pt x="7199335" y="3578478"/>
                  <a:pt x="7159697" y="3538840"/>
                  <a:pt x="7159697" y="3489943"/>
                </a:cubicBezTo>
                <a:cubicBezTo>
                  <a:pt x="7159697" y="3441046"/>
                  <a:pt x="7199335" y="3401408"/>
                  <a:pt x="7248232" y="3401408"/>
                </a:cubicBezTo>
                <a:cubicBezTo>
                  <a:pt x="7297129" y="3401408"/>
                  <a:pt x="7336767" y="3441046"/>
                  <a:pt x="7336767" y="3489943"/>
                </a:cubicBezTo>
                <a:cubicBezTo>
                  <a:pt x="7336767" y="3502167"/>
                  <a:pt x="7334290" y="3513813"/>
                  <a:pt x="7329810" y="3524405"/>
                </a:cubicBezTo>
                <a:lnTo>
                  <a:pt x="7317281" y="3542987"/>
                </a:lnTo>
                <a:lnTo>
                  <a:pt x="8531169" y="4756876"/>
                </a:lnTo>
                <a:lnTo>
                  <a:pt x="8616332" y="4683643"/>
                </a:lnTo>
                <a:lnTo>
                  <a:pt x="7275858" y="3086130"/>
                </a:lnTo>
                <a:lnTo>
                  <a:pt x="7241201" y="3109496"/>
                </a:lnTo>
                <a:cubicBezTo>
                  <a:pt x="7223549" y="3116962"/>
                  <a:pt x="7204141" y="3121091"/>
                  <a:pt x="7183769" y="3121091"/>
                </a:cubicBezTo>
                <a:cubicBezTo>
                  <a:pt x="7102281" y="3121091"/>
                  <a:pt x="7036222" y="3055032"/>
                  <a:pt x="7036222" y="2973544"/>
                </a:cubicBezTo>
                <a:cubicBezTo>
                  <a:pt x="7036222" y="2892056"/>
                  <a:pt x="7102281" y="2825997"/>
                  <a:pt x="7183769" y="2825997"/>
                </a:cubicBezTo>
                <a:cubicBezTo>
                  <a:pt x="7265257" y="2825997"/>
                  <a:pt x="7331316" y="2892056"/>
                  <a:pt x="7331316" y="2973544"/>
                </a:cubicBezTo>
                <a:cubicBezTo>
                  <a:pt x="7331316" y="2993916"/>
                  <a:pt x="7327187" y="3013324"/>
                  <a:pt x="7319721" y="3030976"/>
                </a:cubicBezTo>
                <a:lnTo>
                  <a:pt x="7290195" y="3074768"/>
                </a:lnTo>
                <a:lnTo>
                  <a:pt x="8630284" y="4671820"/>
                </a:lnTo>
                <a:lnTo>
                  <a:pt x="8712981" y="4622585"/>
                </a:lnTo>
                <a:lnTo>
                  <a:pt x="7947032" y="3295917"/>
                </a:lnTo>
                <a:lnTo>
                  <a:pt x="7941092" y="3299922"/>
                </a:lnTo>
                <a:cubicBezTo>
                  <a:pt x="7928311" y="3305328"/>
                  <a:pt x="7914260" y="3308317"/>
                  <a:pt x="7899511" y="3308317"/>
                </a:cubicBezTo>
                <a:cubicBezTo>
                  <a:pt x="7840514" y="3308317"/>
                  <a:pt x="7792687" y="3260490"/>
                  <a:pt x="7792687" y="3201493"/>
                </a:cubicBezTo>
                <a:cubicBezTo>
                  <a:pt x="7792687" y="3142496"/>
                  <a:pt x="7840514" y="3094669"/>
                  <a:pt x="7899511" y="3094669"/>
                </a:cubicBezTo>
                <a:cubicBezTo>
                  <a:pt x="7958508" y="3094669"/>
                  <a:pt x="8006335" y="3142496"/>
                  <a:pt x="8006335" y="3201493"/>
                </a:cubicBezTo>
                <a:cubicBezTo>
                  <a:pt x="8006335" y="3230992"/>
                  <a:pt x="7994378" y="3257698"/>
                  <a:pt x="7975047" y="3277029"/>
                </a:cubicBezTo>
                <a:lnTo>
                  <a:pt x="7962226" y="3285673"/>
                </a:lnTo>
                <a:lnTo>
                  <a:pt x="8728692" y="4613224"/>
                </a:lnTo>
                <a:lnTo>
                  <a:pt x="8744667" y="4603715"/>
                </a:lnTo>
                <a:lnTo>
                  <a:pt x="8814656" y="4573659"/>
                </a:lnTo>
                <a:lnTo>
                  <a:pt x="8011993" y="2482650"/>
                </a:lnTo>
                <a:lnTo>
                  <a:pt x="7977207" y="2489673"/>
                </a:lnTo>
                <a:cubicBezTo>
                  <a:pt x="7918210" y="2489673"/>
                  <a:pt x="7870383" y="2441846"/>
                  <a:pt x="7870383" y="2382849"/>
                </a:cubicBezTo>
                <a:cubicBezTo>
                  <a:pt x="7870383" y="2323852"/>
                  <a:pt x="7918210" y="2276025"/>
                  <a:pt x="7977207" y="2276025"/>
                </a:cubicBezTo>
                <a:cubicBezTo>
                  <a:pt x="8036204" y="2276025"/>
                  <a:pt x="8084031" y="2323852"/>
                  <a:pt x="8084031" y="2382849"/>
                </a:cubicBezTo>
                <a:cubicBezTo>
                  <a:pt x="8084031" y="2412348"/>
                  <a:pt x="8072074" y="2439054"/>
                  <a:pt x="8052743" y="2458385"/>
                </a:cubicBezTo>
                <a:lnTo>
                  <a:pt x="8028538" y="2474705"/>
                </a:lnTo>
                <a:lnTo>
                  <a:pt x="8831474" y="4566437"/>
                </a:lnTo>
                <a:lnTo>
                  <a:pt x="8837776" y="4563733"/>
                </a:lnTo>
                <a:lnTo>
                  <a:pt x="8918497" y="4542068"/>
                </a:lnTo>
                <a:lnTo>
                  <a:pt x="8156266" y="1484941"/>
                </a:lnTo>
                <a:lnTo>
                  <a:pt x="8123237" y="1491609"/>
                </a:lnTo>
                <a:cubicBezTo>
                  <a:pt x="8061715" y="1491609"/>
                  <a:pt x="8011841" y="1441735"/>
                  <a:pt x="8011841" y="1380213"/>
                </a:cubicBezTo>
                <a:cubicBezTo>
                  <a:pt x="8011841" y="1318691"/>
                  <a:pt x="8061715" y="1268817"/>
                  <a:pt x="8123237" y="1268817"/>
                </a:cubicBezTo>
                <a:cubicBezTo>
                  <a:pt x="8184759" y="1268817"/>
                  <a:pt x="8234633" y="1318691"/>
                  <a:pt x="8234633" y="1380213"/>
                </a:cubicBezTo>
                <a:cubicBezTo>
                  <a:pt x="8234633" y="1410974"/>
                  <a:pt x="8222165" y="1438823"/>
                  <a:pt x="8202006" y="1458982"/>
                </a:cubicBezTo>
                <a:lnTo>
                  <a:pt x="8169554" y="1480862"/>
                </a:lnTo>
                <a:lnTo>
                  <a:pt x="8173832" y="1479794"/>
                </a:lnTo>
                <a:lnTo>
                  <a:pt x="8936163" y="4537334"/>
                </a:lnTo>
                <a:lnTo>
                  <a:pt x="8986713" y="4523767"/>
                </a:lnTo>
                <a:lnTo>
                  <a:pt x="9008274" y="4521874"/>
                </a:lnTo>
                <a:lnTo>
                  <a:pt x="8767575" y="2809143"/>
                </a:lnTo>
                <a:lnTo>
                  <a:pt x="8766952" y="2809269"/>
                </a:lnTo>
                <a:cubicBezTo>
                  <a:pt x="8715530" y="2809269"/>
                  <a:pt x="8673844" y="2767583"/>
                  <a:pt x="8673844" y="2716161"/>
                </a:cubicBezTo>
                <a:cubicBezTo>
                  <a:pt x="8673844" y="2664739"/>
                  <a:pt x="8715530" y="2623053"/>
                  <a:pt x="8766952" y="2623053"/>
                </a:cubicBezTo>
                <a:cubicBezTo>
                  <a:pt x="8818374" y="2623053"/>
                  <a:pt x="8860060" y="2664739"/>
                  <a:pt x="8860060" y="2716161"/>
                </a:cubicBezTo>
                <a:cubicBezTo>
                  <a:pt x="8860060" y="2754728"/>
                  <a:pt x="8836612" y="2787818"/>
                  <a:pt x="8803194" y="2801952"/>
                </a:cubicBezTo>
                <a:lnTo>
                  <a:pt x="8785527" y="2805519"/>
                </a:lnTo>
                <a:lnTo>
                  <a:pt x="9026526" y="4520275"/>
                </a:lnTo>
                <a:lnTo>
                  <a:pt x="9094530" y="4514314"/>
                </a:lnTo>
                <a:lnTo>
                  <a:pt x="9034076" y="1050985"/>
                </a:lnTo>
                <a:lnTo>
                  <a:pt x="9052356" y="1050668"/>
                </a:lnTo>
                <a:lnTo>
                  <a:pt x="9112789" y="4512711"/>
                </a:lnTo>
                <a:lnTo>
                  <a:pt x="9144682" y="4509920"/>
                </a:lnTo>
                <a:lnTo>
                  <a:pt x="9201830" y="4512805"/>
                </a:lnTo>
                <a:lnTo>
                  <a:pt x="9293246" y="3205508"/>
                </a:lnTo>
                <a:lnTo>
                  <a:pt x="9271166" y="3201051"/>
                </a:lnTo>
                <a:cubicBezTo>
                  <a:pt x="9239389" y="3187610"/>
                  <a:pt x="9217093" y="3156146"/>
                  <a:pt x="9217093" y="3119473"/>
                </a:cubicBezTo>
                <a:cubicBezTo>
                  <a:pt x="9217093" y="3070576"/>
                  <a:pt x="9256731" y="3030938"/>
                  <a:pt x="9305628" y="3030938"/>
                </a:cubicBezTo>
                <a:cubicBezTo>
                  <a:pt x="9354525" y="3030938"/>
                  <a:pt x="9394163" y="3070576"/>
                  <a:pt x="9394163" y="3119473"/>
                </a:cubicBezTo>
                <a:cubicBezTo>
                  <a:pt x="9394163" y="3156146"/>
                  <a:pt x="9371867" y="3187610"/>
                  <a:pt x="9340090" y="3201051"/>
                </a:cubicBezTo>
                <a:lnTo>
                  <a:pt x="9311485" y="3206826"/>
                </a:lnTo>
                <a:lnTo>
                  <a:pt x="9220096" y="4513727"/>
                </a:lnTo>
                <a:lnTo>
                  <a:pt x="9236497" y="4514555"/>
                </a:lnTo>
                <a:lnTo>
                  <a:pt x="9297624" y="4523880"/>
                </a:lnTo>
                <a:lnTo>
                  <a:pt x="9934779" y="501051"/>
                </a:lnTo>
                <a:lnTo>
                  <a:pt x="9908887" y="493014"/>
                </a:lnTo>
                <a:cubicBezTo>
                  <a:pt x="9816793" y="454062"/>
                  <a:pt x="9752174" y="362872"/>
                  <a:pt x="9752174" y="256589"/>
                </a:cubicBezTo>
                <a:cubicBezTo>
                  <a:pt x="9752174" y="114879"/>
                  <a:pt x="9867053" y="0"/>
                  <a:pt x="10008763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  <a:alpha val="7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30" name="Picture 29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329606" y="6539910"/>
            <a:ext cx="4135279" cy="247627"/>
            <a:chOff x="332044" y="6539909"/>
            <a:chExt cx="4134202" cy="247627"/>
          </a:xfrm>
        </p:grpSpPr>
        <p:grpSp>
          <p:nvGrpSpPr>
            <p:cNvPr id="18" name="Group 17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2530667" y="1244601"/>
            <a:ext cx="236832" cy="395352"/>
          </a:xfrm>
          <a:prstGeom prst="rect">
            <a:avLst/>
          </a:prstGeom>
          <a:noFill/>
        </p:spPr>
        <p:txBody>
          <a:bodyPr wrap="none" lIns="117208" tIns="58604" rIns="117208" bIns="58604" rtlCol="0">
            <a:spAutoFit/>
          </a:bodyPr>
          <a:lstStyle/>
          <a:p>
            <a:endParaRPr lang="en-US" sz="1800" dirty="0">
              <a:latin typeface="Tahom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33395" y="8737600"/>
            <a:ext cx="11090132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31" name="TextBox 30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pic>
        <p:nvPicPr>
          <p:cNvPr id="29" name="Picture 28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6" name="Group 15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2530667" y="1244601"/>
            <a:ext cx="236832" cy="395352"/>
          </a:xfrm>
          <a:prstGeom prst="rect">
            <a:avLst/>
          </a:prstGeom>
          <a:noFill/>
        </p:spPr>
        <p:txBody>
          <a:bodyPr wrap="none" lIns="117208" tIns="58604" rIns="117208" bIns="58604" rtlCol="0">
            <a:spAutoFit/>
          </a:bodyPr>
          <a:lstStyle/>
          <a:p>
            <a:endParaRPr lang="en-US" sz="18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33395" y="8737600"/>
            <a:ext cx="11090132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6" name="Group 15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: No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3395" y="8737600"/>
            <a:ext cx="11090132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541083" y="1030096"/>
            <a:ext cx="11115715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48239" y="1662992"/>
            <a:ext cx="11109192" cy="0"/>
          </a:xfrm>
          <a:prstGeom prst="line">
            <a:avLst/>
          </a:prstGeom>
          <a:ln w="3175" cap="flat" cmpd="sng">
            <a:solidFill>
              <a:schemeClr val="bg1">
                <a:lumMod val="8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41082" y="792573"/>
            <a:ext cx="11115716" cy="35136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cap="all">
                <a:solidFill>
                  <a:schemeClr val="bg1">
                    <a:lumMod val="50000"/>
                  </a:schemeClr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SLIDE LABEL</a:t>
            </a:r>
            <a:endParaRPr lang="en-US" dirty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37869" y="324348"/>
            <a:ext cx="1484892" cy="312138"/>
            <a:chOff x="3459737" y="2879556"/>
            <a:chExt cx="4675507" cy="943144"/>
          </a:xfrm>
          <a:solidFill>
            <a:schemeClr val="tx1"/>
          </a:solidFill>
        </p:grpSpPr>
        <p:grpSp>
          <p:nvGrpSpPr>
            <p:cNvPr id="16" name="Group 15"/>
            <p:cNvGrpSpPr/>
            <p:nvPr/>
          </p:nvGrpSpPr>
          <p:grpSpPr>
            <a:xfrm>
              <a:off x="4088753" y="3108582"/>
              <a:ext cx="3885121" cy="714118"/>
              <a:chOff x="2955402" y="2833683"/>
              <a:chExt cx="6118027" cy="1124545"/>
            </a:xfrm>
            <a:grpFill/>
          </p:grpSpPr>
          <p:sp>
            <p:nvSpPr>
              <p:cNvPr id="23" name="Freeform 22"/>
              <p:cNvSpPr/>
              <p:nvPr/>
            </p:nvSpPr>
            <p:spPr>
              <a:xfrm>
                <a:off x="8264799" y="2833683"/>
                <a:ext cx="173236" cy="173236"/>
              </a:xfrm>
              <a:custGeom>
                <a:avLst/>
                <a:gdLst/>
                <a:ahLst/>
                <a:cxnLst/>
                <a:rect l="l" t="t" r="r" b="b"/>
                <a:pathLst>
                  <a:path w="173236" h="173236">
                    <a:moveTo>
                      <a:pt x="86915" y="0"/>
                    </a:moveTo>
                    <a:cubicBezTo>
                      <a:pt x="111125" y="0"/>
                      <a:pt x="131564" y="8334"/>
                      <a:pt x="148233" y="25003"/>
                    </a:cubicBezTo>
                    <a:cubicBezTo>
                      <a:pt x="164901" y="41672"/>
                      <a:pt x="173236" y="62309"/>
                      <a:pt x="173236" y="86916"/>
                    </a:cubicBezTo>
                    <a:cubicBezTo>
                      <a:pt x="173236" y="110728"/>
                      <a:pt x="164802" y="131068"/>
                      <a:pt x="147935" y="147935"/>
                    </a:cubicBezTo>
                    <a:cubicBezTo>
                      <a:pt x="131068" y="164802"/>
                      <a:pt x="110728" y="173236"/>
                      <a:pt x="86915" y="173236"/>
                    </a:cubicBezTo>
                    <a:cubicBezTo>
                      <a:pt x="63500" y="173236"/>
                      <a:pt x="43160" y="164604"/>
                      <a:pt x="25896" y="147340"/>
                    </a:cubicBezTo>
                    <a:cubicBezTo>
                      <a:pt x="8632" y="130076"/>
                      <a:pt x="0" y="109934"/>
                      <a:pt x="0" y="86916"/>
                    </a:cubicBezTo>
                    <a:cubicBezTo>
                      <a:pt x="0" y="63103"/>
                      <a:pt x="8532" y="42664"/>
                      <a:pt x="25598" y="25599"/>
                    </a:cubicBezTo>
                    <a:cubicBezTo>
                      <a:pt x="42664" y="8533"/>
                      <a:pt x="63103" y="0"/>
                      <a:pt x="86915" y="0"/>
                    </a:cubicBezTo>
                    <a:close/>
                  </a:path>
                </a:pathLst>
              </a:custGeom>
              <a:solidFill>
                <a:srgbClr val="D922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5331759" y="2839041"/>
                <a:ext cx="666750" cy="821531"/>
              </a:xfrm>
              <a:custGeom>
                <a:avLst/>
                <a:gdLst/>
                <a:ahLst/>
                <a:cxnLst/>
                <a:rect l="l" t="t" r="r" b="b"/>
                <a:pathLst>
                  <a:path w="666750" h="821531">
                    <a:moveTo>
                      <a:pt x="239911" y="0"/>
                    </a:moveTo>
                    <a:lnTo>
                      <a:pt x="239911" y="548283"/>
                    </a:lnTo>
                    <a:lnTo>
                      <a:pt x="407194" y="433983"/>
                    </a:lnTo>
                    <a:cubicBezTo>
                      <a:pt x="418306" y="425648"/>
                      <a:pt x="425351" y="419894"/>
                      <a:pt x="428328" y="416719"/>
                    </a:cubicBezTo>
                    <a:cubicBezTo>
                      <a:pt x="431304" y="413544"/>
                      <a:pt x="432792" y="409575"/>
                      <a:pt x="432792" y="404812"/>
                    </a:cubicBezTo>
                    <a:cubicBezTo>
                      <a:pt x="432792" y="394097"/>
                      <a:pt x="423466" y="388739"/>
                      <a:pt x="404813" y="388739"/>
                    </a:cubicBezTo>
                    <a:lnTo>
                      <a:pt x="371475" y="388739"/>
                    </a:lnTo>
                    <a:lnTo>
                      <a:pt x="371475" y="333970"/>
                    </a:lnTo>
                    <a:lnTo>
                      <a:pt x="623888" y="333970"/>
                    </a:lnTo>
                    <a:lnTo>
                      <a:pt x="623888" y="388739"/>
                    </a:lnTo>
                    <a:cubicBezTo>
                      <a:pt x="582613" y="392708"/>
                      <a:pt x="537567" y="411361"/>
                      <a:pt x="488752" y="444698"/>
                    </a:cubicBezTo>
                    <a:lnTo>
                      <a:pt x="428030" y="487561"/>
                    </a:lnTo>
                    <a:lnTo>
                      <a:pt x="587574" y="703064"/>
                    </a:lnTo>
                    <a:cubicBezTo>
                      <a:pt x="604242" y="724495"/>
                      <a:pt x="618232" y="740469"/>
                      <a:pt x="629543" y="750987"/>
                    </a:cubicBezTo>
                    <a:cubicBezTo>
                      <a:pt x="640854" y="761504"/>
                      <a:pt x="653257" y="766762"/>
                      <a:pt x="666750" y="766762"/>
                    </a:cubicBezTo>
                    <a:lnTo>
                      <a:pt x="666750" y="821531"/>
                    </a:lnTo>
                    <a:lnTo>
                      <a:pt x="371475" y="821531"/>
                    </a:lnTo>
                    <a:lnTo>
                      <a:pt x="371475" y="766762"/>
                    </a:lnTo>
                    <a:cubicBezTo>
                      <a:pt x="406400" y="766762"/>
                      <a:pt x="423863" y="759817"/>
                      <a:pt x="423863" y="745927"/>
                    </a:cubicBezTo>
                    <a:cubicBezTo>
                      <a:pt x="423863" y="736402"/>
                      <a:pt x="419497" y="726281"/>
                      <a:pt x="410766" y="715566"/>
                    </a:cubicBezTo>
                    <a:lnTo>
                      <a:pt x="302419" y="572691"/>
                    </a:lnTo>
                    <a:lnTo>
                      <a:pt x="239911" y="615553"/>
                    </a:lnTo>
                    <a:lnTo>
                      <a:pt x="239911" y="689967"/>
                    </a:lnTo>
                    <a:cubicBezTo>
                      <a:pt x="239911" y="713780"/>
                      <a:pt x="242292" y="731143"/>
                      <a:pt x="247055" y="742057"/>
                    </a:cubicBezTo>
                    <a:cubicBezTo>
                      <a:pt x="251817" y="752971"/>
                      <a:pt x="258564" y="759817"/>
                      <a:pt x="267296" y="762595"/>
                    </a:cubicBezTo>
                    <a:cubicBezTo>
                      <a:pt x="276027" y="765373"/>
                      <a:pt x="289719" y="766762"/>
                      <a:pt x="308372" y="766762"/>
                    </a:cubicBezTo>
                    <a:lnTo>
                      <a:pt x="308372" y="821531"/>
                    </a:lnTo>
                    <a:lnTo>
                      <a:pt x="0" y="821531"/>
                    </a:lnTo>
                    <a:lnTo>
                      <a:pt x="0" y="766762"/>
                    </a:lnTo>
                    <a:cubicBezTo>
                      <a:pt x="23416" y="766762"/>
                      <a:pt x="41275" y="764480"/>
                      <a:pt x="53578" y="759916"/>
                    </a:cubicBezTo>
                    <a:cubicBezTo>
                      <a:pt x="65881" y="755352"/>
                      <a:pt x="74414" y="747117"/>
                      <a:pt x="79177" y="735211"/>
                    </a:cubicBezTo>
                    <a:cubicBezTo>
                      <a:pt x="83939" y="723305"/>
                      <a:pt x="86321" y="704850"/>
                      <a:pt x="86321" y="679847"/>
                    </a:cubicBezTo>
                    <a:lnTo>
                      <a:pt x="86321" y="172641"/>
                    </a:lnTo>
                    <a:cubicBezTo>
                      <a:pt x="86321" y="153194"/>
                      <a:pt x="83642" y="139005"/>
                      <a:pt x="78284" y="130076"/>
                    </a:cubicBezTo>
                    <a:cubicBezTo>
                      <a:pt x="72926" y="121146"/>
                      <a:pt x="64691" y="115292"/>
                      <a:pt x="53578" y="112514"/>
                    </a:cubicBezTo>
                    <a:cubicBezTo>
                      <a:pt x="42466" y="109736"/>
                      <a:pt x="24606" y="107950"/>
                      <a:pt x="0" y="107156"/>
                    </a:cubicBezTo>
                    <a:lnTo>
                      <a:pt x="0" y="52387"/>
                    </a:lnTo>
                    <a:lnTo>
                      <a:pt x="23991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2955402" y="2853328"/>
                <a:ext cx="1120378" cy="807244"/>
              </a:xfrm>
              <a:custGeom>
                <a:avLst/>
                <a:gdLst/>
                <a:ahLst/>
                <a:cxnLst/>
                <a:rect l="l" t="t" r="r" b="b"/>
                <a:pathLst>
                  <a:path w="1120378" h="807244">
                    <a:moveTo>
                      <a:pt x="0" y="0"/>
                    </a:moveTo>
                    <a:lnTo>
                      <a:pt x="295275" y="0"/>
                    </a:lnTo>
                    <a:lnTo>
                      <a:pt x="563165" y="569715"/>
                    </a:lnTo>
                    <a:lnTo>
                      <a:pt x="831651" y="0"/>
                    </a:lnTo>
                    <a:lnTo>
                      <a:pt x="1120378" y="0"/>
                    </a:lnTo>
                    <a:lnTo>
                      <a:pt x="1120378" y="54769"/>
                    </a:lnTo>
                    <a:cubicBezTo>
                      <a:pt x="1070769" y="54769"/>
                      <a:pt x="1038721" y="62012"/>
                      <a:pt x="1024235" y="76498"/>
                    </a:cubicBezTo>
                    <a:cubicBezTo>
                      <a:pt x="1009749" y="90984"/>
                      <a:pt x="1002506" y="115491"/>
                      <a:pt x="1002506" y="150019"/>
                    </a:cubicBezTo>
                    <a:lnTo>
                      <a:pt x="1002506" y="657225"/>
                    </a:lnTo>
                    <a:cubicBezTo>
                      <a:pt x="1002506" y="679054"/>
                      <a:pt x="1004887" y="696714"/>
                      <a:pt x="1009650" y="710208"/>
                    </a:cubicBezTo>
                    <a:cubicBezTo>
                      <a:pt x="1014412" y="723702"/>
                      <a:pt x="1025426" y="734120"/>
                      <a:pt x="1042690" y="741462"/>
                    </a:cubicBezTo>
                    <a:cubicBezTo>
                      <a:pt x="1059954" y="748804"/>
                      <a:pt x="1085850" y="752475"/>
                      <a:pt x="1120378" y="752475"/>
                    </a:cubicBezTo>
                    <a:lnTo>
                      <a:pt x="1120378" y="807244"/>
                    </a:lnTo>
                    <a:lnTo>
                      <a:pt x="715565" y="807244"/>
                    </a:lnTo>
                    <a:lnTo>
                      <a:pt x="715565" y="752475"/>
                    </a:lnTo>
                    <a:cubicBezTo>
                      <a:pt x="750490" y="752475"/>
                      <a:pt x="776089" y="749003"/>
                      <a:pt x="792361" y="742057"/>
                    </a:cubicBezTo>
                    <a:cubicBezTo>
                      <a:pt x="808633" y="735112"/>
                      <a:pt x="819249" y="724992"/>
                      <a:pt x="824210" y="711697"/>
                    </a:cubicBezTo>
                    <a:cubicBezTo>
                      <a:pt x="829171" y="698401"/>
                      <a:pt x="831651" y="680244"/>
                      <a:pt x="831651" y="657225"/>
                    </a:cubicBezTo>
                    <a:lnTo>
                      <a:pt x="831651" y="151210"/>
                    </a:lnTo>
                    <a:lnTo>
                      <a:pt x="526851" y="807244"/>
                    </a:lnTo>
                    <a:lnTo>
                      <a:pt x="490537" y="807244"/>
                    </a:lnTo>
                    <a:lnTo>
                      <a:pt x="181570" y="151210"/>
                    </a:lnTo>
                    <a:lnTo>
                      <a:pt x="181570" y="631627"/>
                    </a:lnTo>
                    <a:cubicBezTo>
                      <a:pt x="181570" y="657027"/>
                      <a:pt x="182463" y="676474"/>
                      <a:pt x="184249" y="689968"/>
                    </a:cubicBezTo>
                    <a:cubicBezTo>
                      <a:pt x="186035" y="703461"/>
                      <a:pt x="190599" y="714971"/>
                      <a:pt x="197941" y="724496"/>
                    </a:cubicBezTo>
                    <a:cubicBezTo>
                      <a:pt x="205283" y="734021"/>
                      <a:pt x="216892" y="741065"/>
                      <a:pt x="232767" y="745629"/>
                    </a:cubicBezTo>
                    <a:cubicBezTo>
                      <a:pt x="248642" y="750193"/>
                      <a:pt x="270669" y="752475"/>
                      <a:pt x="298847" y="752475"/>
                    </a:cubicBezTo>
                    <a:lnTo>
                      <a:pt x="298847" y="807244"/>
                    </a:lnTo>
                    <a:lnTo>
                      <a:pt x="0" y="807244"/>
                    </a:lnTo>
                    <a:lnTo>
                      <a:pt x="0" y="752475"/>
                    </a:lnTo>
                    <a:cubicBezTo>
                      <a:pt x="28575" y="752475"/>
                      <a:pt x="50701" y="750094"/>
                      <a:pt x="66377" y="745332"/>
                    </a:cubicBezTo>
                    <a:cubicBezTo>
                      <a:pt x="82054" y="740569"/>
                      <a:pt x="93464" y="733425"/>
                      <a:pt x="100608" y="723900"/>
                    </a:cubicBezTo>
                    <a:cubicBezTo>
                      <a:pt x="107751" y="714375"/>
                      <a:pt x="112117" y="702965"/>
                      <a:pt x="113704" y="689670"/>
                    </a:cubicBezTo>
                    <a:cubicBezTo>
                      <a:pt x="115292" y="676375"/>
                      <a:pt x="116086" y="657027"/>
                      <a:pt x="116086" y="631627"/>
                    </a:cubicBezTo>
                    <a:lnTo>
                      <a:pt x="116086" y="174427"/>
                    </a:lnTo>
                    <a:cubicBezTo>
                      <a:pt x="116086" y="140296"/>
                      <a:pt x="114300" y="115689"/>
                      <a:pt x="110728" y="100608"/>
                    </a:cubicBezTo>
                    <a:cubicBezTo>
                      <a:pt x="107156" y="85527"/>
                      <a:pt x="97333" y="74117"/>
                      <a:pt x="81260" y="66378"/>
                    </a:cubicBezTo>
                    <a:cubicBezTo>
                      <a:pt x="65187" y="58639"/>
                      <a:pt x="38100" y="54769"/>
                      <a:pt x="0" y="54769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6067500" y="2853328"/>
                <a:ext cx="724496" cy="807244"/>
              </a:xfrm>
              <a:custGeom>
                <a:avLst/>
                <a:gdLst/>
                <a:ahLst/>
                <a:cxnLst/>
                <a:rect l="l" t="t" r="r" b="b"/>
                <a:pathLst>
                  <a:path w="724496" h="807244">
                    <a:moveTo>
                      <a:pt x="0" y="0"/>
                    </a:moveTo>
                    <a:lnTo>
                      <a:pt x="406004" y="0"/>
                    </a:lnTo>
                    <a:lnTo>
                      <a:pt x="406004" y="54769"/>
                    </a:lnTo>
                    <a:cubicBezTo>
                      <a:pt x="372269" y="54769"/>
                      <a:pt x="346770" y="58143"/>
                      <a:pt x="329506" y="64889"/>
                    </a:cubicBezTo>
                    <a:cubicBezTo>
                      <a:pt x="312242" y="71636"/>
                      <a:pt x="300931" y="81459"/>
                      <a:pt x="295573" y="94357"/>
                    </a:cubicBezTo>
                    <a:cubicBezTo>
                      <a:pt x="290215" y="107256"/>
                      <a:pt x="287536" y="125810"/>
                      <a:pt x="287536" y="150019"/>
                    </a:cubicBezTo>
                    <a:lnTo>
                      <a:pt x="287536" y="614363"/>
                    </a:lnTo>
                    <a:cubicBezTo>
                      <a:pt x="287536" y="650875"/>
                      <a:pt x="289322" y="677069"/>
                      <a:pt x="292894" y="692944"/>
                    </a:cubicBezTo>
                    <a:cubicBezTo>
                      <a:pt x="296466" y="708819"/>
                      <a:pt x="306190" y="720825"/>
                      <a:pt x="322065" y="728961"/>
                    </a:cubicBezTo>
                    <a:cubicBezTo>
                      <a:pt x="337939" y="737097"/>
                      <a:pt x="363935" y="741165"/>
                      <a:pt x="400050" y="741165"/>
                    </a:cubicBezTo>
                    <a:cubicBezTo>
                      <a:pt x="445691" y="741165"/>
                      <a:pt x="485676" y="737692"/>
                      <a:pt x="520006" y="730747"/>
                    </a:cubicBezTo>
                    <a:cubicBezTo>
                      <a:pt x="554336" y="723801"/>
                      <a:pt x="586086" y="705347"/>
                      <a:pt x="615256" y="675382"/>
                    </a:cubicBezTo>
                    <a:cubicBezTo>
                      <a:pt x="644426" y="645418"/>
                      <a:pt x="662583" y="599480"/>
                      <a:pt x="669727" y="537568"/>
                    </a:cubicBezTo>
                    <a:lnTo>
                      <a:pt x="724496" y="537568"/>
                    </a:lnTo>
                    <a:lnTo>
                      <a:pt x="719138" y="807244"/>
                    </a:lnTo>
                    <a:lnTo>
                      <a:pt x="0" y="807244"/>
                    </a:lnTo>
                    <a:lnTo>
                      <a:pt x="0" y="752475"/>
                    </a:lnTo>
                    <a:cubicBezTo>
                      <a:pt x="49610" y="752475"/>
                      <a:pt x="81558" y="745332"/>
                      <a:pt x="95846" y="731044"/>
                    </a:cubicBezTo>
                    <a:cubicBezTo>
                      <a:pt x="110133" y="716757"/>
                      <a:pt x="117277" y="692150"/>
                      <a:pt x="117277" y="657225"/>
                    </a:cubicBezTo>
                    <a:lnTo>
                      <a:pt x="117277" y="150019"/>
                    </a:lnTo>
                    <a:cubicBezTo>
                      <a:pt x="117277" y="126603"/>
                      <a:pt x="114896" y="108446"/>
                      <a:pt x="110133" y="95548"/>
                    </a:cubicBezTo>
                    <a:cubicBezTo>
                      <a:pt x="105371" y="82650"/>
                      <a:pt x="94358" y="72629"/>
                      <a:pt x="77093" y="65485"/>
                    </a:cubicBezTo>
                    <a:cubicBezTo>
                      <a:pt x="59829" y="58341"/>
                      <a:pt x="34132" y="54769"/>
                      <a:pt x="0" y="5476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22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4157339" y="3153366"/>
                <a:ext cx="608409" cy="520898"/>
              </a:xfrm>
              <a:custGeom>
                <a:avLst/>
                <a:gdLst/>
                <a:ahLst/>
                <a:cxnLst/>
                <a:rect l="l" t="t" r="r" b="b"/>
                <a:pathLst>
                  <a:path w="608409" h="520898">
                    <a:moveTo>
                      <a:pt x="259556" y="0"/>
                    </a:moveTo>
                    <a:cubicBezTo>
                      <a:pt x="346869" y="0"/>
                      <a:pt x="406896" y="14684"/>
                      <a:pt x="439638" y="44053"/>
                    </a:cubicBezTo>
                    <a:cubicBezTo>
                      <a:pt x="472380" y="73422"/>
                      <a:pt x="488751" y="112712"/>
                      <a:pt x="488751" y="161925"/>
                    </a:cubicBezTo>
                    <a:lnTo>
                      <a:pt x="488751" y="350044"/>
                    </a:lnTo>
                    <a:cubicBezTo>
                      <a:pt x="488751" y="373856"/>
                      <a:pt x="489347" y="391319"/>
                      <a:pt x="490537" y="402431"/>
                    </a:cubicBezTo>
                    <a:cubicBezTo>
                      <a:pt x="491728" y="413544"/>
                      <a:pt x="495002" y="421977"/>
                      <a:pt x="500360" y="427732"/>
                    </a:cubicBezTo>
                    <a:cubicBezTo>
                      <a:pt x="505718" y="433487"/>
                      <a:pt x="514151" y="436364"/>
                      <a:pt x="525661" y="436364"/>
                    </a:cubicBezTo>
                    <a:cubicBezTo>
                      <a:pt x="535980" y="436364"/>
                      <a:pt x="545008" y="431006"/>
                      <a:pt x="552748" y="420291"/>
                    </a:cubicBezTo>
                    <a:cubicBezTo>
                      <a:pt x="560487" y="409575"/>
                      <a:pt x="564356" y="396676"/>
                      <a:pt x="564356" y="381595"/>
                    </a:cubicBezTo>
                    <a:lnTo>
                      <a:pt x="608409" y="381595"/>
                    </a:lnTo>
                    <a:cubicBezTo>
                      <a:pt x="608409" y="411758"/>
                      <a:pt x="602257" y="437455"/>
                      <a:pt x="589955" y="458688"/>
                    </a:cubicBezTo>
                    <a:cubicBezTo>
                      <a:pt x="577652" y="479921"/>
                      <a:pt x="561082" y="495598"/>
                      <a:pt x="540246" y="505718"/>
                    </a:cubicBezTo>
                    <a:cubicBezTo>
                      <a:pt x="519410" y="515838"/>
                      <a:pt x="495895" y="520898"/>
                      <a:pt x="469701" y="520898"/>
                    </a:cubicBezTo>
                    <a:cubicBezTo>
                      <a:pt x="436364" y="520898"/>
                      <a:pt x="408583" y="513060"/>
                      <a:pt x="386358" y="497384"/>
                    </a:cubicBezTo>
                    <a:cubicBezTo>
                      <a:pt x="364133" y="481707"/>
                      <a:pt x="350837" y="462955"/>
                      <a:pt x="346472" y="441127"/>
                    </a:cubicBezTo>
                    <a:cubicBezTo>
                      <a:pt x="280194" y="494308"/>
                      <a:pt x="213519" y="520898"/>
                      <a:pt x="146447" y="520898"/>
                    </a:cubicBezTo>
                    <a:cubicBezTo>
                      <a:pt x="103584" y="520898"/>
                      <a:pt x="68461" y="510480"/>
                      <a:pt x="41076" y="489644"/>
                    </a:cubicBezTo>
                    <a:cubicBezTo>
                      <a:pt x="13692" y="468808"/>
                      <a:pt x="0" y="441325"/>
                      <a:pt x="0" y="407194"/>
                    </a:cubicBezTo>
                    <a:cubicBezTo>
                      <a:pt x="0" y="379016"/>
                      <a:pt x="7342" y="353516"/>
                      <a:pt x="22026" y="330696"/>
                    </a:cubicBezTo>
                    <a:cubicBezTo>
                      <a:pt x="36711" y="307876"/>
                      <a:pt x="58241" y="287536"/>
                      <a:pt x="86618" y="269677"/>
                    </a:cubicBezTo>
                    <a:cubicBezTo>
                      <a:pt x="114994" y="251817"/>
                      <a:pt x="148828" y="236041"/>
                      <a:pt x="188119" y="222349"/>
                    </a:cubicBezTo>
                    <a:cubicBezTo>
                      <a:pt x="227409" y="208657"/>
                      <a:pt x="276423" y="194270"/>
                      <a:pt x="335161" y="179189"/>
                    </a:cubicBezTo>
                    <a:lnTo>
                      <a:pt x="335161" y="145256"/>
                    </a:lnTo>
                    <a:cubicBezTo>
                      <a:pt x="335161" y="117078"/>
                      <a:pt x="328513" y="94952"/>
                      <a:pt x="315218" y="78879"/>
                    </a:cubicBezTo>
                    <a:cubicBezTo>
                      <a:pt x="301922" y="62805"/>
                      <a:pt x="277415" y="54769"/>
                      <a:pt x="241697" y="54769"/>
                    </a:cubicBezTo>
                    <a:cubicBezTo>
                      <a:pt x="211137" y="54769"/>
                      <a:pt x="189111" y="61119"/>
                      <a:pt x="175617" y="73819"/>
                    </a:cubicBezTo>
                    <a:cubicBezTo>
                      <a:pt x="162123" y="86519"/>
                      <a:pt x="153193" y="105767"/>
                      <a:pt x="148828" y="131564"/>
                    </a:cubicBezTo>
                    <a:cubicBezTo>
                      <a:pt x="145653" y="149820"/>
                      <a:pt x="139799" y="164802"/>
                      <a:pt x="131266" y="176510"/>
                    </a:cubicBezTo>
                    <a:cubicBezTo>
                      <a:pt x="122734" y="188218"/>
                      <a:pt x="104973" y="194072"/>
                      <a:pt x="77986" y="194072"/>
                    </a:cubicBezTo>
                    <a:cubicBezTo>
                      <a:pt x="61317" y="194072"/>
                      <a:pt x="46633" y="189309"/>
                      <a:pt x="33933" y="179784"/>
                    </a:cubicBezTo>
                    <a:cubicBezTo>
                      <a:pt x="21233" y="170259"/>
                      <a:pt x="14883" y="156170"/>
                      <a:pt x="14883" y="137517"/>
                    </a:cubicBezTo>
                    <a:cubicBezTo>
                      <a:pt x="14883" y="100608"/>
                      <a:pt x="34925" y="68461"/>
                      <a:pt x="75009" y="41076"/>
                    </a:cubicBezTo>
                    <a:cubicBezTo>
                      <a:pt x="115094" y="13692"/>
                      <a:pt x="176609" y="0"/>
                      <a:pt x="259556" y="0"/>
                    </a:cubicBezTo>
                    <a:close/>
                    <a:moveTo>
                      <a:pt x="335161" y="238720"/>
                    </a:moveTo>
                    <a:cubicBezTo>
                      <a:pt x="259754" y="262533"/>
                      <a:pt x="211832" y="285849"/>
                      <a:pt x="191393" y="308670"/>
                    </a:cubicBezTo>
                    <a:cubicBezTo>
                      <a:pt x="170954" y="331490"/>
                      <a:pt x="160734" y="353814"/>
                      <a:pt x="160734" y="375642"/>
                    </a:cubicBezTo>
                    <a:cubicBezTo>
                      <a:pt x="160734" y="393898"/>
                      <a:pt x="166290" y="408583"/>
                      <a:pt x="177403" y="419695"/>
                    </a:cubicBezTo>
                    <a:cubicBezTo>
                      <a:pt x="188515" y="430808"/>
                      <a:pt x="204192" y="436364"/>
                      <a:pt x="224433" y="436364"/>
                    </a:cubicBezTo>
                    <a:cubicBezTo>
                      <a:pt x="246261" y="436364"/>
                      <a:pt x="265509" y="431800"/>
                      <a:pt x="282178" y="422672"/>
                    </a:cubicBezTo>
                    <a:cubicBezTo>
                      <a:pt x="298847" y="413544"/>
                      <a:pt x="316508" y="401439"/>
                      <a:pt x="335161" y="386358"/>
                    </a:cubicBezTo>
                    <a:lnTo>
                      <a:pt x="335161" y="2387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4790620" y="3153366"/>
                <a:ext cx="528042" cy="507206"/>
              </a:xfrm>
              <a:custGeom>
                <a:avLst/>
                <a:gdLst/>
                <a:ahLst/>
                <a:cxnLst/>
                <a:rect l="l" t="t" r="r" b="b"/>
                <a:pathLst>
                  <a:path w="528042" h="507206">
                    <a:moveTo>
                      <a:pt x="232172" y="0"/>
                    </a:moveTo>
                    <a:cubicBezTo>
                      <a:pt x="238125" y="20241"/>
                      <a:pt x="243682" y="63302"/>
                      <a:pt x="248841" y="129183"/>
                    </a:cubicBezTo>
                    <a:cubicBezTo>
                      <a:pt x="259953" y="105767"/>
                      <a:pt x="274539" y="84336"/>
                      <a:pt x="292596" y="64889"/>
                    </a:cubicBezTo>
                    <a:cubicBezTo>
                      <a:pt x="310654" y="45442"/>
                      <a:pt x="330895" y="29766"/>
                      <a:pt x="353318" y="17859"/>
                    </a:cubicBezTo>
                    <a:cubicBezTo>
                      <a:pt x="375742" y="5953"/>
                      <a:pt x="398661" y="0"/>
                      <a:pt x="422077" y="0"/>
                    </a:cubicBezTo>
                    <a:cubicBezTo>
                      <a:pt x="454621" y="0"/>
                      <a:pt x="480418" y="9128"/>
                      <a:pt x="499467" y="27384"/>
                    </a:cubicBezTo>
                    <a:cubicBezTo>
                      <a:pt x="518517" y="45641"/>
                      <a:pt x="528042" y="67866"/>
                      <a:pt x="528042" y="94059"/>
                    </a:cubicBezTo>
                    <a:cubicBezTo>
                      <a:pt x="528042" y="117078"/>
                      <a:pt x="520998" y="135235"/>
                      <a:pt x="506909" y="148530"/>
                    </a:cubicBezTo>
                    <a:cubicBezTo>
                      <a:pt x="492820" y="161826"/>
                      <a:pt x="476250" y="168473"/>
                      <a:pt x="457200" y="168473"/>
                    </a:cubicBezTo>
                    <a:cubicBezTo>
                      <a:pt x="434578" y="168473"/>
                      <a:pt x="414735" y="157361"/>
                      <a:pt x="397669" y="135136"/>
                    </a:cubicBezTo>
                    <a:cubicBezTo>
                      <a:pt x="389732" y="125214"/>
                      <a:pt x="383183" y="118070"/>
                      <a:pt x="378024" y="113705"/>
                    </a:cubicBezTo>
                    <a:cubicBezTo>
                      <a:pt x="372864" y="109339"/>
                      <a:pt x="365522" y="107156"/>
                      <a:pt x="355997" y="107156"/>
                    </a:cubicBezTo>
                    <a:cubicBezTo>
                      <a:pt x="325041" y="107156"/>
                      <a:pt x="300931" y="123924"/>
                      <a:pt x="283667" y="157460"/>
                    </a:cubicBezTo>
                    <a:cubicBezTo>
                      <a:pt x="266403" y="190996"/>
                      <a:pt x="257771" y="225822"/>
                      <a:pt x="257771" y="261937"/>
                    </a:cubicBezTo>
                    <a:lnTo>
                      <a:pt x="257771" y="365522"/>
                    </a:lnTo>
                    <a:cubicBezTo>
                      <a:pt x="257771" y="398859"/>
                      <a:pt x="262037" y="421680"/>
                      <a:pt x="270570" y="433983"/>
                    </a:cubicBezTo>
                    <a:cubicBezTo>
                      <a:pt x="279103" y="446286"/>
                      <a:pt x="301625" y="452437"/>
                      <a:pt x="338138" y="452437"/>
                    </a:cubicBezTo>
                    <a:lnTo>
                      <a:pt x="369689" y="452437"/>
                    </a:lnTo>
                    <a:lnTo>
                      <a:pt x="369689" y="507206"/>
                    </a:lnTo>
                    <a:lnTo>
                      <a:pt x="0" y="507206"/>
                    </a:lnTo>
                    <a:lnTo>
                      <a:pt x="0" y="452437"/>
                    </a:lnTo>
                    <a:lnTo>
                      <a:pt x="30957" y="452437"/>
                    </a:lnTo>
                    <a:cubicBezTo>
                      <a:pt x="64294" y="452437"/>
                      <a:pt x="84733" y="446087"/>
                      <a:pt x="92274" y="433387"/>
                    </a:cubicBezTo>
                    <a:cubicBezTo>
                      <a:pt x="99815" y="420687"/>
                      <a:pt x="103585" y="398066"/>
                      <a:pt x="103585" y="365522"/>
                    </a:cubicBezTo>
                    <a:lnTo>
                      <a:pt x="103585" y="191691"/>
                    </a:lnTo>
                    <a:cubicBezTo>
                      <a:pt x="103585" y="165100"/>
                      <a:pt x="100906" y="146050"/>
                      <a:pt x="95548" y="134541"/>
                    </a:cubicBezTo>
                    <a:cubicBezTo>
                      <a:pt x="90190" y="123031"/>
                      <a:pt x="80566" y="115391"/>
                      <a:pt x="66675" y="111621"/>
                    </a:cubicBezTo>
                    <a:cubicBezTo>
                      <a:pt x="52785" y="107851"/>
                      <a:pt x="30560" y="105966"/>
                      <a:pt x="0" y="105966"/>
                    </a:cubicBezTo>
                    <a:lnTo>
                      <a:pt x="0" y="51197"/>
                    </a:lnTo>
                    <a:lnTo>
                      <a:pt x="23217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6850532" y="3153366"/>
                <a:ext cx="586383" cy="526852"/>
              </a:xfrm>
              <a:custGeom>
                <a:avLst/>
                <a:gdLst/>
                <a:ahLst/>
                <a:cxnLst/>
                <a:rect l="l" t="t" r="r" b="b"/>
                <a:pathLst>
                  <a:path w="586383" h="526852">
                    <a:moveTo>
                      <a:pt x="297657" y="0"/>
                    </a:moveTo>
                    <a:cubicBezTo>
                      <a:pt x="357982" y="0"/>
                      <a:pt x="409972" y="11906"/>
                      <a:pt x="453629" y="35719"/>
                    </a:cubicBezTo>
                    <a:cubicBezTo>
                      <a:pt x="497285" y="59531"/>
                      <a:pt x="530325" y="91480"/>
                      <a:pt x="552748" y="131564"/>
                    </a:cubicBezTo>
                    <a:cubicBezTo>
                      <a:pt x="575172" y="171648"/>
                      <a:pt x="586383" y="215106"/>
                      <a:pt x="586383" y="261937"/>
                    </a:cubicBezTo>
                    <a:cubicBezTo>
                      <a:pt x="586383" y="315912"/>
                      <a:pt x="573286" y="362942"/>
                      <a:pt x="547093" y="403027"/>
                    </a:cubicBezTo>
                    <a:cubicBezTo>
                      <a:pt x="520899" y="443111"/>
                      <a:pt x="485478" y="473769"/>
                      <a:pt x="440829" y="495002"/>
                    </a:cubicBezTo>
                    <a:cubicBezTo>
                      <a:pt x="396181" y="516235"/>
                      <a:pt x="347266" y="526852"/>
                      <a:pt x="294085" y="526852"/>
                    </a:cubicBezTo>
                    <a:cubicBezTo>
                      <a:pt x="244079" y="526852"/>
                      <a:pt x="196751" y="517128"/>
                      <a:pt x="152103" y="497681"/>
                    </a:cubicBezTo>
                    <a:cubicBezTo>
                      <a:pt x="107454" y="478234"/>
                      <a:pt x="70942" y="448667"/>
                      <a:pt x="42565" y="408980"/>
                    </a:cubicBezTo>
                    <a:cubicBezTo>
                      <a:pt x="14189" y="369292"/>
                      <a:pt x="0" y="320675"/>
                      <a:pt x="0" y="263128"/>
                    </a:cubicBezTo>
                    <a:cubicBezTo>
                      <a:pt x="0" y="177006"/>
                      <a:pt x="29369" y="111621"/>
                      <a:pt x="88107" y="66973"/>
                    </a:cubicBezTo>
                    <a:cubicBezTo>
                      <a:pt x="146844" y="22324"/>
                      <a:pt x="216694" y="0"/>
                      <a:pt x="297657" y="0"/>
                    </a:cubicBezTo>
                    <a:close/>
                    <a:moveTo>
                      <a:pt x="291108" y="54769"/>
                    </a:moveTo>
                    <a:cubicBezTo>
                      <a:pt x="258168" y="54769"/>
                      <a:pt x="232470" y="62210"/>
                      <a:pt x="214015" y="77093"/>
                    </a:cubicBezTo>
                    <a:cubicBezTo>
                      <a:pt x="195561" y="91976"/>
                      <a:pt x="182662" y="114995"/>
                      <a:pt x="175320" y="146149"/>
                    </a:cubicBezTo>
                    <a:cubicBezTo>
                      <a:pt x="167978" y="177304"/>
                      <a:pt x="164307" y="217686"/>
                      <a:pt x="164307" y="267295"/>
                    </a:cubicBezTo>
                    <a:cubicBezTo>
                      <a:pt x="164307" y="328414"/>
                      <a:pt x="172443" y="377825"/>
                      <a:pt x="188715" y="415528"/>
                    </a:cubicBezTo>
                    <a:cubicBezTo>
                      <a:pt x="204987" y="453231"/>
                      <a:pt x="240507" y="472083"/>
                      <a:pt x="295276" y="472083"/>
                    </a:cubicBezTo>
                    <a:cubicBezTo>
                      <a:pt x="331391" y="472083"/>
                      <a:pt x="358875" y="461665"/>
                      <a:pt x="377726" y="440829"/>
                    </a:cubicBezTo>
                    <a:cubicBezTo>
                      <a:pt x="396578" y="419993"/>
                      <a:pt x="408683" y="394196"/>
                      <a:pt x="414040" y="363438"/>
                    </a:cubicBezTo>
                    <a:cubicBezTo>
                      <a:pt x="419398" y="332680"/>
                      <a:pt x="422077" y="297656"/>
                      <a:pt x="422077" y="258366"/>
                    </a:cubicBezTo>
                    <a:cubicBezTo>
                      <a:pt x="422077" y="190897"/>
                      <a:pt x="413147" y="140097"/>
                      <a:pt x="395288" y="105966"/>
                    </a:cubicBezTo>
                    <a:cubicBezTo>
                      <a:pt x="377429" y="71834"/>
                      <a:pt x="342702" y="54769"/>
                      <a:pt x="291108" y="54769"/>
                    </a:cubicBezTo>
                    <a:close/>
                  </a:path>
                </a:pathLst>
              </a:custGeom>
              <a:solidFill>
                <a:srgbClr val="D922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7516091" y="3153366"/>
                <a:ext cx="610790" cy="804862"/>
              </a:xfrm>
              <a:custGeom>
                <a:avLst/>
                <a:gdLst/>
                <a:ahLst/>
                <a:cxnLst/>
                <a:rect l="l" t="t" r="r" b="b"/>
                <a:pathLst>
                  <a:path w="610790" h="804862">
                    <a:moveTo>
                      <a:pt x="270867" y="0"/>
                    </a:moveTo>
                    <a:cubicBezTo>
                      <a:pt x="349051" y="0"/>
                      <a:pt x="409178" y="18256"/>
                      <a:pt x="451247" y="54769"/>
                    </a:cubicBezTo>
                    <a:cubicBezTo>
                      <a:pt x="476250" y="19050"/>
                      <a:pt x="508198" y="1191"/>
                      <a:pt x="547092" y="1191"/>
                    </a:cubicBezTo>
                    <a:cubicBezTo>
                      <a:pt x="567332" y="1191"/>
                      <a:pt x="583009" y="6251"/>
                      <a:pt x="594122" y="16371"/>
                    </a:cubicBezTo>
                    <a:cubicBezTo>
                      <a:pt x="605234" y="26491"/>
                      <a:pt x="610790" y="38497"/>
                      <a:pt x="610790" y="52387"/>
                    </a:cubicBezTo>
                    <a:cubicBezTo>
                      <a:pt x="610790" y="66675"/>
                      <a:pt x="606921" y="78184"/>
                      <a:pt x="599182" y="86916"/>
                    </a:cubicBezTo>
                    <a:cubicBezTo>
                      <a:pt x="591443" y="95647"/>
                      <a:pt x="582612" y="100012"/>
                      <a:pt x="572690" y="100012"/>
                    </a:cubicBezTo>
                    <a:cubicBezTo>
                      <a:pt x="560387" y="100012"/>
                      <a:pt x="547885" y="94655"/>
                      <a:pt x="535186" y="83939"/>
                    </a:cubicBezTo>
                    <a:cubicBezTo>
                      <a:pt x="533201" y="82748"/>
                      <a:pt x="529927" y="80268"/>
                      <a:pt x="525363" y="76498"/>
                    </a:cubicBezTo>
                    <a:cubicBezTo>
                      <a:pt x="520799" y="72727"/>
                      <a:pt x="516830" y="69850"/>
                      <a:pt x="513457" y="67866"/>
                    </a:cubicBezTo>
                    <a:cubicBezTo>
                      <a:pt x="510083" y="65881"/>
                      <a:pt x="506809" y="64889"/>
                      <a:pt x="503634" y="64889"/>
                    </a:cubicBezTo>
                    <a:cubicBezTo>
                      <a:pt x="492125" y="64889"/>
                      <a:pt x="482401" y="68858"/>
                      <a:pt x="474464" y="76795"/>
                    </a:cubicBezTo>
                    <a:cubicBezTo>
                      <a:pt x="487958" y="93861"/>
                      <a:pt x="498376" y="110033"/>
                      <a:pt x="505718" y="125313"/>
                    </a:cubicBezTo>
                    <a:cubicBezTo>
                      <a:pt x="513060" y="140593"/>
                      <a:pt x="516731" y="160139"/>
                      <a:pt x="516731" y="183952"/>
                    </a:cubicBezTo>
                    <a:cubicBezTo>
                      <a:pt x="516731" y="216098"/>
                      <a:pt x="509488" y="242788"/>
                      <a:pt x="495002" y="264021"/>
                    </a:cubicBezTo>
                    <a:cubicBezTo>
                      <a:pt x="480516" y="285254"/>
                      <a:pt x="461466" y="301625"/>
                      <a:pt x="437852" y="313134"/>
                    </a:cubicBezTo>
                    <a:cubicBezTo>
                      <a:pt x="414238" y="324644"/>
                      <a:pt x="390227" y="332978"/>
                      <a:pt x="365819" y="338137"/>
                    </a:cubicBezTo>
                    <a:cubicBezTo>
                      <a:pt x="341411" y="343297"/>
                      <a:pt x="310157" y="348456"/>
                      <a:pt x="272057" y="353616"/>
                    </a:cubicBezTo>
                    <a:cubicBezTo>
                      <a:pt x="178395" y="365125"/>
                      <a:pt x="131564" y="384175"/>
                      <a:pt x="131564" y="410766"/>
                    </a:cubicBezTo>
                    <a:cubicBezTo>
                      <a:pt x="131564" y="422275"/>
                      <a:pt x="138609" y="430212"/>
                      <a:pt x="152698" y="434578"/>
                    </a:cubicBezTo>
                    <a:cubicBezTo>
                      <a:pt x="166787" y="438944"/>
                      <a:pt x="187722" y="441127"/>
                      <a:pt x="215503" y="441127"/>
                    </a:cubicBezTo>
                    <a:lnTo>
                      <a:pt x="305990" y="441127"/>
                    </a:lnTo>
                    <a:cubicBezTo>
                      <a:pt x="334962" y="441127"/>
                      <a:pt x="362743" y="442615"/>
                      <a:pt x="389334" y="445591"/>
                    </a:cubicBezTo>
                    <a:cubicBezTo>
                      <a:pt x="415925" y="448568"/>
                      <a:pt x="443012" y="455414"/>
                      <a:pt x="470594" y="466130"/>
                    </a:cubicBezTo>
                    <a:cubicBezTo>
                      <a:pt x="498177" y="476845"/>
                      <a:pt x="521692" y="494109"/>
                      <a:pt x="541139" y="517922"/>
                    </a:cubicBezTo>
                    <a:cubicBezTo>
                      <a:pt x="560586" y="541734"/>
                      <a:pt x="570309" y="573088"/>
                      <a:pt x="570309" y="611981"/>
                    </a:cubicBezTo>
                    <a:cubicBezTo>
                      <a:pt x="570309" y="640953"/>
                      <a:pt x="561479" y="670123"/>
                      <a:pt x="543818" y="699492"/>
                    </a:cubicBezTo>
                    <a:cubicBezTo>
                      <a:pt x="526156" y="728861"/>
                      <a:pt x="494704" y="753765"/>
                      <a:pt x="449461" y="774204"/>
                    </a:cubicBezTo>
                    <a:cubicBezTo>
                      <a:pt x="404217" y="794643"/>
                      <a:pt x="343297" y="804862"/>
                      <a:pt x="266700" y="804862"/>
                    </a:cubicBezTo>
                    <a:cubicBezTo>
                      <a:pt x="206772" y="804862"/>
                      <a:pt x="147340" y="796925"/>
                      <a:pt x="88404" y="781050"/>
                    </a:cubicBezTo>
                    <a:cubicBezTo>
                      <a:pt x="29468" y="765175"/>
                      <a:pt x="0" y="729655"/>
                      <a:pt x="0" y="674489"/>
                    </a:cubicBezTo>
                    <a:cubicBezTo>
                      <a:pt x="0" y="655439"/>
                      <a:pt x="5655" y="638076"/>
                      <a:pt x="16966" y="622399"/>
                    </a:cubicBezTo>
                    <a:cubicBezTo>
                      <a:pt x="28277" y="606723"/>
                      <a:pt x="45442" y="598884"/>
                      <a:pt x="68461" y="598884"/>
                    </a:cubicBezTo>
                    <a:cubicBezTo>
                      <a:pt x="87114" y="598884"/>
                      <a:pt x="101997" y="602456"/>
                      <a:pt x="113109" y="609600"/>
                    </a:cubicBezTo>
                    <a:cubicBezTo>
                      <a:pt x="104378" y="623491"/>
                      <a:pt x="100012" y="638175"/>
                      <a:pt x="100012" y="653653"/>
                    </a:cubicBezTo>
                    <a:cubicBezTo>
                      <a:pt x="100012" y="679450"/>
                      <a:pt x="115193" y="701973"/>
                      <a:pt x="145554" y="721221"/>
                    </a:cubicBezTo>
                    <a:cubicBezTo>
                      <a:pt x="175915" y="740469"/>
                      <a:pt x="221655" y="750094"/>
                      <a:pt x="282773" y="750094"/>
                    </a:cubicBezTo>
                    <a:cubicBezTo>
                      <a:pt x="344289" y="750094"/>
                      <a:pt x="392806" y="741263"/>
                      <a:pt x="428327" y="723602"/>
                    </a:cubicBezTo>
                    <a:cubicBezTo>
                      <a:pt x="463847" y="705941"/>
                      <a:pt x="481607" y="682625"/>
                      <a:pt x="481607" y="653653"/>
                    </a:cubicBezTo>
                    <a:cubicBezTo>
                      <a:pt x="481607" y="633016"/>
                      <a:pt x="473968" y="617537"/>
                      <a:pt x="458688" y="607219"/>
                    </a:cubicBezTo>
                    <a:cubicBezTo>
                      <a:pt x="443408" y="596900"/>
                      <a:pt x="421580" y="590252"/>
                      <a:pt x="393204" y="587276"/>
                    </a:cubicBezTo>
                    <a:cubicBezTo>
                      <a:pt x="364827" y="584299"/>
                      <a:pt x="320675" y="582414"/>
                      <a:pt x="260747" y="581620"/>
                    </a:cubicBezTo>
                    <a:cubicBezTo>
                      <a:pt x="188119" y="580826"/>
                      <a:pt x="130969" y="572889"/>
                      <a:pt x="89297" y="557808"/>
                    </a:cubicBezTo>
                    <a:cubicBezTo>
                      <a:pt x="47625" y="542726"/>
                      <a:pt x="26789" y="510778"/>
                      <a:pt x="26789" y="461962"/>
                    </a:cubicBezTo>
                    <a:cubicBezTo>
                      <a:pt x="26789" y="420687"/>
                      <a:pt x="42267" y="390723"/>
                      <a:pt x="73223" y="372070"/>
                    </a:cubicBezTo>
                    <a:cubicBezTo>
                      <a:pt x="104180" y="353417"/>
                      <a:pt x="142280" y="339130"/>
                      <a:pt x="187523" y="329208"/>
                    </a:cubicBezTo>
                    <a:cubicBezTo>
                      <a:pt x="81161" y="308967"/>
                      <a:pt x="27980" y="258961"/>
                      <a:pt x="27980" y="179189"/>
                    </a:cubicBezTo>
                    <a:cubicBezTo>
                      <a:pt x="27980" y="153392"/>
                      <a:pt x="35024" y="126801"/>
                      <a:pt x="49113" y="99417"/>
                    </a:cubicBezTo>
                    <a:cubicBezTo>
                      <a:pt x="63202" y="72033"/>
                      <a:pt x="88404" y="48617"/>
                      <a:pt x="124718" y="29170"/>
                    </a:cubicBezTo>
                    <a:cubicBezTo>
                      <a:pt x="161032" y="9723"/>
                      <a:pt x="209748" y="0"/>
                      <a:pt x="270867" y="0"/>
                    </a:cubicBezTo>
                    <a:close/>
                    <a:moveTo>
                      <a:pt x="273248" y="51197"/>
                    </a:moveTo>
                    <a:cubicBezTo>
                      <a:pt x="238323" y="51197"/>
                      <a:pt x="213717" y="62805"/>
                      <a:pt x="199429" y="86023"/>
                    </a:cubicBezTo>
                    <a:cubicBezTo>
                      <a:pt x="185142" y="109240"/>
                      <a:pt x="177998" y="137120"/>
                      <a:pt x="177998" y="169664"/>
                    </a:cubicBezTo>
                    <a:cubicBezTo>
                      <a:pt x="177998" y="202208"/>
                      <a:pt x="184646" y="232073"/>
                      <a:pt x="197941" y="259259"/>
                    </a:cubicBezTo>
                    <a:cubicBezTo>
                      <a:pt x="211237" y="286445"/>
                      <a:pt x="236339" y="300037"/>
                      <a:pt x="273248" y="300037"/>
                    </a:cubicBezTo>
                    <a:cubicBezTo>
                      <a:pt x="301030" y="300037"/>
                      <a:pt x="323552" y="289421"/>
                      <a:pt x="340816" y="268188"/>
                    </a:cubicBezTo>
                    <a:cubicBezTo>
                      <a:pt x="358080" y="246955"/>
                      <a:pt x="366712" y="216495"/>
                      <a:pt x="366712" y="176808"/>
                    </a:cubicBezTo>
                    <a:cubicBezTo>
                      <a:pt x="366712" y="143073"/>
                      <a:pt x="359171" y="113705"/>
                      <a:pt x="344090" y="88701"/>
                    </a:cubicBezTo>
                    <a:cubicBezTo>
                      <a:pt x="329009" y="63698"/>
                      <a:pt x="305395" y="51197"/>
                      <a:pt x="273248" y="51197"/>
                    </a:cubicBezTo>
                    <a:close/>
                  </a:path>
                </a:pathLst>
              </a:custGeom>
              <a:solidFill>
                <a:srgbClr val="D922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8172591" y="3153366"/>
                <a:ext cx="323255" cy="507206"/>
              </a:xfrm>
              <a:custGeom>
                <a:avLst/>
                <a:gdLst/>
                <a:ahLst/>
                <a:cxnLst/>
                <a:rect l="l" t="t" r="r" b="b"/>
                <a:pathLst>
                  <a:path w="323255" h="507206">
                    <a:moveTo>
                      <a:pt x="244078" y="0"/>
                    </a:moveTo>
                    <a:lnTo>
                      <a:pt x="244078" y="365522"/>
                    </a:lnTo>
                    <a:cubicBezTo>
                      <a:pt x="244078" y="398859"/>
                      <a:pt x="248246" y="421680"/>
                      <a:pt x="256580" y="433983"/>
                    </a:cubicBezTo>
                    <a:cubicBezTo>
                      <a:pt x="264914" y="446286"/>
                      <a:pt x="287139" y="452437"/>
                      <a:pt x="323255" y="452437"/>
                    </a:cubicBezTo>
                    <a:lnTo>
                      <a:pt x="323255" y="507206"/>
                    </a:lnTo>
                    <a:lnTo>
                      <a:pt x="0" y="507206"/>
                    </a:lnTo>
                    <a:lnTo>
                      <a:pt x="0" y="452437"/>
                    </a:lnTo>
                    <a:lnTo>
                      <a:pt x="17264" y="452437"/>
                    </a:lnTo>
                    <a:cubicBezTo>
                      <a:pt x="40283" y="452437"/>
                      <a:pt x="57051" y="449262"/>
                      <a:pt x="67568" y="442912"/>
                    </a:cubicBezTo>
                    <a:cubicBezTo>
                      <a:pt x="78086" y="436562"/>
                      <a:pt x="84535" y="427633"/>
                      <a:pt x="86916" y="416123"/>
                    </a:cubicBezTo>
                    <a:cubicBezTo>
                      <a:pt x="89297" y="404614"/>
                      <a:pt x="90488" y="387747"/>
                      <a:pt x="90488" y="365522"/>
                    </a:cubicBezTo>
                    <a:lnTo>
                      <a:pt x="90488" y="188714"/>
                    </a:lnTo>
                    <a:cubicBezTo>
                      <a:pt x="90488" y="164108"/>
                      <a:pt x="89000" y="146645"/>
                      <a:pt x="86023" y="136326"/>
                    </a:cubicBezTo>
                    <a:cubicBezTo>
                      <a:pt x="83046" y="126008"/>
                      <a:pt x="75307" y="118467"/>
                      <a:pt x="62806" y="113705"/>
                    </a:cubicBezTo>
                    <a:cubicBezTo>
                      <a:pt x="50304" y="108942"/>
                      <a:pt x="29369" y="106362"/>
                      <a:pt x="0" y="105966"/>
                    </a:cubicBezTo>
                    <a:lnTo>
                      <a:pt x="0" y="51197"/>
                    </a:lnTo>
                    <a:lnTo>
                      <a:pt x="244078" y="0"/>
                    </a:lnTo>
                    <a:close/>
                  </a:path>
                </a:pathLst>
              </a:custGeom>
              <a:solidFill>
                <a:srgbClr val="D922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8554316" y="3153366"/>
                <a:ext cx="519113" cy="526852"/>
              </a:xfrm>
              <a:custGeom>
                <a:avLst/>
                <a:gdLst/>
                <a:ahLst/>
                <a:cxnLst/>
                <a:rect l="l" t="t" r="r" b="b"/>
                <a:pathLst>
                  <a:path w="519113" h="526852">
                    <a:moveTo>
                      <a:pt x="302419" y="0"/>
                    </a:moveTo>
                    <a:cubicBezTo>
                      <a:pt x="357188" y="0"/>
                      <a:pt x="405408" y="10815"/>
                      <a:pt x="447080" y="32444"/>
                    </a:cubicBezTo>
                    <a:cubicBezTo>
                      <a:pt x="488752" y="54074"/>
                      <a:pt x="509588" y="83939"/>
                      <a:pt x="509588" y="122039"/>
                    </a:cubicBezTo>
                    <a:cubicBezTo>
                      <a:pt x="509588" y="139502"/>
                      <a:pt x="503040" y="154384"/>
                      <a:pt x="489942" y="166687"/>
                    </a:cubicBezTo>
                    <a:cubicBezTo>
                      <a:pt x="476846" y="178991"/>
                      <a:pt x="461764" y="185142"/>
                      <a:pt x="444699" y="185142"/>
                    </a:cubicBezTo>
                    <a:cubicBezTo>
                      <a:pt x="428427" y="185142"/>
                      <a:pt x="415926" y="181372"/>
                      <a:pt x="407194" y="173831"/>
                    </a:cubicBezTo>
                    <a:cubicBezTo>
                      <a:pt x="398462" y="166291"/>
                      <a:pt x="392708" y="158552"/>
                      <a:pt x="389930" y="150614"/>
                    </a:cubicBezTo>
                    <a:cubicBezTo>
                      <a:pt x="387152" y="142677"/>
                      <a:pt x="383184" y="128587"/>
                      <a:pt x="378024" y="108347"/>
                    </a:cubicBezTo>
                    <a:cubicBezTo>
                      <a:pt x="372864" y="88900"/>
                      <a:pt x="364332" y="75109"/>
                      <a:pt x="352426" y="66973"/>
                    </a:cubicBezTo>
                    <a:cubicBezTo>
                      <a:pt x="340519" y="58837"/>
                      <a:pt x="323850" y="54769"/>
                      <a:pt x="302419" y="54769"/>
                    </a:cubicBezTo>
                    <a:cubicBezTo>
                      <a:pt x="266304" y="54769"/>
                      <a:pt x="234256" y="68163"/>
                      <a:pt x="206276" y="94952"/>
                    </a:cubicBezTo>
                    <a:cubicBezTo>
                      <a:pt x="178296" y="121741"/>
                      <a:pt x="164306" y="171847"/>
                      <a:pt x="164306" y="245269"/>
                    </a:cubicBezTo>
                    <a:cubicBezTo>
                      <a:pt x="164306" y="284559"/>
                      <a:pt x="169962" y="320675"/>
                      <a:pt x="181273" y="353616"/>
                    </a:cubicBezTo>
                    <a:cubicBezTo>
                      <a:pt x="192584" y="386556"/>
                      <a:pt x="210444" y="412651"/>
                      <a:pt x="234851" y="431899"/>
                    </a:cubicBezTo>
                    <a:cubicBezTo>
                      <a:pt x="259259" y="451148"/>
                      <a:pt x="289124" y="460772"/>
                      <a:pt x="324446" y="460772"/>
                    </a:cubicBezTo>
                    <a:cubicBezTo>
                      <a:pt x="363736" y="460772"/>
                      <a:pt x="393700" y="451048"/>
                      <a:pt x="414338" y="431602"/>
                    </a:cubicBezTo>
                    <a:cubicBezTo>
                      <a:pt x="434976" y="412155"/>
                      <a:pt x="453232" y="389334"/>
                      <a:pt x="469106" y="363141"/>
                    </a:cubicBezTo>
                    <a:lnTo>
                      <a:pt x="519113" y="386358"/>
                    </a:lnTo>
                    <a:cubicBezTo>
                      <a:pt x="471091" y="480020"/>
                      <a:pt x="393899" y="526852"/>
                      <a:pt x="287536" y="526852"/>
                    </a:cubicBezTo>
                    <a:cubicBezTo>
                      <a:pt x="237927" y="526852"/>
                      <a:pt x="190996" y="516731"/>
                      <a:pt x="146745" y="496491"/>
                    </a:cubicBezTo>
                    <a:cubicBezTo>
                      <a:pt x="102494" y="476250"/>
                      <a:pt x="66973" y="446881"/>
                      <a:pt x="40184" y="408384"/>
                    </a:cubicBezTo>
                    <a:cubicBezTo>
                      <a:pt x="13395" y="369887"/>
                      <a:pt x="0" y="324842"/>
                      <a:pt x="0" y="273248"/>
                    </a:cubicBezTo>
                    <a:cubicBezTo>
                      <a:pt x="0" y="237530"/>
                      <a:pt x="7244" y="203398"/>
                      <a:pt x="21730" y="170855"/>
                    </a:cubicBezTo>
                    <a:cubicBezTo>
                      <a:pt x="36215" y="138311"/>
                      <a:pt x="57150" y="108942"/>
                      <a:pt x="84535" y="82748"/>
                    </a:cubicBezTo>
                    <a:cubicBezTo>
                      <a:pt x="111919" y="56555"/>
                      <a:pt x="144364" y="36215"/>
                      <a:pt x="181868" y="21729"/>
                    </a:cubicBezTo>
                    <a:cubicBezTo>
                      <a:pt x="219373" y="7243"/>
                      <a:pt x="259556" y="0"/>
                      <a:pt x="302419" y="0"/>
                    </a:cubicBezTo>
                    <a:close/>
                  </a:path>
                </a:pathLst>
              </a:custGeom>
              <a:solidFill>
                <a:srgbClr val="D922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17" name="Rounded Rectangle 16"/>
            <p:cNvSpPr/>
            <p:nvPr/>
          </p:nvSpPr>
          <p:spPr>
            <a:xfrm>
              <a:off x="3459737" y="3113840"/>
              <a:ext cx="357433" cy="357434"/>
            </a:xfrm>
            <a:prstGeom prst="roundRect">
              <a:avLst>
                <a:gd name="adj" fmla="val 15406"/>
              </a:avLst>
            </a:prstGeom>
            <a:solidFill>
              <a:schemeClr val="tx2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ctr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833690" y="2879556"/>
              <a:ext cx="202746" cy="202746"/>
            </a:xfrm>
            <a:prstGeom prst="roundRect">
              <a:avLst>
                <a:gd name="adj" fmla="val 15406"/>
              </a:avLst>
            </a:prstGeom>
            <a:solidFill>
              <a:srgbClr val="D9223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ctr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/>
            <p:cNvGrpSpPr>
              <a:grpSpLocks noChangeAspect="1"/>
            </p:cNvGrpSpPr>
            <p:nvPr/>
          </p:nvGrpSpPr>
          <p:grpSpPr>
            <a:xfrm>
              <a:off x="8029574" y="3311610"/>
              <a:ext cx="105670" cy="105453"/>
              <a:chOff x="8707149" y="1333169"/>
              <a:chExt cx="396999" cy="396181"/>
            </a:xfrm>
            <a:grpFill/>
          </p:grpSpPr>
          <p:sp>
            <p:nvSpPr>
              <p:cNvPr id="21" name="TextBox 20"/>
              <p:cNvSpPr txBox="1"/>
              <p:nvPr/>
            </p:nvSpPr>
            <p:spPr>
              <a:xfrm>
                <a:off x="8707149" y="1333169"/>
                <a:ext cx="396999" cy="396181"/>
              </a:xfrm>
              <a:custGeom>
                <a:avLst/>
                <a:gdLst/>
                <a:ahLst/>
                <a:cxnLst/>
                <a:rect l="l" t="t" r="r" b="b"/>
                <a:pathLst>
                  <a:path w="396999" h="396181">
                    <a:moveTo>
                      <a:pt x="198499" y="0"/>
                    </a:moveTo>
                    <a:cubicBezTo>
                      <a:pt x="226330" y="0"/>
                      <a:pt x="252387" y="4980"/>
                      <a:pt x="276671" y="14939"/>
                    </a:cubicBezTo>
                    <a:cubicBezTo>
                      <a:pt x="300955" y="24898"/>
                      <a:pt x="321964" y="38677"/>
                      <a:pt x="339700" y="56276"/>
                    </a:cubicBezTo>
                    <a:cubicBezTo>
                      <a:pt x="357435" y="73875"/>
                      <a:pt x="371419" y="94748"/>
                      <a:pt x="381651" y="118895"/>
                    </a:cubicBezTo>
                    <a:cubicBezTo>
                      <a:pt x="391883" y="143042"/>
                      <a:pt x="396999" y="169441"/>
                      <a:pt x="396999" y="198090"/>
                    </a:cubicBezTo>
                    <a:cubicBezTo>
                      <a:pt x="396999" y="226740"/>
                      <a:pt x="391883" y="253138"/>
                      <a:pt x="381651" y="277285"/>
                    </a:cubicBezTo>
                    <a:cubicBezTo>
                      <a:pt x="371419" y="301433"/>
                      <a:pt x="357435" y="322306"/>
                      <a:pt x="339700" y="339905"/>
                    </a:cubicBezTo>
                    <a:cubicBezTo>
                      <a:pt x="321964" y="357504"/>
                      <a:pt x="300955" y="371283"/>
                      <a:pt x="276671" y="381242"/>
                    </a:cubicBezTo>
                    <a:cubicBezTo>
                      <a:pt x="252387" y="391201"/>
                      <a:pt x="226330" y="396181"/>
                      <a:pt x="198499" y="396181"/>
                    </a:cubicBezTo>
                    <a:cubicBezTo>
                      <a:pt x="170668" y="396181"/>
                      <a:pt x="144611" y="391201"/>
                      <a:pt x="120327" y="381242"/>
                    </a:cubicBezTo>
                    <a:cubicBezTo>
                      <a:pt x="96043" y="371283"/>
                      <a:pt x="75034" y="357504"/>
                      <a:pt x="57298" y="339905"/>
                    </a:cubicBezTo>
                    <a:cubicBezTo>
                      <a:pt x="39563" y="322306"/>
                      <a:pt x="25579" y="301433"/>
                      <a:pt x="15348" y="277285"/>
                    </a:cubicBezTo>
                    <a:cubicBezTo>
                      <a:pt x="5116" y="253138"/>
                      <a:pt x="0" y="226740"/>
                      <a:pt x="0" y="198090"/>
                    </a:cubicBezTo>
                    <a:cubicBezTo>
                      <a:pt x="0" y="169441"/>
                      <a:pt x="5116" y="143042"/>
                      <a:pt x="15348" y="118895"/>
                    </a:cubicBezTo>
                    <a:cubicBezTo>
                      <a:pt x="25579" y="94748"/>
                      <a:pt x="39563" y="73875"/>
                      <a:pt x="57298" y="56276"/>
                    </a:cubicBezTo>
                    <a:cubicBezTo>
                      <a:pt x="75034" y="38677"/>
                      <a:pt x="96043" y="24898"/>
                      <a:pt x="120327" y="14939"/>
                    </a:cubicBezTo>
                    <a:cubicBezTo>
                      <a:pt x="144611" y="4980"/>
                      <a:pt x="170668" y="0"/>
                      <a:pt x="198499" y="0"/>
                    </a:cubicBezTo>
                    <a:close/>
                    <a:moveTo>
                      <a:pt x="198499" y="38472"/>
                    </a:moveTo>
                    <a:cubicBezTo>
                      <a:pt x="175034" y="38472"/>
                      <a:pt x="153751" y="42633"/>
                      <a:pt x="134652" y="50955"/>
                    </a:cubicBezTo>
                    <a:cubicBezTo>
                      <a:pt x="115552" y="59277"/>
                      <a:pt x="99181" y="70600"/>
                      <a:pt x="85539" y="84925"/>
                    </a:cubicBezTo>
                    <a:cubicBezTo>
                      <a:pt x="71896" y="99250"/>
                      <a:pt x="61391" y="116167"/>
                      <a:pt x="54024" y="135675"/>
                    </a:cubicBezTo>
                    <a:cubicBezTo>
                      <a:pt x="46657" y="155184"/>
                      <a:pt x="42974" y="175989"/>
                      <a:pt x="42974" y="198090"/>
                    </a:cubicBezTo>
                    <a:cubicBezTo>
                      <a:pt x="42974" y="220191"/>
                      <a:pt x="46657" y="240996"/>
                      <a:pt x="54024" y="260505"/>
                    </a:cubicBezTo>
                    <a:cubicBezTo>
                      <a:pt x="61391" y="280014"/>
                      <a:pt x="71896" y="296931"/>
                      <a:pt x="85539" y="311255"/>
                    </a:cubicBezTo>
                    <a:cubicBezTo>
                      <a:pt x="99181" y="325580"/>
                      <a:pt x="115552" y="336904"/>
                      <a:pt x="134652" y="345226"/>
                    </a:cubicBezTo>
                    <a:cubicBezTo>
                      <a:pt x="153751" y="353547"/>
                      <a:pt x="175034" y="357708"/>
                      <a:pt x="198499" y="357708"/>
                    </a:cubicBezTo>
                    <a:cubicBezTo>
                      <a:pt x="221964" y="357708"/>
                      <a:pt x="243247" y="353547"/>
                      <a:pt x="262346" y="345226"/>
                    </a:cubicBezTo>
                    <a:cubicBezTo>
                      <a:pt x="281446" y="336904"/>
                      <a:pt x="297817" y="325580"/>
                      <a:pt x="311460" y="311255"/>
                    </a:cubicBezTo>
                    <a:cubicBezTo>
                      <a:pt x="325102" y="296931"/>
                      <a:pt x="335607" y="280014"/>
                      <a:pt x="342974" y="260505"/>
                    </a:cubicBezTo>
                    <a:cubicBezTo>
                      <a:pt x="350341" y="240996"/>
                      <a:pt x="354024" y="220191"/>
                      <a:pt x="354024" y="198090"/>
                    </a:cubicBezTo>
                    <a:cubicBezTo>
                      <a:pt x="354024" y="175989"/>
                      <a:pt x="350341" y="155184"/>
                      <a:pt x="342974" y="135675"/>
                    </a:cubicBezTo>
                    <a:cubicBezTo>
                      <a:pt x="335607" y="116167"/>
                      <a:pt x="325102" y="99250"/>
                      <a:pt x="311460" y="84925"/>
                    </a:cubicBezTo>
                    <a:cubicBezTo>
                      <a:pt x="297817" y="70600"/>
                      <a:pt x="281446" y="59277"/>
                      <a:pt x="262346" y="50955"/>
                    </a:cubicBezTo>
                    <a:cubicBezTo>
                      <a:pt x="243247" y="42633"/>
                      <a:pt x="221964" y="38472"/>
                      <a:pt x="198499" y="38472"/>
                    </a:cubicBezTo>
                    <a:close/>
                  </a:path>
                </a:pathLst>
              </a:custGeom>
              <a:solidFill>
                <a:srgbClr val="D9223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66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832796" y="1428531"/>
                <a:ext cx="157572" cy="203001"/>
              </a:xfrm>
              <a:custGeom>
                <a:avLst/>
                <a:gdLst/>
                <a:ahLst/>
                <a:cxnLst/>
                <a:rect l="l" t="t" r="r" b="b"/>
                <a:pathLst>
                  <a:path w="157572" h="203001">
                    <a:moveTo>
                      <a:pt x="0" y="0"/>
                    </a:moveTo>
                    <a:lnTo>
                      <a:pt x="69986" y="0"/>
                    </a:lnTo>
                    <a:cubicBezTo>
                      <a:pt x="80627" y="0"/>
                      <a:pt x="90928" y="1023"/>
                      <a:pt x="100887" y="3069"/>
                    </a:cubicBezTo>
                    <a:cubicBezTo>
                      <a:pt x="110846" y="5116"/>
                      <a:pt x="119645" y="8594"/>
                      <a:pt x="127285" y="13506"/>
                    </a:cubicBezTo>
                    <a:cubicBezTo>
                      <a:pt x="134925" y="18417"/>
                      <a:pt x="141064" y="24761"/>
                      <a:pt x="145702" y="32537"/>
                    </a:cubicBezTo>
                    <a:cubicBezTo>
                      <a:pt x="150341" y="40313"/>
                      <a:pt x="152660" y="49932"/>
                      <a:pt x="152660" y="61391"/>
                    </a:cubicBezTo>
                    <a:cubicBezTo>
                      <a:pt x="152660" y="77762"/>
                      <a:pt x="148090" y="90723"/>
                      <a:pt x="138949" y="100273"/>
                    </a:cubicBezTo>
                    <a:cubicBezTo>
                      <a:pt x="129809" y="109822"/>
                      <a:pt x="117462" y="116098"/>
                      <a:pt x="101910" y="119099"/>
                    </a:cubicBezTo>
                    <a:lnTo>
                      <a:pt x="101910" y="120736"/>
                    </a:lnTo>
                    <a:lnTo>
                      <a:pt x="157572" y="203001"/>
                    </a:lnTo>
                    <a:lnTo>
                      <a:pt x="110914" y="203001"/>
                    </a:lnTo>
                    <a:lnTo>
                      <a:pt x="61391" y="125239"/>
                    </a:lnTo>
                    <a:lnTo>
                      <a:pt x="40518" y="125239"/>
                    </a:lnTo>
                    <a:lnTo>
                      <a:pt x="40518" y="203001"/>
                    </a:lnTo>
                    <a:lnTo>
                      <a:pt x="0" y="203001"/>
                    </a:lnTo>
                    <a:lnTo>
                      <a:pt x="0" y="0"/>
                    </a:lnTo>
                    <a:close/>
                    <a:moveTo>
                      <a:pt x="40518" y="34788"/>
                    </a:moveTo>
                    <a:lnTo>
                      <a:pt x="40518" y="90450"/>
                    </a:lnTo>
                    <a:lnTo>
                      <a:pt x="63028" y="90450"/>
                    </a:lnTo>
                    <a:cubicBezTo>
                      <a:pt x="78854" y="90450"/>
                      <a:pt x="90655" y="88199"/>
                      <a:pt x="98431" y="83697"/>
                    </a:cubicBezTo>
                    <a:cubicBezTo>
                      <a:pt x="106207" y="79195"/>
                      <a:pt x="110095" y="71760"/>
                      <a:pt x="110095" y="61391"/>
                    </a:cubicBezTo>
                    <a:cubicBezTo>
                      <a:pt x="110095" y="53479"/>
                      <a:pt x="107435" y="47067"/>
                      <a:pt x="102114" y="42155"/>
                    </a:cubicBezTo>
                    <a:cubicBezTo>
                      <a:pt x="96794" y="37244"/>
                      <a:pt x="87312" y="34788"/>
                      <a:pt x="73670" y="34788"/>
                    </a:cubicBezTo>
                    <a:lnTo>
                      <a:pt x="40518" y="34788"/>
                    </a:lnTo>
                    <a:close/>
                  </a:path>
                </a:pathLst>
              </a:custGeom>
              <a:solidFill>
                <a:srgbClr val="D9223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6600"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</p:grpSp>
      <p:sp>
        <p:nvSpPr>
          <p:cNvPr id="33" name="Rectangle 32"/>
          <p:cNvSpPr/>
          <p:nvPr/>
        </p:nvSpPr>
        <p:spPr>
          <a:xfrm>
            <a:off x="-14116" y="1"/>
            <a:ext cx="12235278" cy="860777"/>
          </a:xfrm>
          <a:prstGeom prst="rect">
            <a:avLst/>
          </a:prstGeom>
          <a:solidFill>
            <a:srgbClr val="D9223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 anchorCtr="0"/>
          <a:lstStyle/>
          <a:p>
            <a:pPr algn="ctr">
              <a:lnSpc>
                <a:spcPct val="80000"/>
              </a:lnSpc>
            </a:pPr>
            <a:r>
              <a:rPr lang="en-US" sz="1600" b="1" dirty="0" smtClean="0">
                <a:solidFill>
                  <a:schemeClr val="bg2"/>
                </a:solidFill>
              </a:rPr>
              <a:t>Deprecated - DO NOT USE!</a:t>
            </a:r>
            <a:r>
              <a:rPr lang="en-US" sz="1600" b="1" baseline="0" dirty="0" smtClean="0">
                <a:solidFill>
                  <a:schemeClr val="bg2"/>
                </a:solidFill>
              </a:rPr>
              <a:t>  </a:t>
            </a:r>
            <a:endParaRPr lang="en-US" sz="1600" b="1" dirty="0">
              <a:solidFill>
                <a:schemeClr val="bg2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 &amp; 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72599" y="2510368"/>
            <a:ext cx="11139852" cy="355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>
                <a:solidFill>
                  <a:srgbClr val="333333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 smtClean="0"/>
              <a:t>Your name goes here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70114" y="2096309"/>
            <a:ext cx="11142336" cy="40982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buFont typeface="Wingdings" pitchFamily="2" charset="2"/>
              <a:buNone/>
              <a:defRPr sz="2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16" name="Picture 15" descr="MarkLogic_RGB.w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879" y="336804"/>
            <a:ext cx="1489463" cy="29845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 flipH="1">
            <a:off x="-114329" y="3547534"/>
            <a:ext cx="12503993" cy="3575050"/>
            <a:chOff x="-101600" y="3581400"/>
            <a:chExt cx="12500737" cy="3575050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10598151" y="5617718"/>
              <a:ext cx="171575" cy="50495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0171046" y="5916546"/>
              <a:ext cx="409324" cy="21526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0799318" y="5615559"/>
              <a:ext cx="355513" cy="36229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120" idx="5"/>
              <a:endCxn id="122" idx="1"/>
            </p:cNvCxnSpPr>
            <p:nvPr/>
          </p:nvCxnSpPr>
          <p:spPr>
            <a:xfrm>
              <a:off x="819042" y="4006742"/>
              <a:ext cx="603677" cy="36237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4533900" y="4114800"/>
              <a:ext cx="254000" cy="254000"/>
            </a:xfrm>
            <a:prstGeom prst="ellipse">
              <a:avLst/>
            </a:prstGeom>
            <a:solidFill>
              <a:schemeClr val="bg1"/>
            </a:solidFill>
            <a:ln w="6032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848100" y="3898900"/>
              <a:ext cx="228600" cy="22860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4864100" y="4406900"/>
              <a:ext cx="177800" cy="1778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5283200" y="3822700"/>
              <a:ext cx="107950" cy="10795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5111750" y="3594100"/>
              <a:ext cx="82550" cy="8255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3454400" y="5003800"/>
              <a:ext cx="165100" cy="16510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3460750" y="4578350"/>
              <a:ext cx="120650" cy="12065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3168650" y="4857750"/>
              <a:ext cx="165100" cy="1651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2692400" y="4470400"/>
              <a:ext cx="88900" cy="889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79650" y="4660900"/>
              <a:ext cx="78993" cy="78993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3651250" y="5867400"/>
              <a:ext cx="285750" cy="28575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3225800" y="5892800"/>
              <a:ext cx="165100" cy="165100"/>
            </a:xfrm>
            <a:prstGeom prst="ellipse">
              <a:avLst/>
            </a:prstGeom>
            <a:solidFill>
              <a:schemeClr val="bg1"/>
            </a:solidFill>
            <a:ln w="158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5702300" y="5956300"/>
              <a:ext cx="254000" cy="25400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7340600" y="5359400"/>
              <a:ext cx="254000" cy="25400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7912100" y="5270500"/>
              <a:ext cx="235712" cy="235712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4" name="Oval 103"/>
            <p:cNvSpPr>
              <a:spLocks/>
            </p:cNvSpPr>
            <p:nvPr/>
          </p:nvSpPr>
          <p:spPr>
            <a:xfrm>
              <a:off x="7048500" y="4521200"/>
              <a:ext cx="210312" cy="20828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5746750" y="4781550"/>
              <a:ext cx="120650" cy="12065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 rot="5400000">
              <a:off x="5257800" y="5518150"/>
              <a:ext cx="82296" cy="7493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4451350" y="6311900"/>
              <a:ext cx="184150" cy="18415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4432300" y="5905500"/>
              <a:ext cx="152400" cy="15240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>
            <a:xfrm>
              <a:off x="5232402" y="5753102"/>
              <a:ext cx="106677" cy="10667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4737102" y="6362702"/>
              <a:ext cx="115821" cy="11582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5334002" y="4953002"/>
              <a:ext cx="115821" cy="11582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5892800" y="5194300"/>
              <a:ext cx="203200" cy="203200"/>
            </a:xfrm>
            <a:prstGeom prst="ellipse">
              <a:avLst/>
            </a:prstGeom>
            <a:solidFill>
              <a:schemeClr val="bg1"/>
            </a:solidFill>
            <a:ln w="2286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6451601" y="4762501"/>
              <a:ext cx="150367" cy="15036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4" name="Oval 113"/>
            <p:cNvSpPr>
              <a:spLocks/>
            </p:cNvSpPr>
            <p:nvPr/>
          </p:nvSpPr>
          <p:spPr>
            <a:xfrm>
              <a:off x="6223002" y="5461001"/>
              <a:ext cx="221349" cy="228090"/>
            </a:xfrm>
            <a:prstGeom prst="ellipse">
              <a:avLst/>
            </a:prstGeom>
            <a:solidFill>
              <a:schemeClr val="bg1"/>
            </a:solidFill>
            <a:ln w="666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6489701" y="5854701"/>
              <a:ext cx="150367" cy="15036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6388100" y="6134100"/>
              <a:ext cx="89662" cy="8966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7" name="Oval 116"/>
            <p:cNvSpPr/>
            <p:nvPr/>
          </p:nvSpPr>
          <p:spPr>
            <a:xfrm>
              <a:off x="6045200" y="6464300"/>
              <a:ext cx="165100" cy="165100"/>
            </a:xfrm>
            <a:prstGeom prst="ellipse">
              <a:avLst/>
            </a:prstGeom>
            <a:solidFill>
              <a:schemeClr val="bg1"/>
            </a:solidFill>
            <a:ln w="158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5861050" y="6534152"/>
              <a:ext cx="82296" cy="7493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2057400" y="4902200"/>
              <a:ext cx="159512" cy="159512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698501" y="3886201"/>
              <a:ext cx="141222" cy="141222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2120900" y="3873500"/>
              <a:ext cx="88900" cy="889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09700" y="4356100"/>
              <a:ext cx="88900" cy="889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1441451" y="5994401"/>
              <a:ext cx="138428" cy="138428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1130300" y="5346700"/>
              <a:ext cx="177800" cy="177800"/>
            </a:xfrm>
            <a:prstGeom prst="ellipse">
              <a:avLst/>
            </a:prstGeom>
            <a:solidFill>
              <a:schemeClr val="bg1"/>
            </a:solidFill>
            <a:ln w="412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1866902" y="5689602"/>
              <a:ext cx="192021" cy="19202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2565401" y="6375401"/>
              <a:ext cx="146811" cy="146811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2190750" y="6699250"/>
              <a:ext cx="102362" cy="102362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2692401" y="5854701"/>
              <a:ext cx="128522" cy="128523"/>
            </a:xfrm>
            <a:prstGeom prst="ellipse">
              <a:avLst/>
            </a:prstGeom>
            <a:solidFill>
              <a:schemeClr val="bg1"/>
            </a:solidFill>
            <a:ln w="158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3225800" y="5384800"/>
              <a:ext cx="107950" cy="10795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30" name="Oval 129"/>
            <p:cNvSpPr/>
            <p:nvPr/>
          </p:nvSpPr>
          <p:spPr>
            <a:xfrm>
              <a:off x="444500" y="5943600"/>
              <a:ext cx="235712" cy="235712"/>
            </a:xfrm>
            <a:prstGeom prst="ellipse">
              <a:avLst/>
            </a:prstGeom>
            <a:solidFill>
              <a:schemeClr val="bg1"/>
            </a:solidFill>
            <a:ln w="6032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419100" y="4902200"/>
              <a:ext cx="165100" cy="165100"/>
            </a:xfrm>
            <a:prstGeom prst="ellipse">
              <a:avLst/>
            </a:prstGeom>
            <a:solidFill>
              <a:schemeClr val="bg1"/>
            </a:solidFill>
            <a:ln w="2222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32" name="Oval 131"/>
            <p:cNvSpPr/>
            <p:nvPr/>
          </p:nvSpPr>
          <p:spPr>
            <a:xfrm>
              <a:off x="7448550" y="5797550"/>
              <a:ext cx="120650" cy="12065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33" name="Oval 132"/>
            <p:cNvSpPr/>
            <p:nvPr/>
          </p:nvSpPr>
          <p:spPr>
            <a:xfrm>
              <a:off x="2978150" y="6457950"/>
              <a:ext cx="111506" cy="111506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3232150" y="6280150"/>
              <a:ext cx="93218" cy="93218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35" name="Oval 134"/>
            <p:cNvSpPr/>
            <p:nvPr/>
          </p:nvSpPr>
          <p:spPr>
            <a:xfrm>
              <a:off x="158750" y="6610350"/>
              <a:ext cx="120650" cy="12065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800100" y="6591300"/>
              <a:ext cx="88900" cy="889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37" name="Oval 136"/>
            <p:cNvSpPr>
              <a:spLocks noChangeAspect="1"/>
            </p:cNvSpPr>
            <p:nvPr/>
          </p:nvSpPr>
          <p:spPr>
            <a:xfrm>
              <a:off x="6972303" y="6756402"/>
              <a:ext cx="150361" cy="150364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8039101" y="5918201"/>
              <a:ext cx="150367" cy="15036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39" name="Oval 138"/>
            <p:cNvSpPr>
              <a:spLocks/>
            </p:cNvSpPr>
            <p:nvPr/>
          </p:nvSpPr>
          <p:spPr>
            <a:xfrm>
              <a:off x="11341100" y="4864100"/>
              <a:ext cx="210312" cy="208280"/>
            </a:xfrm>
            <a:prstGeom prst="ellipse">
              <a:avLst/>
            </a:prstGeom>
            <a:solidFill>
              <a:schemeClr val="bg1"/>
            </a:solidFill>
            <a:ln w="666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0" name="Oval 139"/>
            <p:cNvSpPr/>
            <p:nvPr/>
          </p:nvSpPr>
          <p:spPr>
            <a:xfrm>
              <a:off x="9823450" y="4476750"/>
              <a:ext cx="120650" cy="12065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1" name="Oval 140"/>
            <p:cNvSpPr/>
            <p:nvPr/>
          </p:nvSpPr>
          <p:spPr>
            <a:xfrm>
              <a:off x="9958917" y="4023784"/>
              <a:ext cx="73152" cy="7493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2" name="Oval 141"/>
            <p:cNvSpPr/>
            <p:nvPr/>
          </p:nvSpPr>
          <p:spPr>
            <a:xfrm>
              <a:off x="7518400" y="3683000"/>
              <a:ext cx="194056" cy="194056"/>
            </a:xfrm>
            <a:prstGeom prst="ellipse">
              <a:avLst/>
            </a:prstGeom>
            <a:solidFill>
              <a:schemeClr val="bg1"/>
            </a:solidFill>
            <a:ln w="2286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3" name="Oval 142"/>
            <p:cNvSpPr/>
            <p:nvPr/>
          </p:nvSpPr>
          <p:spPr>
            <a:xfrm>
              <a:off x="8191501" y="4254501"/>
              <a:ext cx="175766" cy="175766"/>
            </a:xfrm>
            <a:prstGeom prst="ellipse">
              <a:avLst/>
            </a:prstGeom>
            <a:solidFill>
              <a:schemeClr val="bg1"/>
            </a:solidFill>
            <a:ln w="2286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4" name="Oval 143"/>
            <p:cNvSpPr/>
            <p:nvPr/>
          </p:nvSpPr>
          <p:spPr>
            <a:xfrm>
              <a:off x="8839201" y="3613151"/>
              <a:ext cx="150367" cy="15036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5" name="Oval 144"/>
            <p:cNvSpPr/>
            <p:nvPr/>
          </p:nvSpPr>
          <p:spPr>
            <a:xfrm>
              <a:off x="8528050" y="3689350"/>
              <a:ext cx="89662" cy="8966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6" name="Oval 145"/>
            <p:cNvSpPr/>
            <p:nvPr/>
          </p:nvSpPr>
          <p:spPr>
            <a:xfrm>
              <a:off x="1346201" y="6819900"/>
              <a:ext cx="205231" cy="205232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>
              <a:off x="11815445" y="6134100"/>
              <a:ext cx="208280" cy="20828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8" name="Oval 147"/>
            <p:cNvSpPr/>
            <p:nvPr/>
          </p:nvSpPr>
          <p:spPr>
            <a:xfrm>
              <a:off x="9817100" y="6127750"/>
              <a:ext cx="165100" cy="16510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9" name="Oval 148"/>
            <p:cNvSpPr/>
            <p:nvPr/>
          </p:nvSpPr>
          <p:spPr>
            <a:xfrm>
              <a:off x="9347203" y="5461003"/>
              <a:ext cx="164587" cy="16458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50" name="Oval 149"/>
            <p:cNvSpPr/>
            <p:nvPr/>
          </p:nvSpPr>
          <p:spPr>
            <a:xfrm>
              <a:off x="8839202" y="5575302"/>
              <a:ext cx="148332" cy="148332"/>
            </a:xfrm>
            <a:prstGeom prst="ellipse">
              <a:avLst/>
            </a:prstGeom>
            <a:solidFill>
              <a:schemeClr val="bg1"/>
            </a:solidFill>
            <a:ln w="2286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51" name="Oval 150"/>
            <p:cNvSpPr/>
            <p:nvPr/>
          </p:nvSpPr>
          <p:spPr>
            <a:xfrm>
              <a:off x="8743951" y="4908551"/>
              <a:ext cx="150367" cy="15036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52" name="Oval 151"/>
            <p:cNvSpPr>
              <a:spLocks noChangeAspect="1"/>
            </p:cNvSpPr>
            <p:nvPr/>
          </p:nvSpPr>
          <p:spPr>
            <a:xfrm>
              <a:off x="9842500" y="5140198"/>
              <a:ext cx="146050" cy="14605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>
              <a:off x="9740901" y="4730751"/>
              <a:ext cx="180846" cy="180846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9315450" y="4019550"/>
              <a:ext cx="89662" cy="8966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55" name="Oval 154"/>
            <p:cNvSpPr/>
            <p:nvPr/>
          </p:nvSpPr>
          <p:spPr>
            <a:xfrm>
              <a:off x="10121900" y="3771900"/>
              <a:ext cx="98806" cy="98806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56" name="Oval 155"/>
            <p:cNvSpPr/>
            <p:nvPr/>
          </p:nvSpPr>
          <p:spPr>
            <a:xfrm>
              <a:off x="11117792" y="5941484"/>
              <a:ext cx="73152" cy="7493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57" name="Oval 156"/>
            <p:cNvSpPr/>
            <p:nvPr/>
          </p:nvSpPr>
          <p:spPr>
            <a:xfrm flipV="1">
              <a:off x="10547350" y="6089651"/>
              <a:ext cx="91440" cy="91437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58" name="Oval 157"/>
            <p:cNvSpPr/>
            <p:nvPr/>
          </p:nvSpPr>
          <p:spPr>
            <a:xfrm>
              <a:off x="9226550" y="6216650"/>
              <a:ext cx="89662" cy="89662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59" name="Oval 158"/>
            <p:cNvSpPr/>
            <p:nvPr/>
          </p:nvSpPr>
          <p:spPr>
            <a:xfrm>
              <a:off x="10096500" y="5842000"/>
              <a:ext cx="117094" cy="117094"/>
            </a:xfrm>
            <a:prstGeom prst="ellipse">
              <a:avLst/>
            </a:prstGeom>
            <a:solidFill>
              <a:schemeClr val="bg1"/>
            </a:solidFill>
            <a:ln w="2794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11684000" y="5295900"/>
              <a:ext cx="117094" cy="117094"/>
            </a:xfrm>
            <a:prstGeom prst="ellipse">
              <a:avLst/>
            </a:prstGeom>
            <a:solidFill>
              <a:schemeClr val="bg1"/>
            </a:solidFill>
            <a:ln w="2794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61" name="Oval 160"/>
            <p:cNvSpPr>
              <a:spLocks/>
            </p:cNvSpPr>
            <p:nvPr/>
          </p:nvSpPr>
          <p:spPr>
            <a:xfrm>
              <a:off x="12188825" y="5626100"/>
              <a:ext cx="210312" cy="20828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10680700" y="4470400"/>
              <a:ext cx="80518" cy="80518"/>
            </a:xfrm>
            <a:prstGeom prst="ellipse">
              <a:avLst/>
            </a:prstGeom>
            <a:solidFill>
              <a:schemeClr val="bg1"/>
            </a:solidFill>
            <a:ln w="1778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63" name="Oval 162"/>
            <p:cNvSpPr/>
            <p:nvPr/>
          </p:nvSpPr>
          <p:spPr>
            <a:xfrm>
              <a:off x="11811000" y="3784600"/>
              <a:ext cx="89662" cy="89662"/>
            </a:xfrm>
            <a:prstGeom prst="ellipse">
              <a:avLst/>
            </a:prstGeom>
            <a:solidFill>
              <a:schemeClr val="bg1"/>
            </a:solidFill>
            <a:ln w="1524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64" name="Oval 163"/>
            <p:cNvSpPr/>
            <p:nvPr/>
          </p:nvSpPr>
          <p:spPr>
            <a:xfrm>
              <a:off x="11296652" y="5251452"/>
              <a:ext cx="132077" cy="13207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65" name="Oval 164"/>
            <p:cNvSpPr/>
            <p:nvPr/>
          </p:nvSpPr>
          <p:spPr>
            <a:xfrm>
              <a:off x="11099800" y="5334000"/>
              <a:ext cx="80518" cy="80518"/>
            </a:xfrm>
            <a:prstGeom prst="ellipse">
              <a:avLst/>
            </a:prstGeom>
            <a:solidFill>
              <a:schemeClr val="bg1"/>
            </a:solidFill>
            <a:ln w="2794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66" name="Oval 165"/>
            <p:cNvSpPr/>
            <p:nvPr/>
          </p:nvSpPr>
          <p:spPr>
            <a:xfrm>
              <a:off x="10744200" y="5549900"/>
              <a:ext cx="80518" cy="80518"/>
            </a:xfrm>
            <a:prstGeom prst="ellipse">
              <a:avLst/>
            </a:prstGeom>
            <a:solidFill>
              <a:schemeClr val="bg1"/>
            </a:solidFill>
            <a:ln w="2794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167" name="Straight Connector 166"/>
            <p:cNvCxnSpPr>
              <a:stCxn id="122" idx="7"/>
              <a:endCxn id="121" idx="3"/>
            </p:cNvCxnSpPr>
            <p:nvPr/>
          </p:nvCxnSpPr>
          <p:spPr>
            <a:xfrm flipV="1">
              <a:off x="1485581" y="3949381"/>
              <a:ext cx="648338" cy="41973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>
              <a:stCxn id="119" idx="1"/>
              <a:endCxn id="122" idx="5"/>
            </p:cNvCxnSpPr>
            <p:nvPr/>
          </p:nvCxnSpPr>
          <p:spPr>
            <a:xfrm flipH="1" flipV="1">
              <a:off x="1485581" y="4431981"/>
              <a:ext cx="595179" cy="49357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97" idx="2"/>
              <a:endCxn id="98" idx="7"/>
            </p:cNvCxnSpPr>
            <p:nvPr/>
          </p:nvCxnSpPr>
          <p:spPr>
            <a:xfrm flipH="1">
              <a:off x="2347075" y="4514850"/>
              <a:ext cx="345325" cy="15761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97" idx="5"/>
              <a:endCxn id="96" idx="1"/>
            </p:cNvCxnSpPr>
            <p:nvPr/>
          </p:nvCxnSpPr>
          <p:spPr>
            <a:xfrm>
              <a:off x="2768281" y="4546281"/>
              <a:ext cx="424547" cy="33564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97" idx="6"/>
              <a:endCxn id="95" idx="2"/>
            </p:cNvCxnSpPr>
            <p:nvPr/>
          </p:nvCxnSpPr>
          <p:spPr>
            <a:xfrm>
              <a:off x="2781300" y="4514850"/>
              <a:ext cx="679450" cy="12382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95" idx="7"/>
              <a:endCxn id="90" idx="3"/>
            </p:cNvCxnSpPr>
            <p:nvPr/>
          </p:nvCxnSpPr>
          <p:spPr>
            <a:xfrm flipV="1">
              <a:off x="3563731" y="4094022"/>
              <a:ext cx="317847" cy="50199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89" idx="1"/>
              <a:endCxn id="90" idx="6"/>
            </p:cNvCxnSpPr>
            <p:nvPr/>
          </p:nvCxnSpPr>
          <p:spPr>
            <a:xfrm flipH="1" flipV="1">
              <a:off x="4076700" y="4013200"/>
              <a:ext cx="494397" cy="13879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92" idx="3"/>
              <a:endCxn id="89" idx="7"/>
            </p:cNvCxnSpPr>
            <p:nvPr/>
          </p:nvCxnSpPr>
          <p:spPr>
            <a:xfrm flipH="1">
              <a:off x="4750703" y="3914841"/>
              <a:ext cx="548306" cy="23715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>
              <a:stCxn id="89" idx="5"/>
              <a:endCxn id="91" idx="1"/>
            </p:cNvCxnSpPr>
            <p:nvPr/>
          </p:nvCxnSpPr>
          <p:spPr>
            <a:xfrm>
              <a:off x="4750703" y="4331603"/>
              <a:ext cx="139435" cy="10133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stCxn id="89" idx="3"/>
              <a:endCxn id="94" idx="7"/>
            </p:cNvCxnSpPr>
            <p:nvPr/>
          </p:nvCxnSpPr>
          <p:spPr>
            <a:xfrm flipH="1">
              <a:off x="3595322" y="4331603"/>
              <a:ext cx="975775" cy="69637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stCxn id="91" idx="5"/>
              <a:endCxn id="111" idx="1"/>
            </p:cNvCxnSpPr>
            <p:nvPr/>
          </p:nvCxnSpPr>
          <p:spPr>
            <a:xfrm>
              <a:off x="5015862" y="4558662"/>
              <a:ext cx="335102" cy="41130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>
              <a:stCxn id="94" idx="6"/>
              <a:endCxn id="111" idx="2"/>
            </p:cNvCxnSpPr>
            <p:nvPr/>
          </p:nvCxnSpPr>
          <p:spPr>
            <a:xfrm flipV="1">
              <a:off x="3619500" y="5010913"/>
              <a:ext cx="1714502" cy="7543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93" idx="5"/>
              <a:endCxn id="92" idx="1"/>
            </p:cNvCxnSpPr>
            <p:nvPr/>
          </p:nvCxnSpPr>
          <p:spPr>
            <a:xfrm>
              <a:off x="5182211" y="3664561"/>
              <a:ext cx="116798" cy="17394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89" idx="4"/>
              <a:endCxn id="99" idx="7"/>
            </p:cNvCxnSpPr>
            <p:nvPr/>
          </p:nvCxnSpPr>
          <p:spPr>
            <a:xfrm flipH="1">
              <a:off x="3895153" y="4368800"/>
              <a:ext cx="765747" cy="154044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>
              <a:stCxn id="94" idx="4"/>
              <a:endCxn id="99" idx="0"/>
            </p:cNvCxnSpPr>
            <p:nvPr/>
          </p:nvCxnSpPr>
          <p:spPr>
            <a:xfrm>
              <a:off x="3536950" y="5168900"/>
              <a:ext cx="257175" cy="6985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>
              <a:stCxn id="108" idx="2"/>
              <a:endCxn id="99" idx="6"/>
            </p:cNvCxnSpPr>
            <p:nvPr/>
          </p:nvCxnSpPr>
          <p:spPr>
            <a:xfrm flipH="1">
              <a:off x="3937000" y="5981700"/>
              <a:ext cx="495300" cy="2857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stCxn id="109" idx="3"/>
              <a:endCxn id="110" idx="7"/>
            </p:cNvCxnSpPr>
            <p:nvPr/>
          </p:nvCxnSpPr>
          <p:spPr>
            <a:xfrm flipH="1">
              <a:off x="4835961" y="5844157"/>
              <a:ext cx="412063" cy="53550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>
              <a:stCxn id="101" idx="2"/>
              <a:endCxn id="107" idx="7"/>
            </p:cNvCxnSpPr>
            <p:nvPr/>
          </p:nvCxnSpPr>
          <p:spPr>
            <a:xfrm flipH="1">
              <a:off x="4608532" y="6083300"/>
              <a:ext cx="1093768" cy="25556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>
              <a:endCxn id="107" idx="1"/>
            </p:cNvCxnSpPr>
            <p:nvPr/>
          </p:nvCxnSpPr>
          <p:spPr>
            <a:xfrm>
              <a:off x="3924300" y="6089650"/>
              <a:ext cx="554018" cy="24921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>
              <a:stCxn id="106" idx="6"/>
              <a:endCxn id="109" idx="0"/>
            </p:cNvCxnSpPr>
            <p:nvPr/>
          </p:nvCxnSpPr>
          <p:spPr>
            <a:xfrm flipH="1">
              <a:off x="5285741" y="5596763"/>
              <a:ext cx="13207" cy="15633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>
              <a:stCxn id="107" idx="6"/>
              <a:endCxn id="110" idx="2"/>
            </p:cNvCxnSpPr>
            <p:nvPr/>
          </p:nvCxnSpPr>
          <p:spPr>
            <a:xfrm>
              <a:off x="4635500" y="6403975"/>
              <a:ext cx="101602" cy="1663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>
              <a:stCxn id="109" idx="6"/>
              <a:endCxn id="101" idx="1"/>
            </p:cNvCxnSpPr>
            <p:nvPr/>
          </p:nvCxnSpPr>
          <p:spPr>
            <a:xfrm>
              <a:off x="5339079" y="5806441"/>
              <a:ext cx="400418" cy="18705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>
              <a:stCxn id="111" idx="4"/>
              <a:endCxn id="101" idx="0"/>
            </p:cNvCxnSpPr>
            <p:nvPr/>
          </p:nvCxnSpPr>
          <p:spPr>
            <a:xfrm>
              <a:off x="5391913" y="5068823"/>
              <a:ext cx="437387" cy="88747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>
              <a:stCxn id="112" idx="4"/>
              <a:endCxn id="101" idx="7"/>
            </p:cNvCxnSpPr>
            <p:nvPr/>
          </p:nvCxnSpPr>
          <p:spPr>
            <a:xfrm flipH="1">
              <a:off x="5919103" y="5397500"/>
              <a:ext cx="75297" cy="59599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>
              <a:stCxn id="111" idx="6"/>
              <a:endCxn id="112" idx="1"/>
            </p:cNvCxnSpPr>
            <p:nvPr/>
          </p:nvCxnSpPr>
          <p:spPr>
            <a:xfrm>
              <a:off x="5449823" y="5010913"/>
              <a:ext cx="472735" cy="21314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5827921" y="4884531"/>
              <a:ext cx="127145" cy="32123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>
              <a:stCxn id="112" idx="7"/>
              <a:endCxn id="113" idx="3"/>
            </p:cNvCxnSpPr>
            <p:nvPr/>
          </p:nvCxnSpPr>
          <p:spPr>
            <a:xfrm flipV="1">
              <a:off x="6066242" y="4890847"/>
              <a:ext cx="407380" cy="33321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5849731" y="4850020"/>
              <a:ext cx="611014" cy="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flipH="1">
              <a:off x="6601968" y="4673578"/>
              <a:ext cx="422466" cy="13870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>
              <a:stCxn id="142" idx="3"/>
              <a:endCxn id="104" idx="7"/>
            </p:cNvCxnSpPr>
            <p:nvPr/>
          </p:nvCxnSpPr>
          <p:spPr>
            <a:xfrm flipH="1">
              <a:off x="7228013" y="3848637"/>
              <a:ext cx="318806" cy="70306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stCxn id="143" idx="3"/>
              <a:endCxn id="104" idx="6"/>
            </p:cNvCxnSpPr>
            <p:nvPr/>
          </p:nvCxnSpPr>
          <p:spPr>
            <a:xfrm flipH="1">
              <a:off x="7258812" y="4404527"/>
              <a:ext cx="958429" cy="22081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142" idx="4"/>
              <a:endCxn id="103" idx="0"/>
            </p:cNvCxnSpPr>
            <p:nvPr/>
          </p:nvCxnSpPr>
          <p:spPr>
            <a:xfrm>
              <a:off x="7615428" y="3877056"/>
              <a:ext cx="414528" cy="139344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stCxn id="114" idx="6"/>
              <a:endCxn id="102" idx="2"/>
            </p:cNvCxnSpPr>
            <p:nvPr/>
          </p:nvCxnSpPr>
          <p:spPr>
            <a:xfrm flipV="1">
              <a:off x="6444351" y="5486400"/>
              <a:ext cx="896249" cy="8864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>
              <a:stCxn id="115" idx="6"/>
              <a:endCxn id="102" idx="3"/>
            </p:cNvCxnSpPr>
            <p:nvPr/>
          </p:nvCxnSpPr>
          <p:spPr>
            <a:xfrm flipV="1">
              <a:off x="6640068" y="5576203"/>
              <a:ext cx="737729" cy="35368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V="1">
              <a:off x="6458331" y="6008447"/>
              <a:ext cx="66091" cy="12565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>
              <a:stCxn id="94" idx="3"/>
              <a:endCxn id="100" idx="0"/>
            </p:cNvCxnSpPr>
            <p:nvPr/>
          </p:nvCxnSpPr>
          <p:spPr>
            <a:xfrm flipH="1">
              <a:off x="3308350" y="5144722"/>
              <a:ext cx="170228" cy="74807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>
              <a:stCxn id="129" idx="3"/>
              <a:endCxn id="128" idx="7"/>
            </p:cNvCxnSpPr>
            <p:nvPr/>
          </p:nvCxnSpPr>
          <p:spPr>
            <a:xfrm flipH="1">
              <a:off x="2802101" y="5476941"/>
              <a:ext cx="439508" cy="39658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134" idx="3"/>
              <a:endCxn id="133" idx="7"/>
            </p:cNvCxnSpPr>
            <p:nvPr/>
          </p:nvCxnSpPr>
          <p:spPr>
            <a:xfrm flipH="1">
              <a:off x="3073326" y="6359717"/>
              <a:ext cx="172475" cy="11456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stCxn id="133" idx="2"/>
              <a:endCxn id="126" idx="6"/>
            </p:cNvCxnSpPr>
            <p:nvPr/>
          </p:nvCxnSpPr>
          <p:spPr>
            <a:xfrm flipH="1" flipV="1">
              <a:off x="2712212" y="6448807"/>
              <a:ext cx="265938" cy="6489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stCxn id="107" idx="3"/>
            </p:cNvCxnSpPr>
            <p:nvPr/>
          </p:nvCxnSpPr>
          <p:spPr>
            <a:xfrm flipH="1">
              <a:off x="3625850" y="6469082"/>
              <a:ext cx="852468" cy="45241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flipH="1">
              <a:off x="5270500" y="6197600"/>
              <a:ext cx="457200" cy="7366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>
              <a:stCxn id="117" idx="3"/>
            </p:cNvCxnSpPr>
            <p:nvPr/>
          </p:nvCxnSpPr>
          <p:spPr>
            <a:xfrm flipH="1">
              <a:off x="5810250" y="6605222"/>
              <a:ext cx="259128" cy="55122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H="1" flipV="1">
              <a:off x="7569200" y="5883276"/>
              <a:ext cx="469901" cy="11722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138" idx="0"/>
              <a:endCxn id="103" idx="4"/>
            </p:cNvCxnSpPr>
            <p:nvPr/>
          </p:nvCxnSpPr>
          <p:spPr>
            <a:xfrm flipH="1" flipV="1">
              <a:off x="8029956" y="5506212"/>
              <a:ext cx="84329" cy="41198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>
              <a:stCxn id="138" idx="6"/>
              <a:endCxn id="150" idx="3"/>
            </p:cNvCxnSpPr>
            <p:nvPr/>
          </p:nvCxnSpPr>
          <p:spPr>
            <a:xfrm flipV="1">
              <a:off x="8189468" y="5701911"/>
              <a:ext cx="671457" cy="29147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>
              <a:stCxn id="103" idx="6"/>
              <a:endCxn id="150" idx="2"/>
            </p:cNvCxnSpPr>
            <p:nvPr/>
          </p:nvCxnSpPr>
          <p:spPr>
            <a:xfrm>
              <a:off x="8147812" y="5388356"/>
              <a:ext cx="691390" cy="26111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>
              <a:stCxn id="151" idx="4"/>
              <a:endCxn id="150" idx="0"/>
            </p:cNvCxnSpPr>
            <p:nvPr/>
          </p:nvCxnSpPr>
          <p:spPr>
            <a:xfrm>
              <a:off x="8819135" y="5058918"/>
              <a:ext cx="94233" cy="51638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>
              <a:stCxn id="115" idx="1"/>
              <a:endCxn id="114" idx="5"/>
            </p:cNvCxnSpPr>
            <p:nvPr/>
          </p:nvCxnSpPr>
          <p:spPr>
            <a:xfrm flipH="1" flipV="1">
              <a:off x="6411935" y="5655688"/>
              <a:ext cx="99787" cy="22103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>
              <a:stCxn id="118" idx="6"/>
              <a:endCxn id="117" idx="2"/>
            </p:cNvCxnSpPr>
            <p:nvPr/>
          </p:nvCxnSpPr>
          <p:spPr>
            <a:xfrm flipV="1">
              <a:off x="5943346" y="6546850"/>
              <a:ext cx="101854" cy="2476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>
              <a:stCxn id="137" idx="1"/>
              <a:endCxn id="117" idx="6"/>
            </p:cNvCxnSpPr>
            <p:nvPr/>
          </p:nvCxnSpPr>
          <p:spPr>
            <a:xfrm flipH="1" flipV="1">
              <a:off x="6210300" y="6546850"/>
              <a:ext cx="784023" cy="23157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>
              <a:stCxn id="125" idx="6"/>
              <a:endCxn id="128" idx="2"/>
            </p:cNvCxnSpPr>
            <p:nvPr/>
          </p:nvCxnSpPr>
          <p:spPr>
            <a:xfrm>
              <a:off x="2058923" y="5785612"/>
              <a:ext cx="633478" cy="13335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>
              <a:stCxn id="119" idx="4"/>
              <a:endCxn id="125" idx="0"/>
            </p:cNvCxnSpPr>
            <p:nvPr/>
          </p:nvCxnSpPr>
          <p:spPr>
            <a:xfrm flipH="1">
              <a:off x="1962913" y="5061712"/>
              <a:ext cx="174243" cy="62789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>
              <a:endCxn id="122" idx="2"/>
            </p:cNvCxnSpPr>
            <p:nvPr/>
          </p:nvCxnSpPr>
          <p:spPr>
            <a:xfrm flipV="1">
              <a:off x="-29633" y="4400550"/>
              <a:ext cx="1439333" cy="20955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>
              <a:endCxn id="119" idx="2"/>
            </p:cNvCxnSpPr>
            <p:nvPr/>
          </p:nvCxnSpPr>
          <p:spPr>
            <a:xfrm>
              <a:off x="-55033" y="4673600"/>
              <a:ext cx="2112433" cy="30835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endCxn id="131" idx="2"/>
            </p:cNvCxnSpPr>
            <p:nvPr/>
          </p:nvCxnSpPr>
          <p:spPr>
            <a:xfrm>
              <a:off x="0" y="4834467"/>
              <a:ext cx="419100" cy="15028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>
              <a:endCxn id="131" idx="3"/>
            </p:cNvCxnSpPr>
            <p:nvPr/>
          </p:nvCxnSpPr>
          <p:spPr>
            <a:xfrm flipV="1">
              <a:off x="0" y="5043122"/>
              <a:ext cx="443278" cy="36707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>
              <a:endCxn id="130" idx="1"/>
            </p:cNvCxnSpPr>
            <p:nvPr/>
          </p:nvCxnSpPr>
          <p:spPr>
            <a:xfrm>
              <a:off x="-101600" y="5219700"/>
              <a:ext cx="580619" cy="75841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>
              <a:stCxn id="124" idx="3"/>
              <a:endCxn id="130" idx="7"/>
            </p:cNvCxnSpPr>
            <p:nvPr/>
          </p:nvCxnSpPr>
          <p:spPr>
            <a:xfrm flipH="1">
              <a:off x="645693" y="5498462"/>
              <a:ext cx="510645" cy="47965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>
              <a:endCxn id="130" idx="0"/>
            </p:cNvCxnSpPr>
            <p:nvPr/>
          </p:nvCxnSpPr>
          <p:spPr>
            <a:xfrm>
              <a:off x="495300" y="5080000"/>
              <a:ext cx="67056" cy="8636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>
              <a:stCxn id="95" idx="4"/>
              <a:endCxn id="94" idx="0"/>
            </p:cNvCxnSpPr>
            <p:nvPr/>
          </p:nvCxnSpPr>
          <p:spPr>
            <a:xfrm>
              <a:off x="3521075" y="4699000"/>
              <a:ext cx="15875" cy="3048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>
              <a:stCxn id="96" idx="5"/>
              <a:endCxn id="94" idx="2"/>
            </p:cNvCxnSpPr>
            <p:nvPr/>
          </p:nvCxnSpPr>
          <p:spPr>
            <a:xfrm>
              <a:off x="3309572" y="4998672"/>
              <a:ext cx="144828" cy="8767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>
              <a:stCxn id="126" idx="0"/>
              <a:endCxn id="128" idx="3"/>
            </p:cNvCxnSpPr>
            <p:nvPr/>
          </p:nvCxnSpPr>
          <p:spPr>
            <a:xfrm flipV="1">
              <a:off x="2638807" y="5964402"/>
              <a:ext cx="72416" cy="41099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>
              <a:stCxn id="126" idx="1"/>
              <a:endCxn id="125" idx="5"/>
            </p:cNvCxnSpPr>
            <p:nvPr/>
          </p:nvCxnSpPr>
          <p:spPr>
            <a:xfrm flipH="1" flipV="1">
              <a:off x="2030802" y="5853501"/>
              <a:ext cx="556099" cy="5434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>
              <a:stCxn id="126" idx="3"/>
              <a:endCxn id="127" idx="7"/>
            </p:cNvCxnSpPr>
            <p:nvPr/>
          </p:nvCxnSpPr>
          <p:spPr>
            <a:xfrm flipH="1">
              <a:off x="2278121" y="6500712"/>
              <a:ext cx="308780" cy="21352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>
              <a:stCxn id="119" idx="4"/>
              <a:endCxn id="127" idx="0"/>
            </p:cNvCxnSpPr>
            <p:nvPr/>
          </p:nvCxnSpPr>
          <p:spPr>
            <a:xfrm>
              <a:off x="2137156" y="5061712"/>
              <a:ext cx="104775" cy="163753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>
              <a:stCxn id="123" idx="5"/>
              <a:endCxn id="127" idx="1"/>
            </p:cNvCxnSpPr>
            <p:nvPr/>
          </p:nvCxnSpPr>
          <p:spPr>
            <a:xfrm>
              <a:off x="1559607" y="6112557"/>
              <a:ext cx="646134" cy="60168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stCxn id="136" idx="5"/>
              <a:endCxn id="146" idx="1"/>
            </p:cNvCxnSpPr>
            <p:nvPr/>
          </p:nvCxnSpPr>
          <p:spPr>
            <a:xfrm>
              <a:off x="875981" y="6667181"/>
              <a:ext cx="500275" cy="18277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>
              <a:stCxn id="136" idx="7"/>
              <a:endCxn id="123" idx="3"/>
            </p:cNvCxnSpPr>
            <p:nvPr/>
          </p:nvCxnSpPr>
          <p:spPr>
            <a:xfrm flipV="1">
              <a:off x="875981" y="6112557"/>
              <a:ext cx="585742" cy="49176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>
              <a:stCxn id="130" idx="6"/>
              <a:endCxn id="123" idx="2"/>
            </p:cNvCxnSpPr>
            <p:nvPr/>
          </p:nvCxnSpPr>
          <p:spPr>
            <a:xfrm>
              <a:off x="680212" y="6061456"/>
              <a:ext cx="761239" cy="215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136" idx="1"/>
              <a:endCxn id="130" idx="5"/>
            </p:cNvCxnSpPr>
            <p:nvPr/>
          </p:nvCxnSpPr>
          <p:spPr>
            <a:xfrm flipH="1" flipV="1">
              <a:off x="645693" y="6144793"/>
              <a:ext cx="167426" cy="45952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>
              <a:endCxn id="136" idx="2"/>
            </p:cNvCxnSpPr>
            <p:nvPr/>
          </p:nvCxnSpPr>
          <p:spPr>
            <a:xfrm flipV="1">
              <a:off x="279400" y="6635750"/>
              <a:ext cx="520700" cy="3598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>
              <a:stCxn id="124" idx="5"/>
              <a:endCxn id="123" idx="1"/>
            </p:cNvCxnSpPr>
            <p:nvPr/>
          </p:nvCxnSpPr>
          <p:spPr>
            <a:xfrm>
              <a:off x="1282062" y="5498462"/>
              <a:ext cx="179661" cy="51621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>
              <a:stCxn id="119" idx="3"/>
              <a:endCxn id="123" idx="7"/>
            </p:cNvCxnSpPr>
            <p:nvPr/>
          </p:nvCxnSpPr>
          <p:spPr>
            <a:xfrm flipH="1">
              <a:off x="1559607" y="5038352"/>
              <a:ext cx="521153" cy="97632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>
              <a:stCxn id="124" idx="7"/>
              <a:endCxn id="119" idx="3"/>
            </p:cNvCxnSpPr>
            <p:nvPr/>
          </p:nvCxnSpPr>
          <p:spPr>
            <a:xfrm flipV="1">
              <a:off x="1282062" y="5038352"/>
              <a:ext cx="798698" cy="33438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flipH="1">
              <a:off x="3924300" y="5032810"/>
              <a:ext cx="1429458" cy="91561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>
              <a:stCxn id="145" idx="6"/>
              <a:endCxn id="144" idx="2"/>
            </p:cNvCxnSpPr>
            <p:nvPr/>
          </p:nvCxnSpPr>
          <p:spPr>
            <a:xfrm flipV="1">
              <a:off x="8617712" y="3688335"/>
              <a:ext cx="221489" cy="4584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>
              <a:stCxn id="103" idx="0"/>
              <a:endCxn id="143" idx="4"/>
            </p:cNvCxnSpPr>
            <p:nvPr/>
          </p:nvCxnSpPr>
          <p:spPr>
            <a:xfrm flipV="1">
              <a:off x="8029956" y="4430267"/>
              <a:ext cx="249428" cy="84023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>
              <a:stCxn id="142" idx="5"/>
              <a:endCxn id="143" idx="1"/>
            </p:cNvCxnSpPr>
            <p:nvPr/>
          </p:nvCxnSpPr>
          <p:spPr>
            <a:xfrm>
              <a:off x="7684037" y="3848637"/>
              <a:ext cx="533204" cy="43160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7702550" y="3822699"/>
              <a:ext cx="2064073" cy="95561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>
              <a:stCxn id="142" idx="6"/>
              <a:endCxn id="154" idx="2"/>
            </p:cNvCxnSpPr>
            <p:nvPr/>
          </p:nvCxnSpPr>
          <p:spPr>
            <a:xfrm>
              <a:off x="7712456" y="3780028"/>
              <a:ext cx="1602994" cy="28435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>
              <a:stCxn id="144" idx="5"/>
              <a:endCxn id="154" idx="1"/>
            </p:cNvCxnSpPr>
            <p:nvPr/>
          </p:nvCxnSpPr>
          <p:spPr>
            <a:xfrm>
              <a:off x="8967547" y="3741497"/>
              <a:ext cx="361034" cy="29118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>
              <a:stCxn id="153" idx="1"/>
              <a:endCxn id="154" idx="5"/>
            </p:cNvCxnSpPr>
            <p:nvPr/>
          </p:nvCxnSpPr>
          <p:spPr>
            <a:xfrm flipH="1" flipV="1">
              <a:off x="9391981" y="4096081"/>
              <a:ext cx="375404" cy="66115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>
              <a:stCxn id="155" idx="2"/>
              <a:endCxn id="154" idx="7"/>
            </p:cNvCxnSpPr>
            <p:nvPr/>
          </p:nvCxnSpPr>
          <p:spPr>
            <a:xfrm flipH="1">
              <a:off x="9391981" y="3821303"/>
              <a:ext cx="729919" cy="21137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flipH="1">
              <a:off x="9909175" y="4098714"/>
              <a:ext cx="71586" cy="37803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>
              <a:stCxn id="162" idx="2"/>
              <a:endCxn id="140" idx="6"/>
            </p:cNvCxnSpPr>
            <p:nvPr/>
          </p:nvCxnSpPr>
          <p:spPr>
            <a:xfrm flipH="1">
              <a:off x="9944100" y="4510659"/>
              <a:ext cx="736600" cy="2641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>
              <a:stCxn id="162" idx="5"/>
              <a:endCxn id="139" idx="1"/>
            </p:cNvCxnSpPr>
            <p:nvPr/>
          </p:nvCxnSpPr>
          <p:spPr>
            <a:xfrm>
              <a:off x="10749426" y="4539126"/>
              <a:ext cx="585897" cy="35547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>
              <a:stCxn id="152" idx="6"/>
              <a:endCxn id="139" idx="2"/>
            </p:cNvCxnSpPr>
            <p:nvPr/>
          </p:nvCxnSpPr>
          <p:spPr>
            <a:xfrm flipV="1">
              <a:off x="9988550" y="4968240"/>
              <a:ext cx="1352550" cy="24498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>
              <a:stCxn id="152" idx="5"/>
              <a:endCxn id="166" idx="1"/>
            </p:cNvCxnSpPr>
            <p:nvPr/>
          </p:nvCxnSpPr>
          <p:spPr>
            <a:xfrm>
              <a:off x="9967161" y="5264859"/>
              <a:ext cx="788831" cy="29683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>
              <a:stCxn id="149" idx="7"/>
              <a:endCxn id="152" idx="3"/>
            </p:cNvCxnSpPr>
            <p:nvPr/>
          </p:nvCxnSpPr>
          <p:spPr>
            <a:xfrm flipV="1">
              <a:off x="9487687" y="5264859"/>
              <a:ext cx="376202" cy="22024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flipV="1">
              <a:off x="9442197" y="4904163"/>
              <a:ext cx="337888" cy="57589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151" idx="6"/>
              <a:endCxn id="153" idx="2"/>
            </p:cNvCxnSpPr>
            <p:nvPr/>
          </p:nvCxnSpPr>
          <p:spPr>
            <a:xfrm flipV="1">
              <a:off x="8894318" y="4821174"/>
              <a:ext cx="846583" cy="16256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flipV="1">
              <a:off x="8965811" y="4891463"/>
              <a:ext cx="782524" cy="70988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flipV="1">
              <a:off x="8147812" y="4865625"/>
              <a:ext cx="1593089" cy="49733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9494037" y="5557037"/>
              <a:ext cx="608813" cy="29906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9486900" y="5600700"/>
              <a:ext cx="348028" cy="52582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H="1" flipV="1">
              <a:off x="8966200" y="5715000"/>
              <a:ext cx="277367" cy="51003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endCxn id="102" idx="0"/>
            </p:cNvCxnSpPr>
            <p:nvPr/>
          </p:nvCxnSpPr>
          <p:spPr>
            <a:xfrm>
              <a:off x="7175500" y="4699000"/>
              <a:ext cx="246380" cy="6604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5919105" y="6211204"/>
              <a:ext cx="168559" cy="25136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>
              <a:endCxn id="139" idx="7"/>
            </p:cNvCxnSpPr>
            <p:nvPr/>
          </p:nvCxnSpPr>
          <p:spPr>
            <a:xfrm flipH="1">
              <a:off x="11520613" y="3670300"/>
              <a:ext cx="772987" cy="122430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>
              <a:endCxn id="163" idx="7"/>
            </p:cNvCxnSpPr>
            <p:nvPr/>
          </p:nvCxnSpPr>
          <p:spPr>
            <a:xfrm flipH="1">
              <a:off x="11887531" y="3581400"/>
              <a:ext cx="431469" cy="21633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6592647" y="5983047"/>
              <a:ext cx="429437" cy="77335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 flipV="1">
              <a:off x="10210800" y="5618627"/>
              <a:ext cx="519790" cy="24877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159" idx="3"/>
              <a:endCxn id="148" idx="7"/>
            </p:cNvCxnSpPr>
            <p:nvPr/>
          </p:nvCxnSpPr>
          <p:spPr>
            <a:xfrm flipH="1">
              <a:off x="9958022" y="5941946"/>
              <a:ext cx="155626" cy="20998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flipV="1">
              <a:off x="9315781" y="6235700"/>
              <a:ext cx="514019" cy="1948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V="1">
              <a:off x="10812926" y="5390028"/>
              <a:ext cx="280378" cy="18639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 flipV="1">
              <a:off x="11188700" y="5317491"/>
              <a:ext cx="95252" cy="2920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>
              <a:stCxn id="160" idx="2"/>
              <a:endCxn id="164" idx="6"/>
            </p:cNvCxnSpPr>
            <p:nvPr/>
          </p:nvCxnSpPr>
          <p:spPr>
            <a:xfrm flipH="1" flipV="1">
              <a:off x="11428729" y="5317491"/>
              <a:ext cx="255271" cy="3695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>
              <a:stCxn id="161" idx="1"/>
              <a:endCxn id="160" idx="5"/>
            </p:cNvCxnSpPr>
            <p:nvPr/>
          </p:nvCxnSpPr>
          <p:spPr>
            <a:xfrm flipH="1" flipV="1">
              <a:off x="11783946" y="5395846"/>
              <a:ext cx="435678" cy="26075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>
              <a:stCxn id="161" idx="3"/>
              <a:endCxn id="147" idx="7"/>
            </p:cNvCxnSpPr>
            <p:nvPr/>
          </p:nvCxnSpPr>
          <p:spPr>
            <a:xfrm flipH="1">
              <a:off x="11993223" y="5803878"/>
              <a:ext cx="226401" cy="36072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160" idx="4"/>
              <a:endCxn id="147" idx="0"/>
            </p:cNvCxnSpPr>
            <p:nvPr/>
          </p:nvCxnSpPr>
          <p:spPr>
            <a:xfrm>
              <a:off x="11742547" y="5412994"/>
              <a:ext cx="177038" cy="72110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164" idx="4"/>
              <a:endCxn id="147" idx="1"/>
            </p:cNvCxnSpPr>
            <p:nvPr/>
          </p:nvCxnSpPr>
          <p:spPr>
            <a:xfrm>
              <a:off x="11362691" y="5383529"/>
              <a:ext cx="483256" cy="78107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153" idx="6"/>
              <a:endCxn id="139" idx="2"/>
            </p:cNvCxnSpPr>
            <p:nvPr/>
          </p:nvCxnSpPr>
          <p:spPr>
            <a:xfrm>
              <a:off x="9921747" y="4821176"/>
              <a:ext cx="1419353" cy="11963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endCxn id="139" idx="0"/>
            </p:cNvCxnSpPr>
            <p:nvPr/>
          </p:nvCxnSpPr>
          <p:spPr>
            <a:xfrm>
              <a:off x="11328400" y="4330700"/>
              <a:ext cx="117856" cy="5334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Oval 288"/>
            <p:cNvSpPr/>
            <p:nvPr/>
          </p:nvSpPr>
          <p:spPr>
            <a:xfrm>
              <a:off x="11271253" y="4222753"/>
              <a:ext cx="95499" cy="95499"/>
            </a:xfrm>
            <a:prstGeom prst="ellipse">
              <a:avLst/>
            </a:prstGeom>
            <a:solidFill>
              <a:schemeClr val="bg1"/>
            </a:solidFill>
            <a:ln w="317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207" name="Title 1"/>
          <p:cNvSpPr>
            <a:spLocks noGrp="1"/>
          </p:cNvSpPr>
          <p:nvPr>
            <p:ph type="ctrTitle" hasCustomPrompt="1"/>
          </p:nvPr>
        </p:nvSpPr>
        <p:spPr>
          <a:xfrm>
            <a:off x="542884" y="1586931"/>
            <a:ext cx="11144160" cy="577835"/>
          </a:xfrm>
          <a:noFill/>
        </p:spPr>
        <p:txBody>
          <a:bodyPr lIns="0" tIns="0" rIns="0" bIns="0" anchor="t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800" b="1" cap="all">
                <a:solidFill>
                  <a:srgbClr val="44499C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06" name="Rectangle 205"/>
          <p:cNvSpPr/>
          <p:nvPr/>
        </p:nvSpPr>
        <p:spPr>
          <a:xfrm>
            <a:off x="-14116" y="1"/>
            <a:ext cx="12235278" cy="860777"/>
          </a:xfrm>
          <a:prstGeom prst="rect">
            <a:avLst/>
          </a:prstGeom>
          <a:solidFill>
            <a:srgbClr val="D9223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 anchorCtr="0"/>
          <a:lstStyle/>
          <a:p>
            <a:pPr algn="ctr">
              <a:lnSpc>
                <a:spcPct val="80000"/>
              </a:lnSpc>
            </a:pPr>
            <a:r>
              <a:rPr lang="en-US" sz="1600" b="1" dirty="0" smtClean="0">
                <a:solidFill>
                  <a:schemeClr val="bg2"/>
                </a:solidFill>
              </a:rPr>
              <a:t>Deprecated - DO NOT USE!</a:t>
            </a:r>
            <a:r>
              <a:rPr lang="en-US" sz="1600" b="1" baseline="0" dirty="0" smtClean="0">
                <a:solidFill>
                  <a:schemeClr val="bg2"/>
                </a:solidFill>
              </a:rPr>
              <a:t>  </a:t>
            </a:r>
            <a:endParaRPr lang="en-US" sz="1600" b="1" dirty="0">
              <a:solidFill>
                <a:schemeClr val="bg2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,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6242" y="3225800"/>
            <a:ext cx="11074181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546242" y="939800"/>
            <a:ext cx="11077285" cy="2108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{Insert picture here}</a:t>
            </a:r>
            <a:endParaRPr lang="en-US" dirty="0"/>
          </a:p>
        </p:txBody>
      </p:sp>
      <p:pic>
        <p:nvPicPr>
          <p:cNvPr id="24" name="Picture 23" descr="MarkLogic_RGB.w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879" y="336804"/>
            <a:ext cx="1489463" cy="29845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394" y="3937000"/>
            <a:ext cx="11090133" cy="2336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65760" indent="-256032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Char char="§"/>
              <a:defRPr sz="2300">
                <a:latin typeface="+mn-lt"/>
              </a:defRPr>
            </a:lvl1pPr>
            <a:lvl2pPr marL="758952" indent="-25717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Char char="§"/>
              <a:defRPr sz="2300">
                <a:latin typeface="+mn-lt"/>
              </a:defRPr>
            </a:lvl2pPr>
            <a:lvl3pPr marL="1133856" indent="-242888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Char char="§"/>
              <a:defRPr sz="2100">
                <a:latin typeface="+mn-lt"/>
              </a:defRPr>
            </a:lvl3pPr>
            <a:lvl4pPr marL="1472184" indent="-222250">
              <a:spcAft>
                <a:spcPts val="600"/>
              </a:spcAft>
              <a:buClr>
                <a:schemeClr val="tx2"/>
              </a:buClr>
              <a:buFont typeface="Wingdings" charset="2"/>
              <a:buChar char="§"/>
              <a:defRPr sz="1800">
                <a:latin typeface="+mn-lt"/>
              </a:defRPr>
            </a:lvl4pPr>
            <a:lvl5pPr marL="1828800" indent="-219456">
              <a:spcAft>
                <a:spcPts val="600"/>
              </a:spcAft>
              <a:buClr>
                <a:schemeClr val="tx2"/>
              </a:buClr>
              <a:buFont typeface="Wingdings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 smtClean="0"/>
              <a:t>Click to Add Presentation Points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-14116" y="1"/>
            <a:ext cx="12235278" cy="860777"/>
          </a:xfrm>
          <a:prstGeom prst="rect">
            <a:avLst/>
          </a:prstGeom>
          <a:solidFill>
            <a:srgbClr val="D9223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 anchorCtr="0"/>
          <a:lstStyle/>
          <a:p>
            <a:pPr algn="ctr">
              <a:lnSpc>
                <a:spcPct val="80000"/>
              </a:lnSpc>
            </a:pPr>
            <a:r>
              <a:rPr lang="en-US" sz="1600" b="1" dirty="0" smtClean="0">
                <a:solidFill>
                  <a:schemeClr val="bg2"/>
                </a:solidFill>
              </a:rPr>
              <a:t>Deprecated - DO NOT USE!</a:t>
            </a:r>
            <a:r>
              <a:rPr lang="en-US" sz="1600" b="1" baseline="0" dirty="0" smtClean="0">
                <a:solidFill>
                  <a:schemeClr val="bg2"/>
                </a:solidFill>
              </a:rPr>
              <a:t>  </a:t>
            </a:r>
            <a:endParaRPr lang="en-US" sz="1600" b="1" dirty="0">
              <a:solidFill>
                <a:schemeClr val="bg2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2530667" y="1244601"/>
            <a:ext cx="236832" cy="395352"/>
          </a:xfrm>
          <a:prstGeom prst="rect">
            <a:avLst/>
          </a:prstGeom>
          <a:noFill/>
        </p:spPr>
        <p:txBody>
          <a:bodyPr wrap="none" lIns="117208" tIns="58604" rIns="117208" bIns="58604" rtlCol="0">
            <a:spAutoFit/>
          </a:bodyPr>
          <a:lstStyle/>
          <a:p>
            <a:endParaRPr lang="en-US" sz="1800" dirty="0">
              <a:latin typeface="Tahom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533539" y="1612900"/>
            <a:ext cx="5262345" cy="4445000"/>
          </a:xfrm>
          <a:prstGeom prst="rect">
            <a:avLst/>
          </a:prstGeom>
        </p:spPr>
        <p:txBody>
          <a:bodyPr lIns="0" tIns="0" rIns="0" bIns="0"/>
          <a:lstStyle>
            <a:lvl1pPr>
              <a:defRPr sz="2300" baseline="0"/>
            </a:lvl1pPr>
            <a:lvl2pPr marL="722376" indent="-256032">
              <a:spcAft>
                <a:spcPts val="600"/>
              </a:spcAft>
              <a:defRPr sz="2300"/>
            </a:lvl2pPr>
            <a:lvl3pPr marL="1197864" indent="-246888">
              <a:spcAft>
                <a:spcPts val="600"/>
              </a:spcAft>
              <a:defRPr sz="2100"/>
            </a:lvl3pPr>
            <a:lvl4pPr marL="1655064" indent="-219456">
              <a:spcAft>
                <a:spcPts val="600"/>
              </a:spcAft>
              <a:defRPr sz="1800"/>
            </a:lvl4pPr>
            <a:lvl5pPr marL="2112264" indent="-219456"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add text or graphics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6389764" y="1612900"/>
            <a:ext cx="5262345" cy="4445000"/>
          </a:xfrm>
          <a:prstGeom prst="rect">
            <a:avLst/>
          </a:prstGeom>
        </p:spPr>
        <p:txBody>
          <a:bodyPr lIns="0" tIns="0" rIns="0" bIns="0"/>
          <a:lstStyle>
            <a:lvl1pPr>
              <a:defRPr sz="2300" baseline="0"/>
            </a:lvl1pPr>
            <a:lvl2pPr marL="722376" indent="-256032">
              <a:spcAft>
                <a:spcPts val="600"/>
              </a:spcAft>
              <a:defRPr sz="2300"/>
            </a:lvl2pPr>
            <a:lvl3pPr marL="1197864" indent="-246888">
              <a:spcAft>
                <a:spcPts val="600"/>
              </a:spcAft>
              <a:defRPr sz="2100"/>
            </a:lvl3pPr>
            <a:lvl4pPr marL="1655064" indent="-219456">
              <a:spcAft>
                <a:spcPts val="600"/>
              </a:spcAft>
              <a:defRPr sz="1800"/>
            </a:lvl4pPr>
            <a:lvl5pPr marL="2112264" indent="-219456"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add text or graphics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31" name="Picture 30" descr="MarkLogic_RGB.w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879" y="336804"/>
            <a:ext cx="1489463" cy="29845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0" name="Title 1"/>
          <p:cNvSpPr>
            <a:spLocks noGrp="1"/>
          </p:cNvSpPr>
          <p:nvPr>
            <p:ph type="ctrTitle" hasCustomPrompt="1"/>
          </p:nvPr>
        </p:nvSpPr>
        <p:spPr>
          <a:xfrm>
            <a:off x="533395" y="889000"/>
            <a:ext cx="11090132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12" name="Rectangle 11"/>
          <p:cNvSpPr/>
          <p:nvPr/>
        </p:nvSpPr>
        <p:spPr>
          <a:xfrm>
            <a:off x="-14116" y="1"/>
            <a:ext cx="12235278" cy="860777"/>
          </a:xfrm>
          <a:prstGeom prst="rect">
            <a:avLst/>
          </a:prstGeom>
          <a:solidFill>
            <a:srgbClr val="D9223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 anchorCtr="0"/>
          <a:lstStyle/>
          <a:p>
            <a:pPr algn="ctr">
              <a:lnSpc>
                <a:spcPct val="80000"/>
              </a:lnSpc>
            </a:pPr>
            <a:r>
              <a:rPr lang="en-US" sz="1600" b="1" dirty="0" smtClean="0">
                <a:solidFill>
                  <a:schemeClr val="bg2"/>
                </a:solidFill>
              </a:rPr>
              <a:t>Deprecated - DO NOT USE!</a:t>
            </a:r>
            <a:r>
              <a:rPr lang="en-US" sz="1600" b="1" baseline="0" dirty="0" smtClean="0">
                <a:solidFill>
                  <a:schemeClr val="bg2"/>
                </a:solidFill>
              </a:rPr>
              <a:t>  </a:t>
            </a:r>
            <a:endParaRPr lang="en-US" sz="1600" b="1" dirty="0">
              <a:solidFill>
                <a:schemeClr val="bg2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533396" y="1600200"/>
            <a:ext cx="11077428" cy="40005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>
              <a:buNone/>
              <a:defRPr sz="2300">
                <a:latin typeface="+mn-lt"/>
              </a:defRPr>
            </a:lvl1pPr>
          </a:lstStyle>
          <a:p>
            <a:r>
              <a:rPr lang="en-US" dirty="0" smtClean="0"/>
              <a:t>Click icon to add picture or diagrams</a:t>
            </a:r>
            <a:endParaRPr dirty="0"/>
          </a:p>
        </p:txBody>
      </p:sp>
      <p:pic>
        <p:nvPicPr>
          <p:cNvPr id="14" name="Picture 13" descr="MarkLogic_RGB.w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879" y="336804"/>
            <a:ext cx="1489463" cy="2984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33395" y="889000"/>
            <a:ext cx="11090132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-14116" y="1"/>
            <a:ext cx="12235278" cy="860777"/>
          </a:xfrm>
          <a:prstGeom prst="rect">
            <a:avLst/>
          </a:prstGeom>
          <a:solidFill>
            <a:srgbClr val="D9223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 anchorCtr="0"/>
          <a:lstStyle/>
          <a:p>
            <a:pPr algn="ctr">
              <a:lnSpc>
                <a:spcPct val="80000"/>
              </a:lnSpc>
            </a:pPr>
            <a:r>
              <a:rPr lang="en-US" sz="1600" b="1" dirty="0" smtClean="0">
                <a:solidFill>
                  <a:schemeClr val="bg2"/>
                </a:solidFill>
              </a:rPr>
              <a:t>Deprecated - DO NOT USE!</a:t>
            </a:r>
            <a:r>
              <a:rPr lang="en-US" sz="1600" b="1" baseline="0" dirty="0" smtClean="0">
                <a:solidFill>
                  <a:schemeClr val="bg2"/>
                </a:solidFill>
              </a:rPr>
              <a:t>  </a:t>
            </a:r>
            <a:endParaRPr lang="en-US" sz="1600" b="1" dirty="0">
              <a:solidFill>
                <a:schemeClr val="bg2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 - 2 Line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Donut 127"/>
          <p:cNvSpPr>
            <a:spLocks noChangeAspect="1"/>
          </p:cNvSpPr>
          <p:nvPr/>
        </p:nvSpPr>
        <p:spPr>
          <a:xfrm>
            <a:off x="1477537" y="1"/>
            <a:ext cx="12606811" cy="8072143"/>
          </a:xfrm>
          <a:custGeom>
            <a:avLst/>
            <a:gdLst/>
            <a:ahLst/>
            <a:cxnLst/>
            <a:rect l="l" t="t" r="r" b="b"/>
            <a:pathLst>
              <a:path w="12603528" h="8072143">
                <a:moveTo>
                  <a:pt x="5831661" y="6712576"/>
                </a:moveTo>
                <a:cubicBezTo>
                  <a:pt x="5782286" y="6712576"/>
                  <a:pt x="5742259" y="6752603"/>
                  <a:pt x="5742259" y="6801978"/>
                </a:cubicBezTo>
                <a:cubicBezTo>
                  <a:pt x="5742259" y="6851353"/>
                  <a:pt x="5782286" y="6891380"/>
                  <a:pt x="5831661" y="6891380"/>
                </a:cubicBezTo>
                <a:cubicBezTo>
                  <a:pt x="5881036" y="6891380"/>
                  <a:pt x="5921063" y="6851353"/>
                  <a:pt x="5921063" y="6801978"/>
                </a:cubicBezTo>
                <a:cubicBezTo>
                  <a:pt x="5921063" y="6752603"/>
                  <a:pt x="5881036" y="6712576"/>
                  <a:pt x="5831661" y="6712576"/>
                </a:cubicBezTo>
                <a:close/>
                <a:moveTo>
                  <a:pt x="6965120" y="6551820"/>
                </a:moveTo>
                <a:cubicBezTo>
                  <a:pt x="6927425" y="6551820"/>
                  <a:pt x="6896867" y="6582378"/>
                  <a:pt x="6896867" y="6620073"/>
                </a:cubicBezTo>
                <a:cubicBezTo>
                  <a:pt x="6896867" y="6657768"/>
                  <a:pt x="6927425" y="6688326"/>
                  <a:pt x="6965120" y="6688326"/>
                </a:cubicBezTo>
                <a:cubicBezTo>
                  <a:pt x="7002815" y="6688326"/>
                  <a:pt x="7033373" y="6657768"/>
                  <a:pt x="7033373" y="6620073"/>
                </a:cubicBezTo>
                <a:lnTo>
                  <a:pt x="7028203" y="6594466"/>
                </a:lnTo>
                <a:lnTo>
                  <a:pt x="7024613" y="6596375"/>
                </a:lnTo>
                <a:lnTo>
                  <a:pt x="7016024" y="6580222"/>
                </a:lnTo>
                <a:lnTo>
                  <a:pt x="7018254" y="6579037"/>
                </a:lnTo>
                <a:lnTo>
                  <a:pt x="7013382" y="6571811"/>
                </a:lnTo>
                <a:cubicBezTo>
                  <a:pt x="7001031" y="6559460"/>
                  <a:pt x="6983967" y="6551820"/>
                  <a:pt x="6965120" y="6551820"/>
                </a:cubicBezTo>
                <a:close/>
                <a:moveTo>
                  <a:pt x="3258688" y="6391674"/>
                </a:moveTo>
                <a:cubicBezTo>
                  <a:pt x="3198911" y="6391674"/>
                  <a:pt x="3150453" y="6440132"/>
                  <a:pt x="3150453" y="6499909"/>
                </a:cubicBezTo>
                <a:cubicBezTo>
                  <a:pt x="3150453" y="6559686"/>
                  <a:pt x="3198911" y="6608144"/>
                  <a:pt x="3258688" y="6608144"/>
                </a:cubicBezTo>
                <a:cubicBezTo>
                  <a:pt x="3318465" y="6608144"/>
                  <a:pt x="3366923" y="6559686"/>
                  <a:pt x="3366923" y="6499909"/>
                </a:cubicBezTo>
                <a:cubicBezTo>
                  <a:pt x="3366923" y="6440132"/>
                  <a:pt x="3318465" y="6391674"/>
                  <a:pt x="3258688" y="6391674"/>
                </a:cubicBezTo>
                <a:close/>
                <a:moveTo>
                  <a:pt x="6539105" y="6109978"/>
                </a:moveTo>
                <a:cubicBezTo>
                  <a:pt x="6493623" y="6109978"/>
                  <a:pt x="6456753" y="6146848"/>
                  <a:pt x="6456753" y="6192330"/>
                </a:cubicBezTo>
                <a:cubicBezTo>
                  <a:pt x="6456753" y="6237812"/>
                  <a:pt x="6493623" y="6274682"/>
                  <a:pt x="6539105" y="6274682"/>
                </a:cubicBezTo>
                <a:cubicBezTo>
                  <a:pt x="6573217" y="6274682"/>
                  <a:pt x="6602484" y="6253943"/>
                  <a:pt x="6614986" y="6224385"/>
                </a:cubicBezTo>
                <a:lnTo>
                  <a:pt x="6619902" y="6200032"/>
                </a:lnTo>
                <a:lnTo>
                  <a:pt x="6617261" y="6200789"/>
                </a:lnTo>
                <a:lnTo>
                  <a:pt x="6612224" y="6183209"/>
                </a:lnTo>
                <a:lnTo>
                  <a:pt x="6619211" y="6181206"/>
                </a:lnTo>
                <a:lnTo>
                  <a:pt x="6614986" y="6160275"/>
                </a:lnTo>
                <a:cubicBezTo>
                  <a:pt x="6602484" y="6130718"/>
                  <a:pt x="6573217" y="6109978"/>
                  <a:pt x="6539105" y="6109978"/>
                </a:cubicBezTo>
                <a:close/>
                <a:moveTo>
                  <a:pt x="9727246" y="6097428"/>
                </a:moveTo>
                <a:lnTo>
                  <a:pt x="10902776" y="7498369"/>
                </a:lnTo>
                <a:lnTo>
                  <a:pt x="10888765" y="7510124"/>
                </a:lnTo>
                <a:lnTo>
                  <a:pt x="9713239" y="6109181"/>
                </a:lnTo>
                <a:close/>
                <a:moveTo>
                  <a:pt x="5900534" y="5696900"/>
                </a:moveTo>
                <a:cubicBezTo>
                  <a:pt x="5862839" y="5696900"/>
                  <a:pt x="5832281" y="5727458"/>
                  <a:pt x="5832281" y="5765153"/>
                </a:cubicBezTo>
                <a:cubicBezTo>
                  <a:pt x="5832281" y="5802848"/>
                  <a:pt x="5862839" y="5833406"/>
                  <a:pt x="5900534" y="5833406"/>
                </a:cubicBezTo>
                <a:cubicBezTo>
                  <a:pt x="5938229" y="5833406"/>
                  <a:pt x="5968787" y="5802848"/>
                  <a:pt x="5968787" y="5765153"/>
                </a:cubicBezTo>
                <a:cubicBezTo>
                  <a:pt x="5968787" y="5727458"/>
                  <a:pt x="5938229" y="5696900"/>
                  <a:pt x="5900534" y="5696900"/>
                </a:cubicBezTo>
                <a:close/>
                <a:moveTo>
                  <a:pt x="5900534" y="5676618"/>
                </a:moveTo>
                <a:cubicBezTo>
                  <a:pt x="5949431" y="5676618"/>
                  <a:pt x="5989069" y="5716256"/>
                  <a:pt x="5989069" y="5765153"/>
                </a:cubicBezTo>
                <a:cubicBezTo>
                  <a:pt x="5989069" y="5814050"/>
                  <a:pt x="5949431" y="5853688"/>
                  <a:pt x="5900534" y="5853688"/>
                </a:cubicBezTo>
                <a:cubicBezTo>
                  <a:pt x="5851637" y="5853688"/>
                  <a:pt x="5811999" y="5814050"/>
                  <a:pt x="5811999" y="5765153"/>
                </a:cubicBezTo>
                <a:cubicBezTo>
                  <a:pt x="5811999" y="5716256"/>
                  <a:pt x="5851637" y="5676618"/>
                  <a:pt x="5900534" y="5676618"/>
                </a:cubicBezTo>
                <a:close/>
                <a:moveTo>
                  <a:pt x="256589" y="5281512"/>
                </a:moveTo>
                <a:cubicBezTo>
                  <a:pt x="152636" y="5281512"/>
                  <a:pt x="68366" y="5365782"/>
                  <a:pt x="68366" y="5469735"/>
                </a:cubicBezTo>
                <a:cubicBezTo>
                  <a:pt x="68366" y="5573688"/>
                  <a:pt x="152636" y="5657958"/>
                  <a:pt x="256589" y="5657958"/>
                </a:cubicBezTo>
                <a:cubicBezTo>
                  <a:pt x="360542" y="5657958"/>
                  <a:pt x="444812" y="5573688"/>
                  <a:pt x="444812" y="5469735"/>
                </a:cubicBezTo>
                <a:cubicBezTo>
                  <a:pt x="444812" y="5365782"/>
                  <a:pt x="360542" y="5281512"/>
                  <a:pt x="256589" y="5281512"/>
                </a:cubicBezTo>
                <a:close/>
                <a:moveTo>
                  <a:pt x="256589" y="5213146"/>
                </a:moveTo>
                <a:cubicBezTo>
                  <a:pt x="380585" y="5213146"/>
                  <a:pt x="484039" y="5301100"/>
                  <a:pt x="507965" y="5418024"/>
                </a:cubicBezTo>
                <a:lnTo>
                  <a:pt x="511724" y="5455308"/>
                </a:lnTo>
                <a:lnTo>
                  <a:pt x="8247897" y="5455303"/>
                </a:lnTo>
                <a:lnTo>
                  <a:pt x="8247893" y="5473590"/>
                </a:lnTo>
                <a:lnTo>
                  <a:pt x="512789" y="5473592"/>
                </a:lnTo>
                <a:lnTo>
                  <a:pt x="507965" y="5521447"/>
                </a:lnTo>
                <a:cubicBezTo>
                  <a:pt x="484039" y="5638370"/>
                  <a:pt x="380585" y="5726324"/>
                  <a:pt x="256589" y="5726324"/>
                </a:cubicBezTo>
                <a:cubicBezTo>
                  <a:pt x="114879" y="5726324"/>
                  <a:pt x="0" y="5611445"/>
                  <a:pt x="0" y="5469735"/>
                </a:cubicBezTo>
                <a:cubicBezTo>
                  <a:pt x="0" y="5328025"/>
                  <a:pt x="114879" y="5213146"/>
                  <a:pt x="256589" y="5213146"/>
                </a:cubicBezTo>
                <a:close/>
                <a:moveTo>
                  <a:pt x="5402050" y="5083937"/>
                </a:moveTo>
                <a:cubicBezTo>
                  <a:pt x="5352675" y="5083937"/>
                  <a:pt x="5312648" y="5123964"/>
                  <a:pt x="5312648" y="5173339"/>
                </a:cubicBezTo>
                <a:cubicBezTo>
                  <a:pt x="5312648" y="5222714"/>
                  <a:pt x="5352675" y="5262741"/>
                  <a:pt x="5402050" y="5262741"/>
                </a:cubicBezTo>
                <a:cubicBezTo>
                  <a:pt x="5451425" y="5262741"/>
                  <a:pt x="5491452" y="5222714"/>
                  <a:pt x="5491452" y="5173339"/>
                </a:cubicBezTo>
                <a:cubicBezTo>
                  <a:pt x="5491452" y="5123964"/>
                  <a:pt x="5451425" y="5083937"/>
                  <a:pt x="5402050" y="5083937"/>
                </a:cubicBezTo>
                <a:close/>
                <a:moveTo>
                  <a:pt x="9144679" y="4705841"/>
                </a:moveTo>
                <a:cubicBezTo>
                  <a:pt x="8756941" y="4705843"/>
                  <a:pt x="8442620" y="5020159"/>
                  <a:pt x="8442619" y="5407903"/>
                </a:cubicBezTo>
                <a:cubicBezTo>
                  <a:pt x="8442616" y="5795649"/>
                  <a:pt x="8756939" y="6109970"/>
                  <a:pt x="9144677" y="6109972"/>
                </a:cubicBezTo>
                <a:cubicBezTo>
                  <a:pt x="9532419" y="6109968"/>
                  <a:pt x="9846744" y="5795647"/>
                  <a:pt x="9846744" y="5407908"/>
                </a:cubicBezTo>
                <a:cubicBezTo>
                  <a:pt x="9846745" y="5020163"/>
                  <a:pt x="9532421" y="4705838"/>
                  <a:pt x="9144679" y="4705841"/>
                </a:cubicBezTo>
                <a:close/>
                <a:moveTo>
                  <a:pt x="3662140" y="4520711"/>
                </a:moveTo>
                <a:cubicBezTo>
                  <a:pt x="3612765" y="4520711"/>
                  <a:pt x="3572738" y="4560738"/>
                  <a:pt x="3572738" y="4610113"/>
                </a:cubicBezTo>
                <a:cubicBezTo>
                  <a:pt x="3572738" y="4659488"/>
                  <a:pt x="3612765" y="4699515"/>
                  <a:pt x="3662140" y="4699515"/>
                </a:cubicBezTo>
                <a:cubicBezTo>
                  <a:pt x="3711515" y="4699515"/>
                  <a:pt x="3751542" y="4659488"/>
                  <a:pt x="3751542" y="4610113"/>
                </a:cubicBezTo>
                <a:cubicBezTo>
                  <a:pt x="3751542" y="4560738"/>
                  <a:pt x="3711515" y="4520711"/>
                  <a:pt x="3662140" y="4520711"/>
                </a:cubicBezTo>
                <a:close/>
                <a:moveTo>
                  <a:pt x="3662140" y="4494145"/>
                </a:moveTo>
                <a:cubicBezTo>
                  <a:pt x="3726187" y="4494145"/>
                  <a:pt x="3778108" y="4546066"/>
                  <a:pt x="3778108" y="4610113"/>
                </a:cubicBezTo>
                <a:cubicBezTo>
                  <a:pt x="3778108" y="4674160"/>
                  <a:pt x="3726187" y="4726081"/>
                  <a:pt x="3662140" y="4726081"/>
                </a:cubicBezTo>
                <a:cubicBezTo>
                  <a:pt x="3598093" y="4726081"/>
                  <a:pt x="3546172" y="4674160"/>
                  <a:pt x="3546172" y="4610113"/>
                </a:cubicBezTo>
                <a:cubicBezTo>
                  <a:pt x="3546172" y="4546066"/>
                  <a:pt x="3598093" y="4494145"/>
                  <a:pt x="3662140" y="4494145"/>
                </a:cubicBezTo>
                <a:close/>
                <a:moveTo>
                  <a:pt x="4934866" y="4408166"/>
                </a:moveTo>
                <a:cubicBezTo>
                  <a:pt x="4897171" y="4408166"/>
                  <a:pt x="4866613" y="4438724"/>
                  <a:pt x="4866613" y="4476419"/>
                </a:cubicBezTo>
                <a:cubicBezTo>
                  <a:pt x="4866613" y="4514114"/>
                  <a:pt x="4897171" y="4544672"/>
                  <a:pt x="4934866" y="4544672"/>
                </a:cubicBezTo>
                <a:cubicBezTo>
                  <a:pt x="4972561" y="4544672"/>
                  <a:pt x="5003119" y="4514114"/>
                  <a:pt x="5003119" y="4476419"/>
                </a:cubicBezTo>
                <a:cubicBezTo>
                  <a:pt x="5003119" y="4438724"/>
                  <a:pt x="4972561" y="4408166"/>
                  <a:pt x="4934866" y="4408166"/>
                </a:cubicBezTo>
                <a:close/>
                <a:moveTo>
                  <a:pt x="11009108" y="4116763"/>
                </a:moveTo>
                <a:lnTo>
                  <a:pt x="11019762" y="4131625"/>
                </a:lnTo>
                <a:lnTo>
                  <a:pt x="9905099" y="4930881"/>
                </a:lnTo>
                <a:lnTo>
                  <a:pt x="9894442" y="4916020"/>
                </a:lnTo>
                <a:close/>
                <a:moveTo>
                  <a:pt x="7565298" y="4069028"/>
                </a:moveTo>
                <a:cubicBezTo>
                  <a:pt x="7527603" y="4069028"/>
                  <a:pt x="7497045" y="4099586"/>
                  <a:pt x="7497045" y="4137281"/>
                </a:cubicBezTo>
                <a:cubicBezTo>
                  <a:pt x="7497045" y="4174976"/>
                  <a:pt x="7527603" y="4205534"/>
                  <a:pt x="7565298" y="4205534"/>
                </a:cubicBezTo>
                <a:cubicBezTo>
                  <a:pt x="7602993" y="4205534"/>
                  <a:pt x="7633551" y="4174976"/>
                  <a:pt x="7633551" y="4137281"/>
                </a:cubicBezTo>
                <a:cubicBezTo>
                  <a:pt x="7633551" y="4099586"/>
                  <a:pt x="7602993" y="4069028"/>
                  <a:pt x="7565298" y="4069028"/>
                </a:cubicBezTo>
                <a:close/>
                <a:moveTo>
                  <a:pt x="5992911" y="4054798"/>
                </a:moveTo>
                <a:cubicBezTo>
                  <a:pt x="5949375" y="4054798"/>
                  <a:pt x="5914083" y="4090090"/>
                  <a:pt x="5914083" y="4133626"/>
                </a:cubicBezTo>
                <a:cubicBezTo>
                  <a:pt x="5914083" y="4177162"/>
                  <a:pt x="5949375" y="4212454"/>
                  <a:pt x="5992911" y="4212454"/>
                </a:cubicBezTo>
                <a:cubicBezTo>
                  <a:pt x="6036447" y="4212454"/>
                  <a:pt x="6071739" y="4177162"/>
                  <a:pt x="6071739" y="4133626"/>
                </a:cubicBezTo>
                <a:cubicBezTo>
                  <a:pt x="6071739" y="4090090"/>
                  <a:pt x="6036447" y="4054798"/>
                  <a:pt x="5992911" y="4054798"/>
                </a:cubicBezTo>
                <a:close/>
                <a:moveTo>
                  <a:pt x="6831398" y="3901196"/>
                </a:moveTo>
                <a:cubicBezTo>
                  <a:pt x="6793703" y="3901196"/>
                  <a:pt x="6763145" y="3931754"/>
                  <a:pt x="6763145" y="3969449"/>
                </a:cubicBezTo>
                <a:cubicBezTo>
                  <a:pt x="6763145" y="4007144"/>
                  <a:pt x="6793703" y="4037702"/>
                  <a:pt x="6831398" y="4037702"/>
                </a:cubicBezTo>
                <a:cubicBezTo>
                  <a:pt x="6869093" y="4037702"/>
                  <a:pt x="6899651" y="4007144"/>
                  <a:pt x="6899651" y="3969449"/>
                </a:cubicBezTo>
                <a:cubicBezTo>
                  <a:pt x="6899651" y="3931754"/>
                  <a:pt x="6869093" y="3901196"/>
                  <a:pt x="6831398" y="3901196"/>
                </a:cubicBezTo>
                <a:close/>
                <a:moveTo>
                  <a:pt x="4496791" y="3893360"/>
                </a:moveTo>
                <a:cubicBezTo>
                  <a:pt x="4463773" y="3893360"/>
                  <a:pt x="4437007" y="3920126"/>
                  <a:pt x="4437007" y="3953144"/>
                </a:cubicBezTo>
                <a:cubicBezTo>
                  <a:pt x="4437007" y="3986162"/>
                  <a:pt x="4463773" y="4012928"/>
                  <a:pt x="4496791" y="4012928"/>
                </a:cubicBezTo>
                <a:cubicBezTo>
                  <a:pt x="4529809" y="4012928"/>
                  <a:pt x="4556575" y="3986162"/>
                  <a:pt x="4556575" y="3953144"/>
                </a:cubicBezTo>
                <a:cubicBezTo>
                  <a:pt x="4556575" y="3920126"/>
                  <a:pt x="4529809" y="3893360"/>
                  <a:pt x="4496791" y="3893360"/>
                </a:cubicBezTo>
                <a:close/>
                <a:moveTo>
                  <a:pt x="4496791" y="3864609"/>
                </a:moveTo>
                <a:cubicBezTo>
                  <a:pt x="4545688" y="3864609"/>
                  <a:pt x="4585326" y="3904247"/>
                  <a:pt x="4585326" y="3953144"/>
                </a:cubicBezTo>
                <a:cubicBezTo>
                  <a:pt x="4585326" y="4002041"/>
                  <a:pt x="4545688" y="4041679"/>
                  <a:pt x="4496791" y="4041679"/>
                </a:cubicBezTo>
                <a:cubicBezTo>
                  <a:pt x="4447894" y="4041679"/>
                  <a:pt x="4408256" y="4002041"/>
                  <a:pt x="4408256" y="3953144"/>
                </a:cubicBezTo>
                <a:cubicBezTo>
                  <a:pt x="4408256" y="3904247"/>
                  <a:pt x="4447894" y="3864609"/>
                  <a:pt x="4496791" y="3864609"/>
                </a:cubicBezTo>
                <a:close/>
                <a:moveTo>
                  <a:pt x="10618280" y="3791926"/>
                </a:moveTo>
                <a:cubicBezTo>
                  <a:pt x="10580585" y="3791926"/>
                  <a:pt x="10550027" y="3822484"/>
                  <a:pt x="10550027" y="3860179"/>
                </a:cubicBezTo>
                <a:cubicBezTo>
                  <a:pt x="10550027" y="3879027"/>
                  <a:pt x="10557666" y="3896090"/>
                  <a:pt x="10570018" y="3908441"/>
                </a:cubicBezTo>
                <a:lnTo>
                  <a:pt x="10576705" y="3912950"/>
                </a:lnTo>
                <a:lnTo>
                  <a:pt x="10586126" y="3902847"/>
                </a:lnTo>
                <a:lnTo>
                  <a:pt x="10599498" y="3915316"/>
                </a:lnTo>
                <a:lnTo>
                  <a:pt x="10592181" y="3923163"/>
                </a:lnTo>
                <a:lnTo>
                  <a:pt x="10618280" y="3928432"/>
                </a:lnTo>
                <a:cubicBezTo>
                  <a:pt x="10655975" y="3928432"/>
                  <a:pt x="10686533" y="3897874"/>
                  <a:pt x="10686533" y="3860179"/>
                </a:cubicBezTo>
                <a:cubicBezTo>
                  <a:pt x="10686533" y="3822484"/>
                  <a:pt x="10655975" y="3791926"/>
                  <a:pt x="10618280" y="3791926"/>
                </a:cubicBezTo>
                <a:close/>
                <a:moveTo>
                  <a:pt x="5896676" y="3640169"/>
                </a:moveTo>
                <a:cubicBezTo>
                  <a:pt x="5853784" y="3640169"/>
                  <a:pt x="5819013" y="3674940"/>
                  <a:pt x="5819013" y="3717832"/>
                </a:cubicBezTo>
                <a:cubicBezTo>
                  <a:pt x="5819013" y="3760724"/>
                  <a:pt x="5853784" y="3795495"/>
                  <a:pt x="5896676" y="3795495"/>
                </a:cubicBezTo>
                <a:cubicBezTo>
                  <a:pt x="5939568" y="3795495"/>
                  <a:pt x="5974339" y="3760724"/>
                  <a:pt x="5974339" y="3717832"/>
                </a:cubicBezTo>
                <a:cubicBezTo>
                  <a:pt x="5974339" y="3674940"/>
                  <a:pt x="5939568" y="3640169"/>
                  <a:pt x="5896676" y="3640169"/>
                </a:cubicBezTo>
                <a:close/>
                <a:moveTo>
                  <a:pt x="7248232" y="3421690"/>
                </a:moveTo>
                <a:cubicBezTo>
                  <a:pt x="7210537" y="3421690"/>
                  <a:pt x="7179979" y="3452248"/>
                  <a:pt x="7179979" y="3489943"/>
                </a:cubicBezTo>
                <a:cubicBezTo>
                  <a:pt x="7179979" y="3527638"/>
                  <a:pt x="7210537" y="3558196"/>
                  <a:pt x="7248232" y="3558196"/>
                </a:cubicBezTo>
                <a:cubicBezTo>
                  <a:pt x="7257656" y="3558196"/>
                  <a:pt x="7266633" y="3556286"/>
                  <a:pt x="7274799" y="3552832"/>
                </a:cubicBezTo>
                <a:lnTo>
                  <a:pt x="7290609" y="3542173"/>
                </a:lnTo>
                <a:lnTo>
                  <a:pt x="7289622" y="3541186"/>
                </a:lnTo>
                <a:lnTo>
                  <a:pt x="7302550" y="3528256"/>
                </a:lnTo>
                <a:lnTo>
                  <a:pt x="7302940" y="3528646"/>
                </a:lnTo>
                <a:lnTo>
                  <a:pt x="7311121" y="3516510"/>
                </a:lnTo>
                <a:cubicBezTo>
                  <a:pt x="7314575" y="3508345"/>
                  <a:pt x="7316485" y="3499367"/>
                  <a:pt x="7316485" y="3489943"/>
                </a:cubicBezTo>
                <a:cubicBezTo>
                  <a:pt x="7316485" y="3452248"/>
                  <a:pt x="7285927" y="3421690"/>
                  <a:pt x="7248232" y="3421690"/>
                </a:cubicBezTo>
                <a:close/>
                <a:moveTo>
                  <a:pt x="7899510" y="3119141"/>
                </a:moveTo>
                <a:cubicBezTo>
                  <a:pt x="7854028" y="3119141"/>
                  <a:pt x="7817158" y="3156011"/>
                  <a:pt x="7817158" y="3201493"/>
                </a:cubicBezTo>
                <a:cubicBezTo>
                  <a:pt x="7817158" y="3246975"/>
                  <a:pt x="7854028" y="3283845"/>
                  <a:pt x="7899510" y="3283845"/>
                </a:cubicBezTo>
                <a:cubicBezTo>
                  <a:pt x="7944992" y="3283845"/>
                  <a:pt x="7981862" y="3246975"/>
                  <a:pt x="7981862" y="3201493"/>
                </a:cubicBezTo>
                <a:cubicBezTo>
                  <a:pt x="7981862" y="3156011"/>
                  <a:pt x="7944992" y="3119141"/>
                  <a:pt x="7899510" y="3119141"/>
                </a:cubicBezTo>
                <a:close/>
                <a:moveTo>
                  <a:pt x="9305628" y="3051220"/>
                </a:moveTo>
                <a:cubicBezTo>
                  <a:pt x="9267933" y="3051220"/>
                  <a:pt x="9237375" y="3081778"/>
                  <a:pt x="9237375" y="3119473"/>
                </a:cubicBezTo>
                <a:cubicBezTo>
                  <a:pt x="9237375" y="3157168"/>
                  <a:pt x="9267933" y="3187726"/>
                  <a:pt x="9305628" y="3187726"/>
                </a:cubicBezTo>
                <a:cubicBezTo>
                  <a:pt x="9343323" y="3187726"/>
                  <a:pt x="9373881" y="3157168"/>
                  <a:pt x="9373881" y="3119473"/>
                </a:cubicBezTo>
                <a:cubicBezTo>
                  <a:pt x="9373881" y="3081778"/>
                  <a:pt x="9343323" y="3051220"/>
                  <a:pt x="9305628" y="3051220"/>
                </a:cubicBezTo>
                <a:close/>
                <a:moveTo>
                  <a:pt x="9805921" y="2974715"/>
                </a:moveTo>
                <a:cubicBezTo>
                  <a:pt x="9762385" y="2974715"/>
                  <a:pt x="9727093" y="3010007"/>
                  <a:pt x="9727093" y="3053543"/>
                </a:cubicBezTo>
                <a:cubicBezTo>
                  <a:pt x="9727093" y="3097079"/>
                  <a:pt x="9762385" y="3132371"/>
                  <a:pt x="9805921" y="3132371"/>
                </a:cubicBezTo>
                <a:cubicBezTo>
                  <a:pt x="9849457" y="3132371"/>
                  <a:pt x="9884749" y="3097079"/>
                  <a:pt x="9884749" y="3053543"/>
                </a:cubicBezTo>
                <a:cubicBezTo>
                  <a:pt x="9884749" y="3010007"/>
                  <a:pt x="9849457" y="2974715"/>
                  <a:pt x="9805921" y="2974715"/>
                </a:cubicBezTo>
                <a:close/>
                <a:moveTo>
                  <a:pt x="10351479" y="2928443"/>
                </a:moveTo>
                <a:cubicBezTo>
                  <a:pt x="10315680" y="2928443"/>
                  <a:pt x="10286659" y="2957464"/>
                  <a:pt x="10286659" y="2993263"/>
                </a:cubicBezTo>
                <a:cubicBezTo>
                  <a:pt x="10286659" y="3029062"/>
                  <a:pt x="10315680" y="3058083"/>
                  <a:pt x="10351479" y="3058083"/>
                </a:cubicBezTo>
                <a:cubicBezTo>
                  <a:pt x="10387278" y="3058083"/>
                  <a:pt x="10416299" y="3029062"/>
                  <a:pt x="10416299" y="2993263"/>
                </a:cubicBezTo>
                <a:cubicBezTo>
                  <a:pt x="10416299" y="2957464"/>
                  <a:pt x="10387278" y="2928443"/>
                  <a:pt x="10351479" y="2928443"/>
                </a:cubicBezTo>
                <a:close/>
                <a:moveTo>
                  <a:pt x="7183769" y="2865309"/>
                </a:moveTo>
                <a:cubicBezTo>
                  <a:pt x="7123992" y="2865309"/>
                  <a:pt x="7075534" y="2913767"/>
                  <a:pt x="7075534" y="2973544"/>
                </a:cubicBezTo>
                <a:cubicBezTo>
                  <a:pt x="7075534" y="3033321"/>
                  <a:pt x="7123992" y="3081779"/>
                  <a:pt x="7183769" y="3081779"/>
                </a:cubicBezTo>
                <a:cubicBezTo>
                  <a:pt x="7243546" y="3081779"/>
                  <a:pt x="7292004" y="3033321"/>
                  <a:pt x="7292004" y="2973544"/>
                </a:cubicBezTo>
                <a:cubicBezTo>
                  <a:pt x="7292004" y="2913767"/>
                  <a:pt x="7243546" y="2865309"/>
                  <a:pt x="7183769" y="2865309"/>
                </a:cubicBezTo>
                <a:close/>
                <a:moveTo>
                  <a:pt x="8766952" y="2651341"/>
                </a:moveTo>
                <a:cubicBezTo>
                  <a:pt x="8731153" y="2651341"/>
                  <a:pt x="8702132" y="2680362"/>
                  <a:pt x="8702132" y="2716161"/>
                </a:cubicBezTo>
                <a:cubicBezTo>
                  <a:pt x="8702132" y="2743010"/>
                  <a:pt x="8718456" y="2766047"/>
                  <a:pt x="8741721" y="2775887"/>
                </a:cubicBezTo>
                <a:lnTo>
                  <a:pt x="8766541" y="2780898"/>
                </a:lnTo>
                <a:lnTo>
                  <a:pt x="8769248" y="2780518"/>
                </a:lnTo>
                <a:lnTo>
                  <a:pt x="8792183" y="2775887"/>
                </a:lnTo>
                <a:cubicBezTo>
                  <a:pt x="8815448" y="2766047"/>
                  <a:pt x="8831772" y="2743010"/>
                  <a:pt x="8831772" y="2716161"/>
                </a:cubicBezTo>
                <a:cubicBezTo>
                  <a:pt x="8831772" y="2680362"/>
                  <a:pt x="8802751" y="2651341"/>
                  <a:pt x="8766952" y="2651341"/>
                </a:cubicBezTo>
                <a:close/>
                <a:moveTo>
                  <a:pt x="7977206" y="2300497"/>
                </a:moveTo>
                <a:cubicBezTo>
                  <a:pt x="7931724" y="2300497"/>
                  <a:pt x="7894854" y="2337367"/>
                  <a:pt x="7894854" y="2382849"/>
                </a:cubicBezTo>
                <a:cubicBezTo>
                  <a:pt x="7894854" y="2428331"/>
                  <a:pt x="7931724" y="2465201"/>
                  <a:pt x="7977206" y="2465201"/>
                </a:cubicBezTo>
                <a:lnTo>
                  <a:pt x="8003274" y="2459938"/>
                </a:lnTo>
                <a:lnTo>
                  <a:pt x="8002313" y="2457434"/>
                </a:lnTo>
                <a:lnTo>
                  <a:pt x="8019392" y="2450879"/>
                </a:lnTo>
                <a:lnTo>
                  <a:pt x="8019703" y="2451689"/>
                </a:lnTo>
                <a:lnTo>
                  <a:pt x="8035438" y="2441081"/>
                </a:lnTo>
                <a:cubicBezTo>
                  <a:pt x="8050341" y="2426178"/>
                  <a:pt x="8059558" y="2405590"/>
                  <a:pt x="8059558" y="2382849"/>
                </a:cubicBezTo>
                <a:cubicBezTo>
                  <a:pt x="8059558" y="2337367"/>
                  <a:pt x="8022688" y="2300497"/>
                  <a:pt x="7977206" y="2300497"/>
                </a:cubicBezTo>
                <a:close/>
                <a:moveTo>
                  <a:pt x="10511454" y="1684255"/>
                </a:moveTo>
                <a:cubicBezTo>
                  <a:pt x="10465972" y="1684255"/>
                  <a:pt x="10429102" y="1721125"/>
                  <a:pt x="10429102" y="1766607"/>
                </a:cubicBezTo>
                <a:cubicBezTo>
                  <a:pt x="10429102" y="1812089"/>
                  <a:pt x="10465972" y="1848959"/>
                  <a:pt x="10511454" y="1848959"/>
                </a:cubicBezTo>
                <a:cubicBezTo>
                  <a:pt x="10556936" y="1848959"/>
                  <a:pt x="10593806" y="1812089"/>
                  <a:pt x="10593806" y="1766607"/>
                </a:cubicBezTo>
                <a:cubicBezTo>
                  <a:pt x="10593806" y="1721125"/>
                  <a:pt x="10556936" y="1684255"/>
                  <a:pt x="10511454" y="1684255"/>
                </a:cubicBezTo>
                <a:close/>
                <a:moveTo>
                  <a:pt x="10511455" y="1659783"/>
                </a:moveTo>
                <a:cubicBezTo>
                  <a:pt x="10570452" y="1659783"/>
                  <a:pt x="10618279" y="1707610"/>
                  <a:pt x="10618279" y="1766607"/>
                </a:cubicBezTo>
                <a:cubicBezTo>
                  <a:pt x="10618279" y="1825604"/>
                  <a:pt x="10570452" y="1873431"/>
                  <a:pt x="10511455" y="1873431"/>
                </a:cubicBezTo>
                <a:cubicBezTo>
                  <a:pt x="10452458" y="1873431"/>
                  <a:pt x="10404631" y="1825604"/>
                  <a:pt x="10404631" y="1766607"/>
                </a:cubicBezTo>
                <a:cubicBezTo>
                  <a:pt x="10404631" y="1707610"/>
                  <a:pt x="10452458" y="1659783"/>
                  <a:pt x="10511455" y="1659783"/>
                </a:cubicBezTo>
                <a:close/>
                <a:moveTo>
                  <a:pt x="8123237" y="1302550"/>
                </a:moveTo>
                <a:cubicBezTo>
                  <a:pt x="8080345" y="1302550"/>
                  <a:pt x="8045574" y="1337321"/>
                  <a:pt x="8045574" y="1380213"/>
                </a:cubicBezTo>
                <a:cubicBezTo>
                  <a:pt x="8045574" y="1423105"/>
                  <a:pt x="8080345" y="1457876"/>
                  <a:pt x="8123237" y="1457876"/>
                </a:cubicBezTo>
                <a:cubicBezTo>
                  <a:pt x="8166129" y="1457876"/>
                  <a:pt x="8200900" y="1423105"/>
                  <a:pt x="8200900" y="1380213"/>
                </a:cubicBezTo>
                <a:cubicBezTo>
                  <a:pt x="8200900" y="1337321"/>
                  <a:pt x="8166129" y="1302550"/>
                  <a:pt x="8123237" y="1302550"/>
                </a:cubicBezTo>
                <a:close/>
                <a:moveTo>
                  <a:pt x="9037018" y="675747"/>
                </a:moveTo>
                <a:cubicBezTo>
                  <a:pt x="8949736" y="675747"/>
                  <a:pt x="8878980" y="746503"/>
                  <a:pt x="8878980" y="833785"/>
                </a:cubicBezTo>
                <a:cubicBezTo>
                  <a:pt x="8878980" y="921067"/>
                  <a:pt x="8949736" y="991823"/>
                  <a:pt x="9037018" y="991823"/>
                </a:cubicBezTo>
                <a:cubicBezTo>
                  <a:pt x="9124300" y="991823"/>
                  <a:pt x="9195056" y="921067"/>
                  <a:pt x="9195056" y="833785"/>
                </a:cubicBezTo>
                <a:cubicBezTo>
                  <a:pt x="9195056" y="746503"/>
                  <a:pt x="9124300" y="675747"/>
                  <a:pt x="9037018" y="675747"/>
                </a:cubicBezTo>
                <a:close/>
                <a:moveTo>
                  <a:pt x="9037018" y="618345"/>
                </a:moveTo>
                <a:cubicBezTo>
                  <a:pt x="9156002" y="618345"/>
                  <a:pt x="9252458" y="714801"/>
                  <a:pt x="9252458" y="833785"/>
                </a:cubicBezTo>
                <a:cubicBezTo>
                  <a:pt x="9252458" y="952769"/>
                  <a:pt x="9156002" y="1049225"/>
                  <a:pt x="9037018" y="1049225"/>
                </a:cubicBezTo>
                <a:cubicBezTo>
                  <a:pt x="8918034" y="1049225"/>
                  <a:pt x="8821578" y="952769"/>
                  <a:pt x="8821578" y="833785"/>
                </a:cubicBezTo>
                <a:cubicBezTo>
                  <a:pt x="8821578" y="714801"/>
                  <a:pt x="8918034" y="618345"/>
                  <a:pt x="9037018" y="618345"/>
                </a:cubicBezTo>
                <a:close/>
                <a:moveTo>
                  <a:pt x="10008763" y="68366"/>
                </a:moveTo>
                <a:cubicBezTo>
                  <a:pt x="9904810" y="68366"/>
                  <a:pt x="9820540" y="152636"/>
                  <a:pt x="9820540" y="256589"/>
                </a:cubicBezTo>
                <a:cubicBezTo>
                  <a:pt x="9820540" y="360542"/>
                  <a:pt x="9904810" y="444812"/>
                  <a:pt x="10008763" y="444812"/>
                </a:cubicBezTo>
                <a:cubicBezTo>
                  <a:pt x="10112716" y="444812"/>
                  <a:pt x="10196986" y="360542"/>
                  <a:pt x="10196986" y="256589"/>
                </a:cubicBezTo>
                <a:cubicBezTo>
                  <a:pt x="10196986" y="152636"/>
                  <a:pt x="10112716" y="68366"/>
                  <a:pt x="10008763" y="68366"/>
                </a:cubicBezTo>
                <a:close/>
                <a:moveTo>
                  <a:pt x="10008763" y="0"/>
                </a:moveTo>
                <a:cubicBezTo>
                  <a:pt x="10150473" y="0"/>
                  <a:pt x="10265352" y="114879"/>
                  <a:pt x="10265352" y="256589"/>
                </a:cubicBezTo>
                <a:cubicBezTo>
                  <a:pt x="10265352" y="398299"/>
                  <a:pt x="10150473" y="513178"/>
                  <a:pt x="10008763" y="513178"/>
                </a:cubicBezTo>
                <a:cubicBezTo>
                  <a:pt x="9991049" y="513178"/>
                  <a:pt x="9973755" y="511383"/>
                  <a:pt x="9957051" y="507965"/>
                </a:cubicBezTo>
                <a:lnTo>
                  <a:pt x="9952422" y="506528"/>
                </a:lnTo>
                <a:lnTo>
                  <a:pt x="9315698" y="4526644"/>
                </a:lnTo>
                <a:lnTo>
                  <a:pt x="9325655" y="4528162"/>
                </a:lnTo>
                <a:lnTo>
                  <a:pt x="9392473" y="4548010"/>
                </a:lnTo>
                <a:lnTo>
                  <a:pt x="9767588" y="3148056"/>
                </a:lnTo>
                <a:lnTo>
                  <a:pt x="9766120" y="3147760"/>
                </a:lnTo>
                <a:cubicBezTo>
                  <a:pt x="9729420" y="3132237"/>
                  <a:pt x="9703669" y="3095897"/>
                  <a:pt x="9703669" y="3053543"/>
                </a:cubicBezTo>
                <a:cubicBezTo>
                  <a:pt x="9703669" y="2997071"/>
                  <a:pt x="9749449" y="2951291"/>
                  <a:pt x="9805921" y="2951291"/>
                </a:cubicBezTo>
                <a:cubicBezTo>
                  <a:pt x="9862393" y="2951291"/>
                  <a:pt x="9908173" y="2997071"/>
                  <a:pt x="9908173" y="3053543"/>
                </a:cubicBezTo>
                <a:cubicBezTo>
                  <a:pt x="9908173" y="3110015"/>
                  <a:pt x="9862393" y="3155795"/>
                  <a:pt x="9805921" y="3155795"/>
                </a:cubicBezTo>
                <a:lnTo>
                  <a:pt x="9785544" y="3151681"/>
                </a:lnTo>
                <a:lnTo>
                  <a:pt x="9410007" y="4553216"/>
                </a:lnTo>
                <a:lnTo>
                  <a:pt x="9471289" y="4571419"/>
                </a:lnTo>
                <a:lnTo>
                  <a:pt x="10457761" y="1861107"/>
                </a:lnTo>
                <a:lnTo>
                  <a:pt x="10474941" y="1867359"/>
                </a:lnTo>
                <a:lnTo>
                  <a:pt x="9487991" y="4578997"/>
                </a:lnTo>
                <a:lnTo>
                  <a:pt x="9556669" y="4612196"/>
                </a:lnTo>
                <a:lnTo>
                  <a:pt x="10307106" y="3073572"/>
                </a:lnTo>
                <a:lnTo>
                  <a:pt x="10285642" y="3059100"/>
                </a:lnTo>
                <a:cubicBezTo>
                  <a:pt x="10268793" y="3042251"/>
                  <a:pt x="10258371" y="3018974"/>
                  <a:pt x="10258371" y="2993263"/>
                </a:cubicBezTo>
                <a:cubicBezTo>
                  <a:pt x="10258371" y="2941841"/>
                  <a:pt x="10300057" y="2900155"/>
                  <a:pt x="10351479" y="2900155"/>
                </a:cubicBezTo>
                <a:cubicBezTo>
                  <a:pt x="10402901" y="2900155"/>
                  <a:pt x="10444587" y="2941841"/>
                  <a:pt x="10444587" y="2993263"/>
                </a:cubicBezTo>
                <a:cubicBezTo>
                  <a:pt x="10444587" y="3044685"/>
                  <a:pt x="10402901" y="3086371"/>
                  <a:pt x="10351479" y="3086371"/>
                </a:cubicBezTo>
                <a:lnTo>
                  <a:pt x="10323920" y="3080807"/>
                </a:lnTo>
                <a:lnTo>
                  <a:pt x="9573132" y="4620156"/>
                </a:lnTo>
                <a:lnTo>
                  <a:pt x="9594004" y="4630246"/>
                </a:lnTo>
                <a:lnTo>
                  <a:pt x="9637297" y="4659190"/>
                </a:lnTo>
                <a:lnTo>
                  <a:pt x="11435193" y="1708911"/>
                </a:lnTo>
                <a:lnTo>
                  <a:pt x="11450806" y="1718432"/>
                </a:lnTo>
                <a:lnTo>
                  <a:pt x="9652512" y="4669359"/>
                </a:lnTo>
                <a:lnTo>
                  <a:pt x="9690295" y="4694624"/>
                </a:lnTo>
                <a:lnTo>
                  <a:pt x="9715986" y="4716694"/>
                </a:lnTo>
                <a:lnTo>
                  <a:pt x="11356733" y="2539349"/>
                </a:lnTo>
                <a:lnTo>
                  <a:pt x="11371332" y="2550354"/>
                </a:lnTo>
                <a:lnTo>
                  <a:pt x="9729881" y="4728630"/>
                </a:lnTo>
                <a:lnTo>
                  <a:pt x="9766944" y="4760470"/>
                </a:lnTo>
                <a:lnTo>
                  <a:pt x="9776239" y="4771345"/>
                </a:lnTo>
                <a:lnTo>
                  <a:pt x="10562958" y="3927692"/>
                </a:lnTo>
                <a:lnTo>
                  <a:pt x="10555676" y="3922783"/>
                </a:lnTo>
                <a:cubicBezTo>
                  <a:pt x="10539654" y="3906761"/>
                  <a:pt x="10529745" y="3884628"/>
                  <a:pt x="10529745" y="3860179"/>
                </a:cubicBezTo>
                <a:cubicBezTo>
                  <a:pt x="10529745" y="3811282"/>
                  <a:pt x="10569383" y="3771644"/>
                  <a:pt x="10618280" y="3771644"/>
                </a:cubicBezTo>
                <a:cubicBezTo>
                  <a:pt x="10667177" y="3771644"/>
                  <a:pt x="10706815" y="3811282"/>
                  <a:pt x="10706815" y="3860179"/>
                </a:cubicBezTo>
                <a:cubicBezTo>
                  <a:pt x="10706815" y="3909076"/>
                  <a:pt x="10667177" y="3948714"/>
                  <a:pt x="10618280" y="3948714"/>
                </a:cubicBezTo>
                <a:cubicBezTo>
                  <a:pt x="10606056" y="3948714"/>
                  <a:pt x="10594410" y="3946237"/>
                  <a:pt x="10583818" y="3941757"/>
                </a:cubicBezTo>
                <a:lnTo>
                  <a:pt x="10578307" y="3938041"/>
                </a:lnTo>
                <a:lnTo>
                  <a:pt x="9788190" y="4785335"/>
                </a:lnTo>
                <a:lnTo>
                  <a:pt x="9830136" y="4834422"/>
                </a:lnTo>
                <a:lnTo>
                  <a:pt x="11884426" y="3048661"/>
                </a:lnTo>
                <a:lnTo>
                  <a:pt x="11896424" y="3062460"/>
                </a:lnTo>
                <a:lnTo>
                  <a:pt x="9842016" y="4848330"/>
                </a:lnTo>
                <a:lnTo>
                  <a:pt x="9881724" y="4894790"/>
                </a:lnTo>
                <a:lnTo>
                  <a:pt x="9936501" y="4987264"/>
                </a:lnTo>
                <a:lnTo>
                  <a:pt x="12237224" y="3711948"/>
                </a:lnTo>
                <a:lnTo>
                  <a:pt x="12246090" y="3727941"/>
                </a:lnTo>
                <a:lnTo>
                  <a:pt x="9945821" y="5003006"/>
                </a:lnTo>
                <a:lnTo>
                  <a:pt x="9949669" y="5009499"/>
                </a:lnTo>
                <a:lnTo>
                  <a:pt x="9975008" y="5072063"/>
                </a:lnTo>
                <a:lnTo>
                  <a:pt x="11471281" y="4467531"/>
                </a:lnTo>
                <a:lnTo>
                  <a:pt x="11478129" y="4484488"/>
                </a:lnTo>
                <a:lnTo>
                  <a:pt x="9981878" y="5089014"/>
                </a:lnTo>
                <a:lnTo>
                  <a:pt x="10000241" y="5134348"/>
                </a:lnTo>
                <a:lnTo>
                  <a:pt x="10002925" y="5145692"/>
                </a:lnTo>
                <a:lnTo>
                  <a:pt x="11729143" y="4650706"/>
                </a:lnTo>
                <a:lnTo>
                  <a:pt x="11734182" y="4668285"/>
                </a:lnTo>
                <a:lnTo>
                  <a:pt x="10007131" y="5163507"/>
                </a:lnTo>
                <a:lnTo>
                  <a:pt x="10020619" y="5220499"/>
                </a:lnTo>
                <a:lnTo>
                  <a:pt x="11712297" y="4933099"/>
                </a:lnTo>
                <a:lnTo>
                  <a:pt x="11715357" y="4951126"/>
                </a:lnTo>
                <a:lnTo>
                  <a:pt x="10024839" y="5238327"/>
                </a:lnTo>
                <a:lnTo>
                  <a:pt x="10031786" y="5267700"/>
                </a:lnTo>
                <a:lnTo>
                  <a:pt x="10034009" y="5296335"/>
                </a:lnTo>
                <a:lnTo>
                  <a:pt x="11818838" y="5140184"/>
                </a:lnTo>
                <a:lnTo>
                  <a:pt x="11820434" y="5158400"/>
                </a:lnTo>
                <a:lnTo>
                  <a:pt x="10035426" y="5314568"/>
                </a:lnTo>
                <a:lnTo>
                  <a:pt x="10040623" y="5381560"/>
                </a:lnTo>
                <a:lnTo>
                  <a:pt x="11817925" y="5381560"/>
                </a:lnTo>
                <a:lnTo>
                  <a:pt x="11817923" y="5399845"/>
                </a:lnTo>
                <a:lnTo>
                  <a:pt x="10042043" y="5399846"/>
                </a:lnTo>
                <a:lnTo>
                  <a:pt x="10042670" y="5407909"/>
                </a:lnTo>
                <a:lnTo>
                  <a:pt x="10038304" y="5473226"/>
                </a:lnTo>
                <a:lnTo>
                  <a:pt x="11819319" y="5597767"/>
                </a:lnTo>
                <a:lnTo>
                  <a:pt x="11818043" y="5616008"/>
                </a:lnTo>
                <a:lnTo>
                  <a:pt x="10037085" y="5491471"/>
                </a:lnTo>
                <a:lnTo>
                  <a:pt x="10034573" y="5528994"/>
                </a:lnTo>
                <a:lnTo>
                  <a:pt x="10029247" y="5557666"/>
                </a:lnTo>
                <a:lnTo>
                  <a:pt x="12603528" y="5919458"/>
                </a:lnTo>
                <a:lnTo>
                  <a:pt x="12600981" y="5937565"/>
                </a:lnTo>
                <a:lnTo>
                  <a:pt x="10025902" y="5575662"/>
                </a:lnTo>
                <a:lnTo>
                  <a:pt x="10018283" y="5616641"/>
                </a:lnTo>
                <a:lnTo>
                  <a:pt x="10012891" y="5633620"/>
                </a:lnTo>
                <a:lnTo>
                  <a:pt x="11876127" y="6029662"/>
                </a:lnTo>
                <a:lnTo>
                  <a:pt x="11872324" y="6047548"/>
                </a:lnTo>
                <a:lnTo>
                  <a:pt x="10007329" y="5651130"/>
                </a:lnTo>
                <a:lnTo>
                  <a:pt x="9985385" y="5720220"/>
                </a:lnTo>
                <a:lnTo>
                  <a:pt x="11769540" y="6260053"/>
                </a:lnTo>
                <a:lnTo>
                  <a:pt x="11764246" y="6277555"/>
                </a:lnTo>
                <a:lnTo>
                  <a:pt x="9979849" y="5737650"/>
                </a:lnTo>
                <a:lnTo>
                  <a:pt x="9978479" y="5741965"/>
                </a:lnTo>
                <a:lnTo>
                  <a:pt x="9955367" y="5789317"/>
                </a:lnTo>
                <a:lnTo>
                  <a:pt x="11728678" y="6470026"/>
                </a:lnTo>
                <a:lnTo>
                  <a:pt x="11722126" y="6487098"/>
                </a:lnTo>
                <a:lnTo>
                  <a:pt x="9947315" y="5805812"/>
                </a:lnTo>
                <a:lnTo>
                  <a:pt x="9925239" y="5851042"/>
                </a:lnTo>
                <a:lnTo>
                  <a:pt x="11832856" y="6823022"/>
                </a:lnTo>
                <a:lnTo>
                  <a:pt x="11824554" y="6839315"/>
                </a:lnTo>
                <a:lnTo>
                  <a:pt x="9915820" y="5866766"/>
                </a:lnTo>
                <a:lnTo>
                  <a:pt x="9887271" y="5907484"/>
                </a:lnTo>
                <a:lnTo>
                  <a:pt x="11665735" y="7018791"/>
                </a:lnTo>
                <a:lnTo>
                  <a:pt x="11656042" y="7034300"/>
                </a:lnTo>
                <a:lnTo>
                  <a:pt x="9876756" y="5922479"/>
                </a:lnTo>
                <a:lnTo>
                  <a:pt x="9843758" y="5969541"/>
                </a:lnTo>
                <a:lnTo>
                  <a:pt x="11418260" y="7199676"/>
                </a:lnTo>
                <a:lnTo>
                  <a:pt x="11406999" y="7214085"/>
                </a:lnTo>
                <a:lnTo>
                  <a:pt x="9833099" y="5984419"/>
                </a:lnTo>
                <a:lnTo>
                  <a:pt x="9788835" y="6031704"/>
                </a:lnTo>
                <a:lnTo>
                  <a:pt x="11196773" y="7344626"/>
                </a:lnTo>
                <a:lnTo>
                  <a:pt x="11184300" y="7357997"/>
                </a:lnTo>
                <a:lnTo>
                  <a:pt x="9776340" y="6045054"/>
                </a:lnTo>
                <a:lnTo>
                  <a:pt x="9764665" y="6057525"/>
                </a:lnTo>
                <a:cubicBezTo>
                  <a:pt x="9740193" y="6080883"/>
                  <a:pt x="9714407" y="6102876"/>
                  <a:pt x="9687425" y="6123375"/>
                </a:cubicBezTo>
                <a:lnTo>
                  <a:pt x="9649398" y="6148563"/>
                </a:lnTo>
                <a:lnTo>
                  <a:pt x="10635804" y="7610968"/>
                </a:lnTo>
                <a:lnTo>
                  <a:pt x="10620644" y="7621193"/>
                </a:lnTo>
                <a:lnTo>
                  <a:pt x="9634157" y="6158661"/>
                </a:lnTo>
                <a:lnTo>
                  <a:pt x="9590413" y="6187636"/>
                </a:lnTo>
                <a:lnTo>
                  <a:pt x="9554082" y="6204974"/>
                </a:lnTo>
                <a:lnTo>
                  <a:pt x="10382600" y="7763189"/>
                </a:lnTo>
                <a:lnTo>
                  <a:pt x="10366455" y="7771771"/>
                </a:lnTo>
                <a:lnTo>
                  <a:pt x="9537562" y="6212858"/>
                </a:lnTo>
                <a:lnTo>
                  <a:pt x="9473487" y="6243440"/>
                </a:lnTo>
                <a:lnTo>
                  <a:pt x="10097682" y="7869533"/>
                </a:lnTo>
                <a:lnTo>
                  <a:pt x="10080617" y="7876088"/>
                </a:lnTo>
                <a:lnTo>
                  <a:pt x="9456125" y="6249231"/>
                </a:lnTo>
                <a:lnTo>
                  <a:pt x="9367930" y="6274870"/>
                </a:lnTo>
                <a:lnTo>
                  <a:pt x="9761970" y="7855275"/>
                </a:lnTo>
                <a:lnTo>
                  <a:pt x="9744226" y="7859701"/>
                </a:lnTo>
                <a:lnTo>
                  <a:pt x="9350357" y="6279982"/>
                </a:lnTo>
                <a:lnTo>
                  <a:pt x="9320168" y="6288756"/>
                </a:lnTo>
                <a:lnTo>
                  <a:pt x="9276942" y="6295213"/>
                </a:lnTo>
                <a:lnTo>
                  <a:pt x="9493809" y="7838307"/>
                </a:lnTo>
                <a:lnTo>
                  <a:pt x="9475702" y="7840858"/>
                </a:lnTo>
                <a:lnTo>
                  <a:pt x="9258863" y="6297914"/>
                </a:lnTo>
                <a:lnTo>
                  <a:pt x="9236497" y="6301257"/>
                </a:lnTo>
                <a:lnTo>
                  <a:pt x="9170196" y="6304602"/>
                </a:lnTo>
                <a:lnTo>
                  <a:pt x="9198336" y="7916795"/>
                </a:lnTo>
                <a:lnTo>
                  <a:pt x="9180055" y="7917109"/>
                </a:lnTo>
                <a:lnTo>
                  <a:pt x="9151922" y="6305526"/>
                </a:lnTo>
                <a:lnTo>
                  <a:pt x="9144689" y="6305891"/>
                </a:lnTo>
                <a:lnTo>
                  <a:pt x="9082039" y="6300813"/>
                </a:lnTo>
                <a:lnTo>
                  <a:pt x="8947112" y="7843056"/>
                </a:lnTo>
                <a:lnTo>
                  <a:pt x="8928895" y="7841462"/>
                </a:lnTo>
                <a:lnTo>
                  <a:pt x="9063810" y="6299337"/>
                </a:lnTo>
                <a:lnTo>
                  <a:pt x="8998364" y="6294033"/>
                </a:lnTo>
                <a:lnTo>
                  <a:pt x="8997005" y="6293695"/>
                </a:lnTo>
                <a:lnTo>
                  <a:pt x="8675757" y="7946389"/>
                </a:lnTo>
                <a:lnTo>
                  <a:pt x="8657801" y="7942897"/>
                </a:lnTo>
                <a:lnTo>
                  <a:pt x="8979234" y="6289298"/>
                </a:lnTo>
                <a:lnTo>
                  <a:pt x="8905221" y="6270985"/>
                </a:lnTo>
                <a:lnTo>
                  <a:pt x="8398875" y="7927168"/>
                </a:lnTo>
                <a:lnTo>
                  <a:pt x="8381387" y="7921828"/>
                </a:lnTo>
                <a:lnTo>
                  <a:pt x="8887436" y="6266586"/>
                </a:lnTo>
                <a:lnTo>
                  <a:pt x="8859608" y="6259699"/>
                </a:lnTo>
                <a:lnTo>
                  <a:pt x="8818192" y="6243373"/>
                </a:lnTo>
                <a:lnTo>
                  <a:pt x="8167136" y="7922561"/>
                </a:lnTo>
                <a:lnTo>
                  <a:pt x="8150085" y="7915950"/>
                </a:lnTo>
                <a:lnTo>
                  <a:pt x="8801180" y="6236668"/>
                </a:lnTo>
                <a:lnTo>
                  <a:pt x="8772229" y="6225252"/>
                </a:lnTo>
                <a:lnTo>
                  <a:pt x="8748153" y="6212179"/>
                </a:lnTo>
                <a:lnTo>
                  <a:pt x="8248944" y="7235708"/>
                </a:lnTo>
                <a:lnTo>
                  <a:pt x="8232508" y="7227697"/>
                </a:lnTo>
                <a:lnTo>
                  <a:pt x="8732070" y="6203443"/>
                </a:lnTo>
                <a:lnTo>
                  <a:pt x="8664319" y="6166642"/>
                </a:lnTo>
                <a:lnTo>
                  <a:pt x="7503103" y="8072143"/>
                </a:lnTo>
                <a:lnTo>
                  <a:pt x="7487494" y="8062630"/>
                </a:lnTo>
                <a:lnTo>
                  <a:pt x="8649658" y="6155562"/>
                </a:lnTo>
                <a:lnTo>
                  <a:pt x="8598703" y="6116180"/>
                </a:lnTo>
                <a:lnTo>
                  <a:pt x="7228504" y="7869959"/>
                </a:lnTo>
                <a:lnTo>
                  <a:pt x="7214090" y="7858699"/>
                </a:lnTo>
                <a:lnTo>
                  <a:pt x="8584235" y="6104997"/>
                </a:lnTo>
                <a:lnTo>
                  <a:pt x="8533258" y="6065589"/>
                </a:lnTo>
                <a:lnTo>
                  <a:pt x="8526819" y="6058949"/>
                </a:lnTo>
                <a:lnTo>
                  <a:pt x="7083885" y="7641489"/>
                </a:lnTo>
                <a:lnTo>
                  <a:pt x="7070373" y="7629166"/>
                </a:lnTo>
                <a:lnTo>
                  <a:pt x="8514072" y="6045793"/>
                </a:lnTo>
                <a:lnTo>
                  <a:pt x="8473241" y="6003659"/>
                </a:lnTo>
                <a:lnTo>
                  <a:pt x="6844177" y="7419780"/>
                </a:lnTo>
                <a:lnTo>
                  <a:pt x="6832178" y="7405975"/>
                </a:lnTo>
                <a:lnTo>
                  <a:pt x="8461401" y="5989715"/>
                </a:lnTo>
                <a:lnTo>
                  <a:pt x="8419856" y="5936003"/>
                </a:lnTo>
                <a:lnTo>
                  <a:pt x="5922652" y="7726589"/>
                </a:lnTo>
                <a:lnTo>
                  <a:pt x="5911994" y="7711726"/>
                </a:lnTo>
                <a:lnTo>
                  <a:pt x="8408662" y="5921525"/>
                </a:lnTo>
                <a:lnTo>
                  <a:pt x="8402331" y="5913337"/>
                </a:lnTo>
                <a:lnTo>
                  <a:pt x="8380222" y="5875586"/>
                </a:lnTo>
                <a:lnTo>
                  <a:pt x="7046212" y="6584891"/>
                </a:lnTo>
                <a:lnTo>
                  <a:pt x="7046698" y="6585611"/>
                </a:lnTo>
                <a:cubicBezTo>
                  <a:pt x="7051178" y="6596203"/>
                  <a:pt x="7053655" y="6607849"/>
                  <a:pt x="7053655" y="6620073"/>
                </a:cubicBezTo>
                <a:cubicBezTo>
                  <a:pt x="7053655" y="6668970"/>
                  <a:pt x="7014017" y="6708608"/>
                  <a:pt x="6965120" y="6708608"/>
                </a:cubicBezTo>
                <a:cubicBezTo>
                  <a:pt x="6916223" y="6708608"/>
                  <a:pt x="6876585" y="6668970"/>
                  <a:pt x="6876585" y="6620073"/>
                </a:cubicBezTo>
                <a:cubicBezTo>
                  <a:pt x="6876585" y="6571176"/>
                  <a:pt x="6916223" y="6531538"/>
                  <a:pt x="6965120" y="6531538"/>
                </a:cubicBezTo>
                <a:cubicBezTo>
                  <a:pt x="6989569" y="6531538"/>
                  <a:pt x="7011702" y="6541448"/>
                  <a:pt x="7027724" y="6557469"/>
                </a:cubicBezTo>
                <a:lnTo>
                  <a:pt x="7035929" y="6569639"/>
                </a:lnTo>
                <a:lnTo>
                  <a:pt x="8370961" y="5859795"/>
                </a:lnTo>
                <a:lnTo>
                  <a:pt x="8340030" y="5807000"/>
                </a:lnTo>
                <a:lnTo>
                  <a:pt x="8335769" y="5796370"/>
                </a:lnTo>
                <a:lnTo>
                  <a:pt x="5940024" y="6764311"/>
                </a:lnTo>
                <a:lnTo>
                  <a:pt x="5947629" y="6801978"/>
                </a:lnTo>
                <a:cubicBezTo>
                  <a:pt x="5947629" y="6866025"/>
                  <a:pt x="5895708" y="6917946"/>
                  <a:pt x="5831661" y="6917946"/>
                </a:cubicBezTo>
                <a:cubicBezTo>
                  <a:pt x="5767614" y="6917946"/>
                  <a:pt x="5715693" y="6866025"/>
                  <a:pt x="5715693" y="6801978"/>
                </a:cubicBezTo>
                <a:cubicBezTo>
                  <a:pt x="5715693" y="6737931"/>
                  <a:pt x="5767614" y="6686010"/>
                  <a:pt x="5831661" y="6686010"/>
                </a:cubicBezTo>
                <a:cubicBezTo>
                  <a:pt x="5863685" y="6686010"/>
                  <a:pt x="5892677" y="6698990"/>
                  <a:pt x="5913663" y="6719977"/>
                </a:cubicBezTo>
                <a:lnTo>
                  <a:pt x="5932346" y="6747688"/>
                </a:lnTo>
                <a:lnTo>
                  <a:pt x="8328962" y="5779396"/>
                </a:lnTo>
                <a:lnTo>
                  <a:pt x="8303983" y="5717130"/>
                </a:lnTo>
                <a:lnTo>
                  <a:pt x="6645879" y="6192583"/>
                </a:lnTo>
                <a:lnTo>
                  <a:pt x="6637536" y="6233911"/>
                </a:lnTo>
                <a:cubicBezTo>
                  <a:pt x="6621319" y="6272252"/>
                  <a:pt x="6583354" y="6299154"/>
                  <a:pt x="6539106" y="6299154"/>
                </a:cubicBezTo>
                <a:cubicBezTo>
                  <a:pt x="6480109" y="6299154"/>
                  <a:pt x="6432282" y="6251327"/>
                  <a:pt x="6432282" y="6192330"/>
                </a:cubicBezTo>
                <a:cubicBezTo>
                  <a:pt x="6432282" y="6133333"/>
                  <a:pt x="6480109" y="6085506"/>
                  <a:pt x="6539106" y="6085506"/>
                </a:cubicBezTo>
                <a:cubicBezTo>
                  <a:pt x="6583354" y="6085506"/>
                  <a:pt x="6621319" y="6112409"/>
                  <a:pt x="6637536" y="6150750"/>
                </a:cubicBezTo>
                <a:lnTo>
                  <a:pt x="6642345" y="6174572"/>
                </a:lnTo>
                <a:lnTo>
                  <a:pt x="8297144" y="5700067"/>
                </a:lnTo>
                <a:lnTo>
                  <a:pt x="8287059" y="5674937"/>
                </a:lnTo>
                <a:lnTo>
                  <a:pt x="8276820" y="5635078"/>
                </a:lnTo>
                <a:lnTo>
                  <a:pt x="3398941" y="6463781"/>
                </a:lnTo>
                <a:lnTo>
                  <a:pt x="3406235" y="6499909"/>
                </a:lnTo>
                <a:cubicBezTo>
                  <a:pt x="3406235" y="6581397"/>
                  <a:pt x="3340176" y="6647456"/>
                  <a:pt x="3258688" y="6647456"/>
                </a:cubicBezTo>
                <a:cubicBezTo>
                  <a:pt x="3177200" y="6647456"/>
                  <a:pt x="3111141" y="6581397"/>
                  <a:pt x="3111141" y="6499909"/>
                </a:cubicBezTo>
                <a:cubicBezTo>
                  <a:pt x="3111141" y="6418421"/>
                  <a:pt x="3177200" y="6352362"/>
                  <a:pt x="3258688" y="6352362"/>
                </a:cubicBezTo>
                <a:cubicBezTo>
                  <a:pt x="3319804" y="6352362"/>
                  <a:pt x="3372241" y="6389520"/>
                  <a:pt x="3394640" y="6442477"/>
                </a:cubicBezTo>
                <a:lnTo>
                  <a:pt x="3395321" y="6445848"/>
                </a:lnTo>
                <a:lnTo>
                  <a:pt x="8272243" y="5617304"/>
                </a:lnTo>
                <a:lnTo>
                  <a:pt x="8264935" y="5588878"/>
                </a:lnTo>
                <a:lnTo>
                  <a:pt x="8260439" y="5559410"/>
                </a:lnTo>
                <a:lnTo>
                  <a:pt x="5993490" y="5757748"/>
                </a:lnTo>
                <a:lnTo>
                  <a:pt x="5991896" y="5739524"/>
                </a:lnTo>
                <a:lnTo>
                  <a:pt x="8257670" y="5541294"/>
                </a:lnTo>
                <a:lnTo>
                  <a:pt x="8251334" y="5499720"/>
                </a:lnTo>
                <a:cubicBezTo>
                  <a:pt x="8248263" y="5469531"/>
                  <a:pt x="8246694" y="5438901"/>
                  <a:pt x="8246690" y="5407902"/>
                </a:cubicBezTo>
                <a:lnTo>
                  <a:pt x="8248428" y="5373476"/>
                </a:lnTo>
                <a:lnTo>
                  <a:pt x="5516183" y="5182428"/>
                </a:lnTo>
                <a:lnTo>
                  <a:pt x="5508905" y="5218479"/>
                </a:lnTo>
                <a:cubicBezTo>
                  <a:pt x="5491300" y="5260102"/>
                  <a:pt x="5450085" y="5289307"/>
                  <a:pt x="5402050" y="5289307"/>
                </a:cubicBezTo>
                <a:cubicBezTo>
                  <a:pt x="5338003" y="5289307"/>
                  <a:pt x="5286082" y="5237386"/>
                  <a:pt x="5286082" y="5173339"/>
                </a:cubicBezTo>
                <a:cubicBezTo>
                  <a:pt x="5286082" y="5109292"/>
                  <a:pt x="5338003" y="5057371"/>
                  <a:pt x="5402050" y="5057371"/>
                </a:cubicBezTo>
                <a:cubicBezTo>
                  <a:pt x="5450085" y="5057371"/>
                  <a:pt x="5491300" y="5086577"/>
                  <a:pt x="5508905" y="5128199"/>
                </a:cubicBezTo>
                <a:lnTo>
                  <a:pt x="5517054" y="5168565"/>
                </a:lnTo>
                <a:lnTo>
                  <a:pt x="5517361" y="5164173"/>
                </a:lnTo>
                <a:lnTo>
                  <a:pt x="8249353" y="5355212"/>
                </a:lnTo>
                <a:lnTo>
                  <a:pt x="8251330" y="5316092"/>
                </a:lnTo>
                <a:lnTo>
                  <a:pt x="8256749" y="5279799"/>
                </a:lnTo>
                <a:lnTo>
                  <a:pt x="3774518" y="4649862"/>
                </a:lnTo>
                <a:lnTo>
                  <a:pt x="3777061" y="4631751"/>
                </a:lnTo>
                <a:lnTo>
                  <a:pt x="8259452" y="5261713"/>
                </a:lnTo>
                <a:lnTo>
                  <a:pt x="8263838" y="5232418"/>
                </a:lnTo>
                <a:lnTo>
                  <a:pt x="8273632" y="5198714"/>
                </a:lnTo>
                <a:lnTo>
                  <a:pt x="5017314" y="4506569"/>
                </a:lnTo>
                <a:lnTo>
                  <a:pt x="5016444" y="4510881"/>
                </a:lnTo>
                <a:cubicBezTo>
                  <a:pt x="5003004" y="4542658"/>
                  <a:pt x="4971539" y="4564954"/>
                  <a:pt x="4934866" y="4564954"/>
                </a:cubicBezTo>
                <a:cubicBezTo>
                  <a:pt x="4885969" y="4564954"/>
                  <a:pt x="4846331" y="4525316"/>
                  <a:pt x="4846331" y="4476419"/>
                </a:cubicBezTo>
                <a:cubicBezTo>
                  <a:pt x="4846331" y="4427522"/>
                  <a:pt x="4885969" y="4387884"/>
                  <a:pt x="4934866" y="4387884"/>
                </a:cubicBezTo>
                <a:cubicBezTo>
                  <a:pt x="4983763" y="4387884"/>
                  <a:pt x="5023401" y="4427522"/>
                  <a:pt x="5023401" y="4476419"/>
                </a:cubicBezTo>
                <a:lnTo>
                  <a:pt x="5020935" y="4488637"/>
                </a:lnTo>
                <a:lnTo>
                  <a:pt x="8278750" y="5181108"/>
                </a:lnTo>
                <a:lnTo>
                  <a:pt x="8293915" y="5128940"/>
                </a:lnTo>
                <a:lnTo>
                  <a:pt x="4577205" y="4004368"/>
                </a:lnTo>
                <a:lnTo>
                  <a:pt x="4582503" y="3986873"/>
                </a:lnTo>
                <a:lnTo>
                  <a:pt x="8299017" y="5111378"/>
                </a:lnTo>
                <a:lnTo>
                  <a:pt x="8307237" y="5083104"/>
                </a:lnTo>
                <a:lnTo>
                  <a:pt x="8320352" y="5055619"/>
                </a:lnTo>
                <a:lnTo>
                  <a:pt x="6073772" y="4193236"/>
                </a:lnTo>
                <a:lnTo>
                  <a:pt x="6065214" y="4205929"/>
                </a:lnTo>
                <a:cubicBezTo>
                  <a:pt x="6046710" y="4224433"/>
                  <a:pt x="6021147" y="4235878"/>
                  <a:pt x="5992911" y="4235878"/>
                </a:cubicBezTo>
                <a:cubicBezTo>
                  <a:pt x="5936439" y="4235878"/>
                  <a:pt x="5890659" y="4190098"/>
                  <a:pt x="5890659" y="4133626"/>
                </a:cubicBezTo>
                <a:cubicBezTo>
                  <a:pt x="5890659" y="4077154"/>
                  <a:pt x="5936439" y="4031374"/>
                  <a:pt x="5992911" y="4031374"/>
                </a:cubicBezTo>
                <a:cubicBezTo>
                  <a:pt x="6049383" y="4031374"/>
                  <a:pt x="6095163" y="4077154"/>
                  <a:pt x="6095163" y="4133626"/>
                </a:cubicBezTo>
                <a:cubicBezTo>
                  <a:pt x="6095163" y="4147744"/>
                  <a:pt x="6092302" y="4161194"/>
                  <a:pt x="6087128" y="4173427"/>
                </a:cubicBezTo>
                <a:lnTo>
                  <a:pt x="6084261" y="4177679"/>
                </a:lnTo>
                <a:lnTo>
                  <a:pt x="8328253" y="5039066"/>
                </a:lnTo>
                <a:lnTo>
                  <a:pt x="8351290" y="4990790"/>
                </a:lnTo>
                <a:lnTo>
                  <a:pt x="5983659" y="3784418"/>
                </a:lnTo>
                <a:lnTo>
                  <a:pt x="5975445" y="3796601"/>
                </a:lnTo>
                <a:cubicBezTo>
                  <a:pt x="5955286" y="3816760"/>
                  <a:pt x="5927437" y="3829228"/>
                  <a:pt x="5896676" y="3829228"/>
                </a:cubicBezTo>
                <a:cubicBezTo>
                  <a:pt x="5835154" y="3829228"/>
                  <a:pt x="5785280" y="3779354"/>
                  <a:pt x="5785280" y="3717832"/>
                </a:cubicBezTo>
                <a:cubicBezTo>
                  <a:pt x="5785280" y="3656310"/>
                  <a:pt x="5835154" y="3606436"/>
                  <a:pt x="5896676" y="3606436"/>
                </a:cubicBezTo>
                <a:cubicBezTo>
                  <a:pt x="5958198" y="3606436"/>
                  <a:pt x="6008072" y="3656310"/>
                  <a:pt x="6008072" y="3717832"/>
                </a:cubicBezTo>
                <a:cubicBezTo>
                  <a:pt x="6008072" y="3733213"/>
                  <a:pt x="6004955" y="3747865"/>
                  <a:pt x="5999318" y="3761192"/>
                </a:cubicBezTo>
                <a:lnTo>
                  <a:pt x="5993957" y="3769144"/>
                </a:lnTo>
                <a:lnTo>
                  <a:pt x="8359173" y="4974282"/>
                </a:lnTo>
                <a:lnTo>
                  <a:pt x="8364948" y="4962174"/>
                </a:lnTo>
                <a:lnTo>
                  <a:pt x="8389376" y="4925300"/>
                </a:lnTo>
                <a:lnTo>
                  <a:pt x="6896526" y="4028309"/>
                </a:lnTo>
                <a:lnTo>
                  <a:pt x="6894002" y="4032053"/>
                </a:lnTo>
                <a:cubicBezTo>
                  <a:pt x="6877980" y="4048075"/>
                  <a:pt x="6855847" y="4057984"/>
                  <a:pt x="6831398" y="4057984"/>
                </a:cubicBezTo>
                <a:cubicBezTo>
                  <a:pt x="6782501" y="4057984"/>
                  <a:pt x="6742863" y="4018346"/>
                  <a:pt x="6742863" y="3969449"/>
                </a:cubicBezTo>
                <a:cubicBezTo>
                  <a:pt x="6742863" y="3920552"/>
                  <a:pt x="6782501" y="3880914"/>
                  <a:pt x="6831398" y="3880914"/>
                </a:cubicBezTo>
                <a:cubicBezTo>
                  <a:pt x="6880295" y="3880914"/>
                  <a:pt x="6919933" y="3920552"/>
                  <a:pt x="6919933" y="3969449"/>
                </a:cubicBezTo>
                <a:cubicBezTo>
                  <a:pt x="6919933" y="3981673"/>
                  <a:pt x="6917456" y="3993319"/>
                  <a:pt x="6912975" y="4003911"/>
                </a:cubicBezTo>
                <a:lnTo>
                  <a:pt x="6906762" y="4013127"/>
                </a:lnTo>
                <a:lnTo>
                  <a:pt x="8399478" y="4910042"/>
                </a:lnTo>
                <a:lnTo>
                  <a:pt x="8429203" y="4865165"/>
                </a:lnTo>
                <a:lnTo>
                  <a:pt x="8448417" y="4842635"/>
                </a:lnTo>
                <a:lnTo>
                  <a:pt x="7626739" y="4200669"/>
                </a:lnTo>
                <a:lnTo>
                  <a:pt x="7599760" y="4218859"/>
                </a:lnTo>
                <a:cubicBezTo>
                  <a:pt x="7589168" y="4223339"/>
                  <a:pt x="7577522" y="4225816"/>
                  <a:pt x="7565298" y="4225816"/>
                </a:cubicBezTo>
                <a:cubicBezTo>
                  <a:pt x="7516401" y="4225816"/>
                  <a:pt x="7476763" y="4186178"/>
                  <a:pt x="7476763" y="4137281"/>
                </a:cubicBezTo>
                <a:cubicBezTo>
                  <a:pt x="7476763" y="4088384"/>
                  <a:pt x="7516401" y="4048746"/>
                  <a:pt x="7565298" y="4048746"/>
                </a:cubicBezTo>
                <a:cubicBezTo>
                  <a:pt x="7614195" y="4048746"/>
                  <a:pt x="7653833" y="4088384"/>
                  <a:pt x="7653833" y="4137281"/>
                </a:cubicBezTo>
                <a:cubicBezTo>
                  <a:pt x="7653833" y="4149505"/>
                  <a:pt x="7651356" y="4161151"/>
                  <a:pt x="7646875" y="4171743"/>
                </a:cubicBezTo>
                <a:lnTo>
                  <a:pt x="7637400" y="4185797"/>
                </a:lnTo>
                <a:lnTo>
                  <a:pt x="8460299" y="4828713"/>
                </a:lnTo>
                <a:lnTo>
                  <a:pt x="8495061" y="4787922"/>
                </a:lnTo>
                <a:lnTo>
                  <a:pt x="8517266" y="4768831"/>
                </a:lnTo>
                <a:lnTo>
                  <a:pt x="7304951" y="3556515"/>
                </a:lnTo>
                <a:lnTo>
                  <a:pt x="7282694" y="3571521"/>
                </a:lnTo>
                <a:cubicBezTo>
                  <a:pt x="7272102" y="3576001"/>
                  <a:pt x="7260456" y="3578478"/>
                  <a:pt x="7248232" y="3578478"/>
                </a:cubicBezTo>
                <a:cubicBezTo>
                  <a:pt x="7199335" y="3578478"/>
                  <a:pt x="7159697" y="3538840"/>
                  <a:pt x="7159697" y="3489943"/>
                </a:cubicBezTo>
                <a:cubicBezTo>
                  <a:pt x="7159697" y="3441046"/>
                  <a:pt x="7199335" y="3401408"/>
                  <a:pt x="7248232" y="3401408"/>
                </a:cubicBezTo>
                <a:cubicBezTo>
                  <a:pt x="7297129" y="3401408"/>
                  <a:pt x="7336767" y="3441046"/>
                  <a:pt x="7336767" y="3489943"/>
                </a:cubicBezTo>
                <a:cubicBezTo>
                  <a:pt x="7336767" y="3502167"/>
                  <a:pt x="7334290" y="3513813"/>
                  <a:pt x="7329810" y="3524405"/>
                </a:cubicBezTo>
                <a:lnTo>
                  <a:pt x="7317281" y="3542987"/>
                </a:lnTo>
                <a:lnTo>
                  <a:pt x="8531169" y="4756876"/>
                </a:lnTo>
                <a:lnTo>
                  <a:pt x="8616332" y="4683643"/>
                </a:lnTo>
                <a:lnTo>
                  <a:pt x="7275858" y="3086130"/>
                </a:lnTo>
                <a:lnTo>
                  <a:pt x="7241201" y="3109496"/>
                </a:lnTo>
                <a:cubicBezTo>
                  <a:pt x="7223549" y="3116962"/>
                  <a:pt x="7204141" y="3121091"/>
                  <a:pt x="7183769" y="3121091"/>
                </a:cubicBezTo>
                <a:cubicBezTo>
                  <a:pt x="7102281" y="3121091"/>
                  <a:pt x="7036222" y="3055032"/>
                  <a:pt x="7036222" y="2973544"/>
                </a:cubicBezTo>
                <a:cubicBezTo>
                  <a:pt x="7036222" y="2892056"/>
                  <a:pt x="7102281" y="2825997"/>
                  <a:pt x="7183769" y="2825997"/>
                </a:cubicBezTo>
                <a:cubicBezTo>
                  <a:pt x="7265257" y="2825997"/>
                  <a:pt x="7331316" y="2892056"/>
                  <a:pt x="7331316" y="2973544"/>
                </a:cubicBezTo>
                <a:cubicBezTo>
                  <a:pt x="7331316" y="2993916"/>
                  <a:pt x="7327187" y="3013324"/>
                  <a:pt x="7319721" y="3030976"/>
                </a:cubicBezTo>
                <a:lnTo>
                  <a:pt x="7290195" y="3074768"/>
                </a:lnTo>
                <a:lnTo>
                  <a:pt x="8630284" y="4671820"/>
                </a:lnTo>
                <a:lnTo>
                  <a:pt x="8712981" y="4622585"/>
                </a:lnTo>
                <a:lnTo>
                  <a:pt x="7947032" y="3295917"/>
                </a:lnTo>
                <a:lnTo>
                  <a:pt x="7941092" y="3299922"/>
                </a:lnTo>
                <a:cubicBezTo>
                  <a:pt x="7928311" y="3305328"/>
                  <a:pt x="7914260" y="3308317"/>
                  <a:pt x="7899511" y="3308317"/>
                </a:cubicBezTo>
                <a:cubicBezTo>
                  <a:pt x="7840514" y="3308317"/>
                  <a:pt x="7792687" y="3260490"/>
                  <a:pt x="7792687" y="3201493"/>
                </a:cubicBezTo>
                <a:cubicBezTo>
                  <a:pt x="7792687" y="3142496"/>
                  <a:pt x="7840514" y="3094669"/>
                  <a:pt x="7899511" y="3094669"/>
                </a:cubicBezTo>
                <a:cubicBezTo>
                  <a:pt x="7958508" y="3094669"/>
                  <a:pt x="8006335" y="3142496"/>
                  <a:pt x="8006335" y="3201493"/>
                </a:cubicBezTo>
                <a:cubicBezTo>
                  <a:pt x="8006335" y="3230992"/>
                  <a:pt x="7994378" y="3257698"/>
                  <a:pt x="7975047" y="3277029"/>
                </a:cubicBezTo>
                <a:lnTo>
                  <a:pt x="7962226" y="3285673"/>
                </a:lnTo>
                <a:lnTo>
                  <a:pt x="8728692" y="4613224"/>
                </a:lnTo>
                <a:lnTo>
                  <a:pt x="8744667" y="4603715"/>
                </a:lnTo>
                <a:lnTo>
                  <a:pt x="8814656" y="4573659"/>
                </a:lnTo>
                <a:lnTo>
                  <a:pt x="8011993" y="2482650"/>
                </a:lnTo>
                <a:lnTo>
                  <a:pt x="7977207" y="2489673"/>
                </a:lnTo>
                <a:cubicBezTo>
                  <a:pt x="7918210" y="2489673"/>
                  <a:pt x="7870383" y="2441846"/>
                  <a:pt x="7870383" y="2382849"/>
                </a:cubicBezTo>
                <a:cubicBezTo>
                  <a:pt x="7870383" y="2323852"/>
                  <a:pt x="7918210" y="2276025"/>
                  <a:pt x="7977207" y="2276025"/>
                </a:cubicBezTo>
                <a:cubicBezTo>
                  <a:pt x="8036204" y="2276025"/>
                  <a:pt x="8084031" y="2323852"/>
                  <a:pt x="8084031" y="2382849"/>
                </a:cubicBezTo>
                <a:cubicBezTo>
                  <a:pt x="8084031" y="2412348"/>
                  <a:pt x="8072074" y="2439054"/>
                  <a:pt x="8052743" y="2458385"/>
                </a:cubicBezTo>
                <a:lnTo>
                  <a:pt x="8028538" y="2474705"/>
                </a:lnTo>
                <a:lnTo>
                  <a:pt x="8831474" y="4566437"/>
                </a:lnTo>
                <a:lnTo>
                  <a:pt x="8837776" y="4563733"/>
                </a:lnTo>
                <a:lnTo>
                  <a:pt x="8918497" y="4542068"/>
                </a:lnTo>
                <a:lnTo>
                  <a:pt x="8156266" y="1484941"/>
                </a:lnTo>
                <a:lnTo>
                  <a:pt x="8123237" y="1491609"/>
                </a:lnTo>
                <a:cubicBezTo>
                  <a:pt x="8061715" y="1491609"/>
                  <a:pt x="8011841" y="1441735"/>
                  <a:pt x="8011841" y="1380213"/>
                </a:cubicBezTo>
                <a:cubicBezTo>
                  <a:pt x="8011841" y="1318691"/>
                  <a:pt x="8061715" y="1268817"/>
                  <a:pt x="8123237" y="1268817"/>
                </a:cubicBezTo>
                <a:cubicBezTo>
                  <a:pt x="8184759" y="1268817"/>
                  <a:pt x="8234633" y="1318691"/>
                  <a:pt x="8234633" y="1380213"/>
                </a:cubicBezTo>
                <a:cubicBezTo>
                  <a:pt x="8234633" y="1410974"/>
                  <a:pt x="8222165" y="1438823"/>
                  <a:pt x="8202006" y="1458982"/>
                </a:cubicBezTo>
                <a:lnTo>
                  <a:pt x="8169554" y="1480862"/>
                </a:lnTo>
                <a:lnTo>
                  <a:pt x="8173832" y="1479794"/>
                </a:lnTo>
                <a:lnTo>
                  <a:pt x="8936163" y="4537334"/>
                </a:lnTo>
                <a:lnTo>
                  <a:pt x="8986713" y="4523767"/>
                </a:lnTo>
                <a:lnTo>
                  <a:pt x="9008274" y="4521874"/>
                </a:lnTo>
                <a:lnTo>
                  <a:pt x="8767575" y="2809143"/>
                </a:lnTo>
                <a:lnTo>
                  <a:pt x="8766952" y="2809269"/>
                </a:lnTo>
                <a:cubicBezTo>
                  <a:pt x="8715530" y="2809269"/>
                  <a:pt x="8673844" y="2767583"/>
                  <a:pt x="8673844" y="2716161"/>
                </a:cubicBezTo>
                <a:cubicBezTo>
                  <a:pt x="8673844" y="2664739"/>
                  <a:pt x="8715530" y="2623053"/>
                  <a:pt x="8766952" y="2623053"/>
                </a:cubicBezTo>
                <a:cubicBezTo>
                  <a:pt x="8818374" y="2623053"/>
                  <a:pt x="8860060" y="2664739"/>
                  <a:pt x="8860060" y="2716161"/>
                </a:cubicBezTo>
                <a:cubicBezTo>
                  <a:pt x="8860060" y="2754728"/>
                  <a:pt x="8836612" y="2787818"/>
                  <a:pt x="8803194" y="2801952"/>
                </a:cubicBezTo>
                <a:lnTo>
                  <a:pt x="8785527" y="2805519"/>
                </a:lnTo>
                <a:lnTo>
                  <a:pt x="9026526" y="4520275"/>
                </a:lnTo>
                <a:lnTo>
                  <a:pt x="9094530" y="4514314"/>
                </a:lnTo>
                <a:lnTo>
                  <a:pt x="9034076" y="1050985"/>
                </a:lnTo>
                <a:lnTo>
                  <a:pt x="9052356" y="1050668"/>
                </a:lnTo>
                <a:lnTo>
                  <a:pt x="9112789" y="4512711"/>
                </a:lnTo>
                <a:lnTo>
                  <a:pt x="9144682" y="4509920"/>
                </a:lnTo>
                <a:lnTo>
                  <a:pt x="9201830" y="4512805"/>
                </a:lnTo>
                <a:lnTo>
                  <a:pt x="9293246" y="3205508"/>
                </a:lnTo>
                <a:lnTo>
                  <a:pt x="9271166" y="3201051"/>
                </a:lnTo>
                <a:cubicBezTo>
                  <a:pt x="9239389" y="3187610"/>
                  <a:pt x="9217093" y="3156146"/>
                  <a:pt x="9217093" y="3119473"/>
                </a:cubicBezTo>
                <a:cubicBezTo>
                  <a:pt x="9217093" y="3070576"/>
                  <a:pt x="9256731" y="3030938"/>
                  <a:pt x="9305628" y="3030938"/>
                </a:cubicBezTo>
                <a:cubicBezTo>
                  <a:pt x="9354525" y="3030938"/>
                  <a:pt x="9394163" y="3070576"/>
                  <a:pt x="9394163" y="3119473"/>
                </a:cubicBezTo>
                <a:cubicBezTo>
                  <a:pt x="9394163" y="3156146"/>
                  <a:pt x="9371867" y="3187610"/>
                  <a:pt x="9340090" y="3201051"/>
                </a:cubicBezTo>
                <a:lnTo>
                  <a:pt x="9311485" y="3206826"/>
                </a:lnTo>
                <a:lnTo>
                  <a:pt x="9220096" y="4513727"/>
                </a:lnTo>
                <a:lnTo>
                  <a:pt x="9236497" y="4514555"/>
                </a:lnTo>
                <a:lnTo>
                  <a:pt x="9297624" y="4523880"/>
                </a:lnTo>
                <a:lnTo>
                  <a:pt x="9934779" y="501051"/>
                </a:lnTo>
                <a:lnTo>
                  <a:pt x="9908887" y="493014"/>
                </a:lnTo>
                <a:cubicBezTo>
                  <a:pt x="9816793" y="454062"/>
                  <a:pt x="9752174" y="362872"/>
                  <a:pt x="9752174" y="256589"/>
                </a:cubicBezTo>
                <a:cubicBezTo>
                  <a:pt x="9752174" y="114879"/>
                  <a:pt x="9867053" y="0"/>
                  <a:pt x="10008763" y="0"/>
                </a:cubicBezTo>
                <a:close/>
              </a:path>
            </a:pathLst>
          </a:custGeom>
          <a:solidFill>
            <a:schemeClr val="tx1">
              <a:lumMod val="25000"/>
              <a:lumOff val="75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14" name="Picture 13" descr="MarkLogic_RGB.w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879" y="336804"/>
            <a:ext cx="1489463" cy="298450"/>
          </a:xfrm>
          <a:prstGeom prst="rect">
            <a:avLst/>
          </a:prstGeom>
        </p:spPr>
      </p:pic>
      <p:sp>
        <p:nvSpPr>
          <p:cNvPr id="879" name="Rectangle 878"/>
          <p:cNvSpPr/>
          <p:nvPr/>
        </p:nvSpPr>
        <p:spPr>
          <a:xfrm>
            <a:off x="2" y="0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31" name="Title 1"/>
          <p:cNvSpPr>
            <a:spLocks noGrp="1"/>
          </p:cNvSpPr>
          <p:nvPr>
            <p:ph type="ctrTitle" hasCustomPrompt="1"/>
          </p:nvPr>
        </p:nvSpPr>
        <p:spPr>
          <a:xfrm>
            <a:off x="542885" y="1587501"/>
            <a:ext cx="11144159" cy="950385"/>
          </a:xfrm>
          <a:noFill/>
        </p:spPr>
        <p:txBody>
          <a:bodyPr lIns="0" tIns="0" rIns="0" bIns="0" anchor="ctr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800" b="1" cap="all">
                <a:solidFill>
                  <a:srgbClr val="44499C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TWO LINES</a:t>
            </a:r>
            <a:endParaRPr lang="en-US" dirty="0"/>
          </a:p>
        </p:txBody>
      </p:sp>
      <p:sp>
        <p:nvSpPr>
          <p:cNvPr id="236" name="Rectangle 235"/>
          <p:cNvSpPr/>
          <p:nvPr/>
        </p:nvSpPr>
        <p:spPr>
          <a:xfrm>
            <a:off x="-14116" y="1"/>
            <a:ext cx="12235278" cy="860777"/>
          </a:xfrm>
          <a:prstGeom prst="rect">
            <a:avLst/>
          </a:prstGeom>
          <a:solidFill>
            <a:srgbClr val="D9223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 anchorCtr="0"/>
          <a:lstStyle/>
          <a:p>
            <a:pPr algn="ctr">
              <a:lnSpc>
                <a:spcPct val="80000"/>
              </a:lnSpc>
            </a:pPr>
            <a:r>
              <a:rPr lang="en-US" sz="1600" b="1" dirty="0" smtClean="0">
                <a:solidFill>
                  <a:schemeClr val="bg2"/>
                </a:solidFill>
              </a:rPr>
              <a:t>Deprecated - DO NOT USE!</a:t>
            </a:r>
            <a:r>
              <a:rPr lang="en-US" sz="1600" b="1" baseline="0" dirty="0" smtClean="0">
                <a:solidFill>
                  <a:schemeClr val="bg2"/>
                </a:solidFill>
              </a:rPr>
              <a:t>  </a:t>
            </a:r>
            <a:endParaRPr lang="en-US" sz="1600" b="1" dirty="0">
              <a:solidFill>
                <a:schemeClr val="bg2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MarkLogic_RGB.w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879" y="336804"/>
            <a:ext cx="1489463" cy="29845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04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72599" y="2091872"/>
            <a:ext cx="11139852" cy="355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>
                <a:solidFill>
                  <a:srgbClr val="333333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 smtClean="0"/>
              <a:t>Your name goes here</a:t>
            </a:r>
          </a:p>
        </p:txBody>
      </p:sp>
      <p:grpSp>
        <p:nvGrpSpPr>
          <p:cNvPr id="357" name="Group 356"/>
          <p:cNvGrpSpPr/>
          <p:nvPr/>
        </p:nvGrpSpPr>
        <p:grpSpPr>
          <a:xfrm flipH="1">
            <a:off x="-114329" y="3547534"/>
            <a:ext cx="12503993" cy="3575050"/>
            <a:chOff x="-101600" y="3581400"/>
            <a:chExt cx="12500737" cy="3575050"/>
          </a:xfrm>
        </p:grpSpPr>
        <p:cxnSp>
          <p:nvCxnSpPr>
            <p:cNvPr id="358" name="Straight Connector 357"/>
            <p:cNvCxnSpPr/>
            <p:nvPr/>
          </p:nvCxnSpPr>
          <p:spPr>
            <a:xfrm flipV="1">
              <a:off x="10598151" y="5617718"/>
              <a:ext cx="171575" cy="50495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10171046" y="5916546"/>
              <a:ext cx="409324" cy="21526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>
              <a:off x="10799318" y="5615559"/>
              <a:ext cx="355513" cy="36229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>
              <a:stCxn id="393" idx="5"/>
              <a:endCxn id="395" idx="1"/>
            </p:cNvCxnSpPr>
            <p:nvPr/>
          </p:nvCxnSpPr>
          <p:spPr>
            <a:xfrm>
              <a:off x="819042" y="4006742"/>
              <a:ext cx="603677" cy="36237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/>
            <p:cNvSpPr/>
            <p:nvPr/>
          </p:nvSpPr>
          <p:spPr>
            <a:xfrm>
              <a:off x="4533900" y="4114800"/>
              <a:ext cx="254000" cy="254000"/>
            </a:xfrm>
            <a:prstGeom prst="ellipse">
              <a:avLst/>
            </a:prstGeom>
            <a:solidFill>
              <a:schemeClr val="bg1"/>
            </a:solidFill>
            <a:ln w="6032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63" name="Oval 362"/>
            <p:cNvSpPr/>
            <p:nvPr/>
          </p:nvSpPr>
          <p:spPr>
            <a:xfrm>
              <a:off x="3848100" y="3898900"/>
              <a:ext cx="228600" cy="22860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64" name="Oval 363"/>
            <p:cNvSpPr/>
            <p:nvPr/>
          </p:nvSpPr>
          <p:spPr>
            <a:xfrm>
              <a:off x="4864100" y="4406900"/>
              <a:ext cx="177800" cy="1778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65" name="Oval 364"/>
            <p:cNvSpPr/>
            <p:nvPr/>
          </p:nvSpPr>
          <p:spPr>
            <a:xfrm>
              <a:off x="5283200" y="3822700"/>
              <a:ext cx="107950" cy="10795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66" name="Oval 365"/>
            <p:cNvSpPr/>
            <p:nvPr/>
          </p:nvSpPr>
          <p:spPr>
            <a:xfrm>
              <a:off x="5111750" y="3594100"/>
              <a:ext cx="82550" cy="8255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67" name="Oval 366"/>
            <p:cNvSpPr/>
            <p:nvPr/>
          </p:nvSpPr>
          <p:spPr>
            <a:xfrm>
              <a:off x="3454400" y="5003800"/>
              <a:ext cx="165100" cy="16510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68" name="Oval 367"/>
            <p:cNvSpPr/>
            <p:nvPr/>
          </p:nvSpPr>
          <p:spPr>
            <a:xfrm>
              <a:off x="3460750" y="4578350"/>
              <a:ext cx="120650" cy="12065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69" name="Oval 368"/>
            <p:cNvSpPr/>
            <p:nvPr/>
          </p:nvSpPr>
          <p:spPr>
            <a:xfrm>
              <a:off x="3168650" y="4857750"/>
              <a:ext cx="165100" cy="1651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70" name="Oval 369"/>
            <p:cNvSpPr/>
            <p:nvPr/>
          </p:nvSpPr>
          <p:spPr>
            <a:xfrm>
              <a:off x="2692400" y="4470400"/>
              <a:ext cx="88900" cy="889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71" name="Oval 370"/>
            <p:cNvSpPr>
              <a:spLocks noChangeAspect="1"/>
            </p:cNvSpPr>
            <p:nvPr/>
          </p:nvSpPr>
          <p:spPr>
            <a:xfrm>
              <a:off x="2279650" y="4660900"/>
              <a:ext cx="78993" cy="78993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72" name="Oval 371"/>
            <p:cNvSpPr/>
            <p:nvPr/>
          </p:nvSpPr>
          <p:spPr>
            <a:xfrm>
              <a:off x="3651250" y="5867400"/>
              <a:ext cx="285750" cy="28575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73" name="Oval 372"/>
            <p:cNvSpPr/>
            <p:nvPr/>
          </p:nvSpPr>
          <p:spPr>
            <a:xfrm>
              <a:off x="3225800" y="5892800"/>
              <a:ext cx="165100" cy="165100"/>
            </a:xfrm>
            <a:prstGeom prst="ellipse">
              <a:avLst/>
            </a:prstGeom>
            <a:solidFill>
              <a:schemeClr val="bg1"/>
            </a:solidFill>
            <a:ln w="158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74" name="Oval 373"/>
            <p:cNvSpPr/>
            <p:nvPr/>
          </p:nvSpPr>
          <p:spPr>
            <a:xfrm>
              <a:off x="5702300" y="5956300"/>
              <a:ext cx="254000" cy="25400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75" name="Oval 374"/>
            <p:cNvSpPr/>
            <p:nvPr/>
          </p:nvSpPr>
          <p:spPr>
            <a:xfrm>
              <a:off x="7340600" y="5359400"/>
              <a:ext cx="254000" cy="25400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76" name="Oval 375"/>
            <p:cNvSpPr/>
            <p:nvPr/>
          </p:nvSpPr>
          <p:spPr>
            <a:xfrm>
              <a:off x="7912100" y="5270500"/>
              <a:ext cx="235712" cy="235712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77" name="Oval 376"/>
            <p:cNvSpPr>
              <a:spLocks/>
            </p:cNvSpPr>
            <p:nvPr/>
          </p:nvSpPr>
          <p:spPr>
            <a:xfrm>
              <a:off x="7048500" y="4521200"/>
              <a:ext cx="210312" cy="20828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78" name="Oval 377"/>
            <p:cNvSpPr/>
            <p:nvPr/>
          </p:nvSpPr>
          <p:spPr>
            <a:xfrm>
              <a:off x="5746750" y="4781550"/>
              <a:ext cx="120650" cy="12065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79" name="Oval 378"/>
            <p:cNvSpPr/>
            <p:nvPr/>
          </p:nvSpPr>
          <p:spPr>
            <a:xfrm rot="5400000">
              <a:off x="5257800" y="5518150"/>
              <a:ext cx="82296" cy="7493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80" name="Oval 379"/>
            <p:cNvSpPr/>
            <p:nvPr/>
          </p:nvSpPr>
          <p:spPr>
            <a:xfrm>
              <a:off x="4451350" y="6311900"/>
              <a:ext cx="184150" cy="18415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81" name="Oval 380"/>
            <p:cNvSpPr/>
            <p:nvPr/>
          </p:nvSpPr>
          <p:spPr>
            <a:xfrm>
              <a:off x="4432300" y="5905500"/>
              <a:ext cx="152400" cy="15240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82" name="Oval 381"/>
            <p:cNvSpPr>
              <a:spLocks noChangeAspect="1"/>
            </p:cNvSpPr>
            <p:nvPr/>
          </p:nvSpPr>
          <p:spPr>
            <a:xfrm>
              <a:off x="5232402" y="5753102"/>
              <a:ext cx="106677" cy="10667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83" name="Oval 382"/>
            <p:cNvSpPr/>
            <p:nvPr/>
          </p:nvSpPr>
          <p:spPr>
            <a:xfrm>
              <a:off x="4737102" y="6362702"/>
              <a:ext cx="115821" cy="11582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84" name="Oval 383"/>
            <p:cNvSpPr/>
            <p:nvPr/>
          </p:nvSpPr>
          <p:spPr>
            <a:xfrm>
              <a:off x="5334002" y="4953002"/>
              <a:ext cx="115821" cy="11582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85" name="Oval 384"/>
            <p:cNvSpPr/>
            <p:nvPr/>
          </p:nvSpPr>
          <p:spPr>
            <a:xfrm>
              <a:off x="5892800" y="5194300"/>
              <a:ext cx="203200" cy="203200"/>
            </a:xfrm>
            <a:prstGeom prst="ellipse">
              <a:avLst/>
            </a:prstGeom>
            <a:solidFill>
              <a:schemeClr val="bg1"/>
            </a:solidFill>
            <a:ln w="2286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86" name="Oval 385"/>
            <p:cNvSpPr/>
            <p:nvPr/>
          </p:nvSpPr>
          <p:spPr>
            <a:xfrm>
              <a:off x="6451601" y="4762501"/>
              <a:ext cx="150367" cy="15036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87" name="Oval 386"/>
            <p:cNvSpPr>
              <a:spLocks/>
            </p:cNvSpPr>
            <p:nvPr/>
          </p:nvSpPr>
          <p:spPr>
            <a:xfrm>
              <a:off x="6223002" y="5461001"/>
              <a:ext cx="221349" cy="228090"/>
            </a:xfrm>
            <a:prstGeom prst="ellipse">
              <a:avLst/>
            </a:prstGeom>
            <a:solidFill>
              <a:schemeClr val="bg1"/>
            </a:solidFill>
            <a:ln w="666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88" name="Oval 387"/>
            <p:cNvSpPr/>
            <p:nvPr/>
          </p:nvSpPr>
          <p:spPr>
            <a:xfrm>
              <a:off x="6489701" y="5854701"/>
              <a:ext cx="150367" cy="15036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89" name="Oval 388"/>
            <p:cNvSpPr/>
            <p:nvPr/>
          </p:nvSpPr>
          <p:spPr>
            <a:xfrm>
              <a:off x="6388100" y="6134100"/>
              <a:ext cx="89662" cy="8966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90" name="Oval 389"/>
            <p:cNvSpPr/>
            <p:nvPr/>
          </p:nvSpPr>
          <p:spPr>
            <a:xfrm>
              <a:off x="6045200" y="6464300"/>
              <a:ext cx="165100" cy="165100"/>
            </a:xfrm>
            <a:prstGeom prst="ellipse">
              <a:avLst/>
            </a:prstGeom>
            <a:solidFill>
              <a:schemeClr val="bg1"/>
            </a:solidFill>
            <a:ln w="158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91" name="Oval 390"/>
            <p:cNvSpPr/>
            <p:nvPr/>
          </p:nvSpPr>
          <p:spPr>
            <a:xfrm>
              <a:off x="5861050" y="6534152"/>
              <a:ext cx="82296" cy="7493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92" name="Oval 391"/>
            <p:cNvSpPr/>
            <p:nvPr/>
          </p:nvSpPr>
          <p:spPr>
            <a:xfrm>
              <a:off x="2057400" y="4902200"/>
              <a:ext cx="159512" cy="159512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93" name="Oval 392"/>
            <p:cNvSpPr/>
            <p:nvPr/>
          </p:nvSpPr>
          <p:spPr>
            <a:xfrm>
              <a:off x="698501" y="3886201"/>
              <a:ext cx="141222" cy="141222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94" name="Oval 393"/>
            <p:cNvSpPr/>
            <p:nvPr/>
          </p:nvSpPr>
          <p:spPr>
            <a:xfrm>
              <a:off x="2120900" y="3873500"/>
              <a:ext cx="88900" cy="889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95" name="Oval 394"/>
            <p:cNvSpPr/>
            <p:nvPr/>
          </p:nvSpPr>
          <p:spPr>
            <a:xfrm>
              <a:off x="1409700" y="4356100"/>
              <a:ext cx="88900" cy="889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96" name="Oval 395"/>
            <p:cNvSpPr/>
            <p:nvPr/>
          </p:nvSpPr>
          <p:spPr>
            <a:xfrm>
              <a:off x="1441451" y="5994401"/>
              <a:ext cx="138428" cy="138428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97" name="Oval 396"/>
            <p:cNvSpPr/>
            <p:nvPr/>
          </p:nvSpPr>
          <p:spPr>
            <a:xfrm>
              <a:off x="1130300" y="5346700"/>
              <a:ext cx="177800" cy="177800"/>
            </a:xfrm>
            <a:prstGeom prst="ellipse">
              <a:avLst/>
            </a:prstGeom>
            <a:solidFill>
              <a:schemeClr val="bg1"/>
            </a:solidFill>
            <a:ln w="412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98" name="Oval 397"/>
            <p:cNvSpPr/>
            <p:nvPr/>
          </p:nvSpPr>
          <p:spPr>
            <a:xfrm>
              <a:off x="1866902" y="5689602"/>
              <a:ext cx="192021" cy="19202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99" name="Oval 398"/>
            <p:cNvSpPr/>
            <p:nvPr/>
          </p:nvSpPr>
          <p:spPr>
            <a:xfrm>
              <a:off x="2565401" y="6375401"/>
              <a:ext cx="146811" cy="146811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00" name="Oval 399"/>
            <p:cNvSpPr/>
            <p:nvPr/>
          </p:nvSpPr>
          <p:spPr>
            <a:xfrm>
              <a:off x="2190750" y="6699250"/>
              <a:ext cx="102362" cy="102362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01" name="Oval 400"/>
            <p:cNvSpPr/>
            <p:nvPr/>
          </p:nvSpPr>
          <p:spPr>
            <a:xfrm>
              <a:off x="2692401" y="5854701"/>
              <a:ext cx="128522" cy="128523"/>
            </a:xfrm>
            <a:prstGeom prst="ellipse">
              <a:avLst/>
            </a:prstGeom>
            <a:solidFill>
              <a:schemeClr val="bg1"/>
            </a:solidFill>
            <a:ln w="158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02" name="Oval 401"/>
            <p:cNvSpPr/>
            <p:nvPr/>
          </p:nvSpPr>
          <p:spPr>
            <a:xfrm>
              <a:off x="3225800" y="5384800"/>
              <a:ext cx="107950" cy="10795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03" name="Oval 402"/>
            <p:cNvSpPr/>
            <p:nvPr/>
          </p:nvSpPr>
          <p:spPr>
            <a:xfrm>
              <a:off x="444500" y="5943600"/>
              <a:ext cx="235712" cy="235712"/>
            </a:xfrm>
            <a:prstGeom prst="ellipse">
              <a:avLst/>
            </a:prstGeom>
            <a:solidFill>
              <a:schemeClr val="bg1"/>
            </a:solidFill>
            <a:ln w="6032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04" name="Oval 403"/>
            <p:cNvSpPr/>
            <p:nvPr/>
          </p:nvSpPr>
          <p:spPr>
            <a:xfrm>
              <a:off x="419100" y="4902200"/>
              <a:ext cx="165100" cy="165100"/>
            </a:xfrm>
            <a:prstGeom prst="ellipse">
              <a:avLst/>
            </a:prstGeom>
            <a:solidFill>
              <a:schemeClr val="bg1"/>
            </a:solidFill>
            <a:ln w="2222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05" name="Oval 404"/>
            <p:cNvSpPr/>
            <p:nvPr/>
          </p:nvSpPr>
          <p:spPr>
            <a:xfrm>
              <a:off x="7448550" y="5797550"/>
              <a:ext cx="120650" cy="12065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06" name="Oval 405"/>
            <p:cNvSpPr/>
            <p:nvPr/>
          </p:nvSpPr>
          <p:spPr>
            <a:xfrm>
              <a:off x="2978150" y="6457950"/>
              <a:ext cx="111506" cy="111506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07" name="Oval 406"/>
            <p:cNvSpPr/>
            <p:nvPr/>
          </p:nvSpPr>
          <p:spPr>
            <a:xfrm>
              <a:off x="3232150" y="6280150"/>
              <a:ext cx="93218" cy="93218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08" name="Oval 407"/>
            <p:cNvSpPr/>
            <p:nvPr/>
          </p:nvSpPr>
          <p:spPr>
            <a:xfrm>
              <a:off x="158750" y="6610350"/>
              <a:ext cx="120650" cy="12065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09" name="Oval 408"/>
            <p:cNvSpPr/>
            <p:nvPr/>
          </p:nvSpPr>
          <p:spPr>
            <a:xfrm>
              <a:off x="800100" y="6591300"/>
              <a:ext cx="88900" cy="889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10" name="Oval 409"/>
            <p:cNvSpPr>
              <a:spLocks noChangeAspect="1"/>
            </p:cNvSpPr>
            <p:nvPr/>
          </p:nvSpPr>
          <p:spPr>
            <a:xfrm>
              <a:off x="6972303" y="6756402"/>
              <a:ext cx="150361" cy="150364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11" name="Oval 410"/>
            <p:cNvSpPr/>
            <p:nvPr/>
          </p:nvSpPr>
          <p:spPr>
            <a:xfrm>
              <a:off x="8039101" y="5918201"/>
              <a:ext cx="150367" cy="15036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13" name="Oval 412"/>
            <p:cNvSpPr>
              <a:spLocks/>
            </p:cNvSpPr>
            <p:nvPr/>
          </p:nvSpPr>
          <p:spPr>
            <a:xfrm>
              <a:off x="11341100" y="4864100"/>
              <a:ext cx="210312" cy="208280"/>
            </a:xfrm>
            <a:prstGeom prst="ellipse">
              <a:avLst/>
            </a:prstGeom>
            <a:solidFill>
              <a:schemeClr val="bg1"/>
            </a:solidFill>
            <a:ln w="666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14" name="Oval 413"/>
            <p:cNvSpPr/>
            <p:nvPr/>
          </p:nvSpPr>
          <p:spPr>
            <a:xfrm>
              <a:off x="9823450" y="4476750"/>
              <a:ext cx="120650" cy="12065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15" name="Oval 414"/>
            <p:cNvSpPr/>
            <p:nvPr/>
          </p:nvSpPr>
          <p:spPr>
            <a:xfrm>
              <a:off x="9958917" y="4023784"/>
              <a:ext cx="73152" cy="7493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16" name="Oval 415"/>
            <p:cNvSpPr/>
            <p:nvPr/>
          </p:nvSpPr>
          <p:spPr>
            <a:xfrm>
              <a:off x="7518400" y="3683000"/>
              <a:ext cx="194056" cy="194056"/>
            </a:xfrm>
            <a:prstGeom prst="ellipse">
              <a:avLst/>
            </a:prstGeom>
            <a:solidFill>
              <a:schemeClr val="bg1"/>
            </a:solidFill>
            <a:ln w="2286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17" name="Oval 416"/>
            <p:cNvSpPr/>
            <p:nvPr/>
          </p:nvSpPr>
          <p:spPr>
            <a:xfrm>
              <a:off x="8191501" y="4254501"/>
              <a:ext cx="175766" cy="175766"/>
            </a:xfrm>
            <a:prstGeom prst="ellipse">
              <a:avLst/>
            </a:prstGeom>
            <a:solidFill>
              <a:schemeClr val="bg1"/>
            </a:solidFill>
            <a:ln w="2286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18" name="Oval 417"/>
            <p:cNvSpPr/>
            <p:nvPr/>
          </p:nvSpPr>
          <p:spPr>
            <a:xfrm>
              <a:off x="8839201" y="3613151"/>
              <a:ext cx="150367" cy="15036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19" name="Oval 418"/>
            <p:cNvSpPr/>
            <p:nvPr/>
          </p:nvSpPr>
          <p:spPr>
            <a:xfrm>
              <a:off x="8528050" y="3689350"/>
              <a:ext cx="89662" cy="8966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20" name="Oval 419"/>
            <p:cNvSpPr/>
            <p:nvPr/>
          </p:nvSpPr>
          <p:spPr>
            <a:xfrm>
              <a:off x="1346201" y="6819900"/>
              <a:ext cx="205231" cy="205232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21" name="Oval 420"/>
            <p:cNvSpPr/>
            <p:nvPr/>
          </p:nvSpPr>
          <p:spPr>
            <a:xfrm>
              <a:off x="11815445" y="6134100"/>
              <a:ext cx="208280" cy="20828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22" name="Oval 421"/>
            <p:cNvSpPr/>
            <p:nvPr/>
          </p:nvSpPr>
          <p:spPr>
            <a:xfrm>
              <a:off x="9817100" y="6127750"/>
              <a:ext cx="165100" cy="16510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23" name="Oval 422"/>
            <p:cNvSpPr/>
            <p:nvPr/>
          </p:nvSpPr>
          <p:spPr>
            <a:xfrm>
              <a:off x="9347203" y="5461003"/>
              <a:ext cx="164587" cy="16458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24" name="Oval 423"/>
            <p:cNvSpPr/>
            <p:nvPr/>
          </p:nvSpPr>
          <p:spPr>
            <a:xfrm>
              <a:off x="8839202" y="5575302"/>
              <a:ext cx="148332" cy="148332"/>
            </a:xfrm>
            <a:prstGeom prst="ellipse">
              <a:avLst/>
            </a:prstGeom>
            <a:solidFill>
              <a:schemeClr val="bg1"/>
            </a:solidFill>
            <a:ln w="2286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25" name="Oval 424"/>
            <p:cNvSpPr/>
            <p:nvPr/>
          </p:nvSpPr>
          <p:spPr>
            <a:xfrm>
              <a:off x="8743951" y="4908551"/>
              <a:ext cx="150367" cy="15036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26" name="Oval 425"/>
            <p:cNvSpPr>
              <a:spLocks noChangeAspect="1"/>
            </p:cNvSpPr>
            <p:nvPr/>
          </p:nvSpPr>
          <p:spPr>
            <a:xfrm>
              <a:off x="9842500" y="5140198"/>
              <a:ext cx="146050" cy="14605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27" name="Oval 426"/>
            <p:cNvSpPr/>
            <p:nvPr/>
          </p:nvSpPr>
          <p:spPr>
            <a:xfrm>
              <a:off x="9740901" y="4730751"/>
              <a:ext cx="180846" cy="180846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28" name="Oval 427"/>
            <p:cNvSpPr/>
            <p:nvPr/>
          </p:nvSpPr>
          <p:spPr>
            <a:xfrm>
              <a:off x="9315450" y="4019550"/>
              <a:ext cx="89662" cy="8966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29" name="Oval 428"/>
            <p:cNvSpPr/>
            <p:nvPr/>
          </p:nvSpPr>
          <p:spPr>
            <a:xfrm>
              <a:off x="10121900" y="3771900"/>
              <a:ext cx="98806" cy="98806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30" name="Oval 429"/>
            <p:cNvSpPr/>
            <p:nvPr/>
          </p:nvSpPr>
          <p:spPr>
            <a:xfrm>
              <a:off x="11117792" y="5941484"/>
              <a:ext cx="73152" cy="7493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31" name="Oval 430"/>
            <p:cNvSpPr/>
            <p:nvPr/>
          </p:nvSpPr>
          <p:spPr>
            <a:xfrm flipV="1">
              <a:off x="10547350" y="6089651"/>
              <a:ext cx="91440" cy="91437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32" name="Oval 431"/>
            <p:cNvSpPr/>
            <p:nvPr/>
          </p:nvSpPr>
          <p:spPr>
            <a:xfrm>
              <a:off x="9226550" y="6216650"/>
              <a:ext cx="89662" cy="89662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33" name="Oval 432"/>
            <p:cNvSpPr/>
            <p:nvPr/>
          </p:nvSpPr>
          <p:spPr>
            <a:xfrm>
              <a:off x="10096500" y="5842000"/>
              <a:ext cx="117094" cy="117094"/>
            </a:xfrm>
            <a:prstGeom prst="ellipse">
              <a:avLst/>
            </a:prstGeom>
            <a:solidFill>
              <a:schemeClr val="bg1"/>
            </a:solidFill>
            <a:ln w="2794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34" name="Oval 433"/>
            <p:cNvSpPr/>
            <p:nvPr/>
          </p:nvSpPr>
          <p:spPr>
            <a:xfrm>
              <a:off x="11684000" y="5295900"/>
              <a:ext cx="117094" cy="117094"/>
            </a:xfrm>
            <a:prstGeom prst="ellipse">
              <a:avLst/>
            </a:prstGeom>
            <a:solidFill>
              <a:schemeClr val="bg1"/>
            </a:solidFill>
            <a:ln w="2794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35" name="Oval 434"/>
            <p:cNvSpPr>
              <a:spLocks/>
            </p:cNvSpPr>
            <p:nvPr/>
          </p:nvSpPr>
          <p:spPr>
            <a:xfrm>
              <a:off x="12188825" y="5626100"/>
              <a:ext cx="210312" cy="20828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36" name="Oval 435"/>
            <p:cNvSpPr/>
            <p:nvPr/>
          </p:nvSpPr>
          <p:spPr>
            <a:xfrm>
              <a:off x="10680700" y="4470400"/>
              <a:ext cx="80518" cy="80518"/>
            </a:xfrm>
            <a:prstGeom prst="ellipse">
              <a:avLst/>
            </a:prstGeom>
            <a:solidFill>
              <a:schemeClr val="bg1"/>
            </a:solidFill>
            <a:ln w="1778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37" name="Oval 436"/>
            <p:cNvSpPr/>
            <p:nvPr/>
          </p:nvSpPr>
          <p:spPr>
            <a:xfrm>
              <a:off x="11811000" y="3784600"/>
              <a:ext cx="89662" cy="89662"/>
            </a:xfrm>
            <a:prstGeom prst="ellipse">
              <a:avLst/>
            </a:prstGeom>
            <a:solidFill>
              <a:schemeClr val="bg1"/>
            </a:solidFill>
            <a:ln w="1524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38" name="Oval 437"/>
            <p:cNvSpPr/>
            <p:nvPr/>
          </p:nvSpPr>
          <p:spPr>
            <a:xfrm>
              <a:off x="11296652" y="5251452"/>
              <a:ext cx="132077" cy="13207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39" name="Oval 438"/>
            <p:cNvSpPr/>
            <p:nvPr/>
          </p:nvSpPr>
          <p:spPr>
            <a:xfrm>
              <a:off x="11099800" y="5334000"/>
              <a:ext cx="80518" cy="80518"/>
            </a:xfrm>
            <a:prstGeom prst="ellipse">
              <a:avLst/>
            </a:prstGeom>
            <a:solidFill>
              <a:schemeClr val="bg1"/>
            </a:solidFill>
            <a:ln w="2794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40" name="Oval 439"/>
            <p:cNvSpPr/>
            <p:nvPr/>
          </p:nvSpPr>
          <p:spPr>
            <a:xfrm>
              <a:off x="10744200" y="5549900"/>
              <a:ext cx="80518" cy="80518"/>
            </a:xfrm>
            <a:prstGeom prst="ellipse">
              <a:avLst/>
            </a:prstGeom>
            <a:solidFill>
              <a:schemeClr val="bg1"/>
            </a:solidFill>
            <a:ln w="2794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441" name="Straight Connector 440"/>
            <p:cNvCxnSpPr>
              <a:stCxn id="395" idx="7"/>
              <a:endCxn id="394" idx="3"/>
            </p:cNvCxnSpPr>
            <p:nvPr/>
          </p:nvCxnSpPr>
          <p:spPr>
            <a:xfrm flipV="1">
              <a:off x="1485581" y="3949381"/>
              <a:ext cx="648338" cy="41973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>
              <a:stCxn id="392" idx="1"/>
              <a:endCxn id="395" idx="5"/>
            </p:cNvCxnSpPr>
            <p:nvPr/>
          </p:nvCxnSpPr>
          <p:spPr>
            <a:xfrm flipH="1" flipV="1">
              <a:off x="1485581" y="4431981"/>
              <a:ext cx="595179" cy="49357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>
              <a:stCxn id="370" idx="2"/>
              <a:endCxn id="371" idx="7"/>
            </p:cNvCxnSpPr>
            <p:nvPr/>
          </p:nvCxnSpPr>
          <p:spPr>
            <a:xfrm flipH="1">
              <a:off x="2347075" y="4514850"/>
              <a:ext cx="345325" cy="15761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>
              <a:stCxn id="370" idx="5"/>
              <a:endCxn id="369" idx="1"/>
            </p:cNvCxnSpPr>
            <p:nvPr/>
          </p:nvCxnSpPr>
          <p:spPr>
            <a:xfrm>
              <a:off x="2768281" y="4546281"/>
              <a:ext cx="424547" cy="33564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>
              <a:stCxn id="370" idx="6"/>
              <a:endCxn id="368" idx="2"/>
            </p:cNvCxnSpPr>
            <p:nvPr/>
          </p:nvCxnSpPr>
          <p:spPr>
            <a:xfrm>
              <a:off x="2781300" y="4514850"/>
              <a:ext cx="679450" cy="12382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>
              <a:stCxn id="368" idx="7"/>
              <a:endCxn id="363" idx="3"/>
            </p:cNvCxnSpPr>
            <p:nvPr/>
          </p:nvCxnSpPr>
          <p:spPr>
            <a:xfrm flipV="1">
              <a:off x="3563731" y="4094022"/>
              <a:ext cx="317847" cy="50199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>
              <a:stCxn id="362" idx="1"/>
              <a:endCxn id="363" idx="6"/>
            </p:cNvCxnSpPr>
            <p:nvPr/>
          </p:nvCxnSpPr>
          <p:spPr>
            <a:xfrm flipH="1" flipV="1">
              <a:off x="4076700" y="4013200"/>
              <a:ext cx="494397" cy="13879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>
              <a:stCxn id="365" idx="3"/>
              <a:endCxn id="362" idx="7"/>
            </p:cNvCxnSpPr>
            <p:nvPr/>
          </p:nvCxnSpPr>
          <p:spPr>
            <a:xfrm flipH="1">
              <a:off x="4750703" y="3914841"/>
              <a:ext cx="548306" cy="23715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>
              <a:stCxn id="362" idx="5"/>
              <a:endCxn id="364" idx="1"/>
            </p:cNvCxnSpPr>
            <p:nvPr/>
          </p:nvCxnSpPr>
          <p:spPr>
            <a:xfrm>
              <a:off x="4750703" y="4331603"/>
              <a:ext cx="139435" cy="10133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>
              <a:stCxn id="362" idx="3"/>
              <a:endCxn id="367" idx="7"/>
            </p:cNvCxnSpPr>
            <p:nvPr/>
          </p:nvCxnSpPr>
          <p:spPr>
            <a:xfrm flipH="1">
              <a:off x="3595322" y="4331603"/>
              <a:ext cx="975775" cy="69637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>
              <a:stCxn id="364" idx="5"/>
              <a:endCxn id="384" idx="1"/>
            </p:cNvCxnSpPr>
            <p:nvPr/>
          </p:nvCxnSpPr>
          <p:spPr>
            <a:xfrm>
              <a:off x="5015862" y="4558662"/>
              <a:ext cx="335102" cy="41130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>
              <a:stCxn id="367" idx="6"/>
              <a:endCxn id="384" idx="2"/>
            </p:cNvCxnSpPr>
            <p:nvPr/>
          </p:nvCxnSpPr>
          <p:spPr>
            <a:xfrm flipV="1">
              <a:off x="3619500" y="5010913"/>
              <a:ext cx="1714502" cy="7543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>
              <a:stCxn id="366" idx="5"/>
              <a:endCxn id="365" idx="1"/>
            </p:cNvCxnSpPr>
            <p:nvPr/>
          </p:nvCxnSpPr>
          <p:spPr>
            <a:xfrm>
              <a:off x="5182211" y="3664561"/>
              <a:ext cx="116798" cy="17394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>
              <a:stCxn id="362" idx="4"/>
              <a:endCxn id="372" idx="7"/>
            </p:cNvCxnSpPr>
            <p:nvPr/>
          </p:nvCxnSpPr>
          <p:spPr>
            <a:xfrm flipH="1">
              <a:off x="3895153" y="4368800"/>
              <a:ext cx="765747" cy="154044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>
              <a:stCxn id="367" idx="4"/>
              <a:endCxn id="372" idx="0"/>
            </p:cNvCxnSpPr>
            <p:nvPr/>
          </p:nvCxnSpPr>
          <p:spPr>
            <a:xfrm>
              <a:off x="3536950" y="5168900"/>
              <a:ext cx="257175" cy="6985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>
              <a:stCxn id="381" idx="2"/>
              <a:endCxn id="372" idx="6"/>
            </p:cNvCxnSpPr>
            <p:nvPr/>
          </p:nvCxnSpPr>
          <p:spPr>
            <a:xfrm flipH="1">
              <a:off x="3937000" y="5981700"/>
              <a:ext cx="495300" cy="2857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>
              <a:stCxn id="382" idx="3"/>
              <a:endCxn id="383" idx="7"/>
            </p:cNvCxnSpPr>
            <p:nvPr/>
          </p:nvCxnSpPr>
          <p:spPr>
            <a:xfrm flipH="1">
              <a:off x="4835961" y="5844157"/>
              <a:ext cx="412063" cy="53550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>
              <a:stCxn id="374" idx="2"/>
              <a:endCxn id="380" idx="7"/>
            </p:cNvCxnSpPr>
            <p:nvPr/>
          </p:nvCxnSpPr>
          <p:spPr>
            <a:xfrm flipH="1">
              <a:off x="4608532" y="6083300"/>
              <a:ext cx="1093768" cy="25556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>
              <a:endCxn id="380" idx="1"/>
            </p:cNvCxnSpPr>
            <p:nvPr/>
          </p:nvCxnSpPr>
          <p:spPr>
            <a:xfrm>
              <a:off x="3924300" y="6089650"/>
              <a:ext cx="554018" cy="24921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>
              <a:stCxn id="379" idx="6"/>
              <a:endCxn id="382" idx="0"/>
            </p:cNvCxnSpPr>
            <p:nvPr/>
          </p:nvCxnSpPr>
          <p:spPr>
            <a:xfrm flipH="1">
              <a:off x="5285741" y="5596763"/>
              <a:ext cx="13207" cy="15633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>
              <a:stCxn id="380" idx="6"/>
              <a:endCxn id="383" idx="2"/>
            </p:cNvCxnSpPr>
            <p:nvPr/>
          </p:nvCxnSpPr>
          <p:spPr>
            <a:xfrm>
              <a:off x="4635500" y="6403975"/>
              <a:ext cx="101602" cy="1663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>
              <a:stCxn id="382" idx="6"/>
              <a:endCxn id="374" idx="1"/>
            </p:cNvCxnSpPr>
            <p:nvPr/>
          </p:nvCxnSpPr>
          <p:spPr>
            <a:xfrm>
              <a:off x="5339079" y="5806441"/>
              <a:ext cx="400418" cy="18705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>
              <a:stCxn id="384" idx="4"/>
              <a:endCxn id="374" idx="0"/>
            </p:cNvCxnSpPr>
            <p:nvPr/>
          </p:nvCxnSpPr>
          <p:spPr>
            <a:xfrm>
              <a:off x="5391913" y="5068823"/>
              <a:ext cx="437387" cy="88747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>
              <a:stCxn id="385" idx="4"/>
              <a:endCxn id="374" idx="7"/>
            </p:cNvCxnSpPr>
            <p:nvPr/>
          </p:nvCxnSpPr>
          <p:spPr>
            <a:xfrm flipH="1">
              <a:off x="5919103" y="5397500"/>
              <a:ext cx="75297" cy="59599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/>
            <p:cNvCxnSpPr>
              <a:stCxn id="384" idx="6"/>
              <a:endCxn id="385" idx="1"/>
            </p:cNvCxnSpPr>
            <p:nvPr/>
          </p:nvCxnSpPr>
          <p:spPr>
            <a:xfrm>
              <a:off x="5449823" y="5010913"/>
              <a:ext cx="472735" cy="21314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/>
            <p:cNvCxnSpPr/>
            <p:nvPr/>
          </p:nvCxnSpPr>
          <p:spPr>
            <a:xfrm>
              <a:off x="5827921" y="4884531"/>
              <a:ext cx="127145" cy="32123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/>
            <p:cNvCxnSpPr>
              <a:stCxn id="385" idx="7"/>
              <a:endCxn id="386" idx="3"/>
            </p:cNvCxnSpPr>
            <p:nvPr/>
          </p:nvCxnSpPr>
          <p:spPr>
            <a:xfrm flipV="1">
              <a:off x="6066242" y="4890847"/>
              <a:ext cx="407380" cy="33321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/>
            <p:nvPr/>
          </p:nvCxnSpPr>
          <p:spPr>
            <a:xfrm>
              <a:off x="5849731" y="4850020"/>
              <a:ext cx="611014" cy="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 flipH="1">
              <a:off x="6601968" y="4673578"/>
              <a:ext cx="422466" cy="13870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/>
            <p:cNvCxnSpPr>
              <a:stCxn id="416" idx="3"/>
              <a:endCxn id="377" idx="7"/>
            </p:cNvCxnSpPr>
            <p:nvPr/>
          </p:nvCxnSpPr>
          <p:spPr>
            <a:xfrm flipH="1">
              <a:off x="7228013" y="3848637"/>
              <a:ext cx="318806" cy="70306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>
              <a:stCxn id="417" idx="3"/>
              <a:endCxn id="377" idx="6"/>
            </p:cNvCxnSpPr>
            <p:nvPr/>
          </p:nvCxnSpPr>
          <p:spPr>
            <a:xfrm flipH="1">
              <a:off x="7258812" y="4404527"/>
              <a:ext cx="958429" cy="22081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/>
            <p:cNvCxnSpPr>
              <a:stCxn id="416" idx="4"/>
              <a:endCxn id="376" idx="0"/>
            </p:cNvCxnSpPr>
            <p:nvPr/>
          </p:nvCxnSpPr>
          <p:spPr>
            <a:xfrm>
              <a:off x="7615428" y="3877056"/>
              <a:ext cx="414528" cy="139344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/>
            <p:cNvCxnSpPr>
              <a:stCxn id="387" idx="6"/>
              <a:endCxn id="375" idx="2"/>
            </p:cNvCxnSpPr>
            <p:nvPr/>
          </p:nvCxnSpPr>
          <p:spPr>
            <a:xfrm flipV="1">
              <a:off x="6444351" y="5486400"/>
              <a:ext cx="896249" cy="8864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/>
            <p:cNvCxnSpPr>
              <a:stCxn id="388" idx="6"/>
              <a:endCxn id="375" idx="3"/>
            </p:cNvCxnSpPr>
            <p:nvPr/>
          </p:nvCxnSpPr>
          <p:spPr>
            <a:xfrm flipV="1">
              <a:off x="6640068" y="5576203"/>
              <a:ext cx="737729" cy="35368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/>
            <p:cNvCxnSpPr/>
            <p:nvPr/>
          </p:nvCxnSpPr>
          <p:spPr>
            <a:xfrm flipV="1">
              <a:off x="6458331" y="6008447"/>
              <a:ext cx="66091" cy="12565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/>
            <p:cNvCxnSpPr>
              <a:stCxn id="367" idx="3"/>
              <a:endCxn id="373" idx="0"/>
            </p:cNvCxnSpPr>
            <p:nvPr/>
          </p:nvCxnSpPr>
          <p:spPr>
            <a:xfrm flipH="1">
              <a:off x="3308350" y="5144722"/>
              <a:ext cx="170228" cy="74807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>
              <a:stCxn id="402" idx="3"/>
              <a:endCxn id="401" idx="7"/>
            </p:cNvCxnSpPr>
            <p:nvPr/>
          </p:nvCxnSpPr>
          <p:spPr>
            <a:xfrm flipH="1">
              <a:off x="2802101" y="5476941"/>
              <a:ext cx="439508" cy="39658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>
              <a:stCxn id="407" idx="3"/>
              <a:endCxn id="406" idx="7"/>
            </p:cNvCxnSpPr>
            <p:nvPr/>
          </p:nvCxnSpPr>
          <p:spPr>
            <a:xfrm flipH="1">
              <a:off x="3073326" y="6359717"/>
              <a:ext cx="172475" cy="11456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>
              <a:stCxn id="406" idx="2"/>
              <a:endCxn id="399" idx="6"/>
            </p:cNvCxnSpPr>
            <p:nvPr/>
          </p:nvCxnSpPr>
          <p:spPr>
            <a:xfrm flipH="1" flipV="1">
              <a:off x="2712212" y="6448807"/>
              <a:ext cx="265938" cy="6489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/>
            <p:cNvCxnSpPr>
              <a:stCxn id="380" idx="3"/>
            </p:cNvCxnSpPr>
            <p:nvPr/>
          </p:nvCxnSpPr>
          <p:spPr>
            <a:xfrm flipH="1">
              <a:off x="3625850" y="6469082"/>
              <a:ext cx="852468" cy="45241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/>
            <p:cNvCxnSpPr/>
            <p:nvPr/>
          </p:nvCxnSpPr>
          <p:spPr>
            <a:xfrm flipH="1">
              <a:off x="5270500" y="6197600"/>
              <a:ext cx="457200" cy="7366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/>
            <p:cNvCxnSpPr>
              <a:stCxn id="390" idx="3"/>
            </p:cNvCxnSpPr>
            <p:nvPr/>
          </p:nvCxnSpPr>
          <p:spPr>
            <a:xfrm flipH="1">
              <a:off x="5810250" y="6605222"/>
              <a:ext cx="259128" cy="55122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/>
            <p:cNvCxnSpPr/>
            <p:nvPr/>
          </p:nvCxnSpPr>
          <p:spPr>
            <a:xfrm flipH="1" flipV="1">
              <a:off x="7569200" y="5883276"/>
              <a:ext cx="469901" cy="11722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/>
            <p:cNvCxnSpPr>
              <a:stCxn id="411" idx="0"/>
              <a:endCxn id="376" idx="4"/>
            </p:cNvCxnSpPr>
            <p:nvPr/>
          </p:nvCxnSpPr>
          <p:spPr>
            <a:xfrm flipH="1" flipV="1">
              <a:off x="8029956" y="5506212"/>
              <a:ext cx="84329" cy="41198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/>
            <p:cNvCxnSpPr>
              <a:stCxn id="411" idx="6"/>
              <a:endCxn id="424" idx="3"/>
            </p:cNvCxnSpPr>
            <p:nvPr/>
          </p:nvCxnSpPr>
          <p:spPr>
            <a:xfrm flipV="1">
              <a:off x="8189468" y="5701911"/>
              <a:ext cx="671457" cy="29147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/>
            <p:cNvCxnSpPr>
              <a:stCxn id="376" idx="6"/>
              <a:endCxn id="424" idx="2"/>
            </p:cNvCxnSpPr>
            <p:nvPr/>
          </p:nvCxnSpPr>
          <p:spPr>
            <a:xfrm>
              <a:off x="8147812" y="5388356"/>
              <a:ext cx="691390" cy="26111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/>
            <p:cNvCxnSpPr>
              <a:stCxn id="425" idx="4"/>
              <a:endCxn id="424" idx="0"/>
            </p:cNvCxnSpPr>
            <p:nvPr/>
          </p:nvCxnSpPr>
          <p:spPr>
            <a:xfrm>
              <a:off x="8819135" y="5058918"/>
              <a:ext cx="94233" cy="51638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/>
            <p:cNvCxnSpPr>
              <a:stCxn id="388" idx="1"/>
              <a:endCxn id="387" idx="5"/>
            </p:cNvCxnSpPr>
            <p:nvPr/>
          </p:nvCxnSpPr>
          <p:spPr>
            <a:xfrm flipH="1" flipV="1">
              <a:off x="6411935" y="5655688"/>
              <a:ext cx="99787" cy="22103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>
              <a:stCxn id="391" idx="6"/>
              <a:endCxn id="390" idx="2"/>
            </p:cNvCxnSpPr>
            <p:nvPr/>
          </p:nvCxnSpPr>
          <p:spPr>
            <a:xfrm flipV="1">
              <a:off x="5943346" y="6546850"/>
              <a:ext cx="101854" cy="2476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/>
            <p:cNvCxnSpPr>
              <a:stCxn id="410" idx="1"/>
              <a:endCxn id="390" idx="6"/>
            </p:cNvCxnSpPr>
            <p:nvPr/>
          </p:nvCxnSpPr>
          <p:spPr>
            <a:xfrm flipH="1" flipV="1">
              <a:off x="6210300" y="6546850"/>
              <a:ext cx="784023" cy="23157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>
              <a:stCxn id="398" idx="6"/>
              <a:endCxn id="401" idx="2"/>
            </p:cNvCxnSpPr>
            <p:nvPr/>
          </p:nvCxnSpPr>
          <p:spPr>
            <a:xfrm>
              <a:off x="2058923" y="5785612"/>
              <a:ext cx="633478" cy="13335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/>
            <p:cNvCxnSpPr>
              <a:stCxn id="392" idx="4"/>
              <a:endCxn id="398" idx="0"/>
            </p:cNvCxnSpPr>
            <p:nvPr/>
          </p:nvCxnSpPr>
          <p:spPr>
            <a:xfrm flipH="1">
              <a:off x="1962913" y="5061712"/>
              <a:ext cx="174243" cy="62789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>
              <a:endCxn id="395" idx="2"/>
            </p:cNvCxnSpPr>
            <p:nvPr/>
          </p:nvCxnSpPr>
          <p:spPr>
            <a:xfrm flipV="1">
              <a:off x="-29633" y="4400550"/>
              <a:ext cx="1439333" cy="20955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/>
            <p:cNvCxnSpPr>
              <a:endCxn id="392" idx="2"/>
            </p:cNvCxnSpPr>
            <p:nvPr/>
          </p:nvCxnSpPr>
          <p:spPr>
            <a:xfrm>
              <a:off x="-55033" y="4673600"/>
              <a:ext cx="2112433" cy="30835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>
              <a:endCxn id="404" idx="2"/>
            </p:cNvCxnSpPr>
            <p:nvPr/>
          </p:nvCxnSpPr>
          <p:spPr>
            <a:xfrm>
              <a:off x="0" y="4834467"/>
              <a:ext cx="419100" cy="15028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/>
            <p:cNvCxnSpPr>
              <a:endCxn id="404" idx="3"/>
            </p:cNvCxnSpPr>
            <p:nvPr/>
          </p:nvCxnSpPr>
          <p:spPr>
            <a:xfrm flipV="1">
              <a:off x="0" y="5043122"/>
              <a:ext cx="443278" cy="36707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/>
            <p:cNvCxnSpPr>
              <a:endCxn id="403" idx="1"/>
            </p:cNvCxnSpPr>
            <p:nvPr/>
          </p:nvCxnSpPr>
          <p:spPr>
            <a:xfrm>
              <a:off x="-101600" y="5219700"/>
              <a:ext cx="580619" cy="75841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/>
            <p:cNvCxnSpPr>
              <a:stCxn id="397" idx="3"/>
              <a:endCxn id="403" idx="7"/>
            </p:cNvCxnSpPr>
            <p:nvPr/>
          </p:nvCxnSpPr>
          <p:spPr>
            <a:xfrm flipH="1">
              <a:off x="645693" y="5498462"/>
              <a:ext cx="510645" cy="47965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/>
            <p:cNvCxnSpPr>
              <a:endCxn id="403" idx="0"/>
            </p:cNvCxnSpPr>
            <p:nvPr/>
          </p:nvCxnSpPr>
          <p:spPr>
            <a:xfrm>
              <a:off x="495300" y="5080000"/>
              <a:ext cx="67056" cy="8636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/>
            <p:cNvCxnSpPr>
              <a:stCxn id="368" idx="4"/>
              <a:endCxn id="367" idx="0"/>
            </p:cNvCxnSpPr>
            <p:nvPr/>
          </p:nvCxnSpPr>
          <p:spPr>
            <a:xfrm>
              <a:off x="3521075" y="4699000"/>
              <a:ext cx="15875" cy="3048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/>
            <p:cNvCxnSpPr>
              <a:stCxn id="369" idx="5"/>
              <a:endCxn id="367" idx="2"/>
            </p:cNvCxnSpPr>
            <p:nvPr/>
          </p:nvCxnSpPr>
          <p:spPr>
            <a:xfrm>
              <a:off x="3309572" y="4998672"/>
              <a:ext cx="144828" cy="8767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/>
            <p:cNvCxnSpPr>
              <a:stCxn id="399" idx="0"/>
              <a:endCxn id="401" idx="3"/>
            </p:cNvCxnSpPr>
            <p:nvPr/>
          </p:nvCxnSpPr>
          <p:spPr>
            <a:xfrm flipV="1">
              <a:off x="2638807" y="5964402"/>
              <a:ext cx="72416" cy="41099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/>
            <p:cNvCxnSpPr>
              <a:stCxn id="399" idx="1"/>
              <a:endCxn id="398" idx="5"/>
            </p:cNvCxnSpPr>
            <p:nvPr/>
          </p:nvCxnSpPr>
          <p:spPr>
            <a:xfrm flipH="1" flipV="1">
              <a:off x="2030802" y="5853501"/>
              <a:ext cx="556099" cy="5434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/>
            <p:cNvCxnSpPr>
              <a:stCxn id="399" idx="3"/>
              <a:endCxn id="400" idx="7"/>
            </p:cNvCxnSpPr>
            <p:nvPr/>
          </p:nvCxnSpPr>
          <p:spPr>
            <a:xfrm flipH="1">
              <a:off x="2278121" y="6500712"/>
              <a:ext cx="308780" cy="21352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/>
            <p:cNvCxnSpPr>
              <a:stCxn id="392" idx="4"/>
              <a:endCxn id="400" idx="0"/>
            </p:cNvCxnSpPr>
            <p:nvPr/>
          </p:nvCxnSpPr>
          <p:spPr>
            <a:xfrm>
              <a:off x="2137156" y="5061712"/>
              <a:ext cx="104775" cy="163753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/>
            <p:cNvCxnSpPr>
              <a:stCxn id="396" idx="5"/>
              <a:endCxn id="400" idx="1"/>
            </p:cNvCxnSpPr>
            <p:nvPr/>
          </p:nvCxnSpPr>
          <p:spPr>
            <a:xfrm>
              <a:off x="1559607" y="6112557"/>
              <a:ext cx="646134" cy="60168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/>
            <p:cNvCxnSpPr>
              <a:stCxn id="409" idx="5"/>
              <a:endCxn id="420" idx="1"/>
            </p:cNvCxnSpPr>
            <p:nvPr/>
          </p:nvCxnSpPr>
          <p:spPr>
            <a:xfrm>
              <a:off x="875981" y="6667181"/>
              <a:ext cx="500275" cy="18277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/>
            <p:cNvCxnSpPr>
              <a:stCxn id="409" idx="7"/>
              <a:endCxn id="396" idx="3"/>
            </p:cNvCxnSpPr>
            <p:nvPr/>
          </p:nvCxnSpPr>
          <p:spPr>
            <a:xfrm flipV="1">
              <a:off x="875981" y="6112557"/>
              <a:ext cx="585742" cy="49176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>
              <a:stCxn id="403" idx="6"/>
              <a:endCxn id="396" idx="2"/>
            </p:cNvCxnSpPr>
            <p:nvPr/>
          </p:nvCxnSpPr>
          <p:spPr>
            <a:xfrm>
              <a:off x="680212" y="6061456"/>
              <a:ext cx="761239" cy="215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/>
            <p:cNvCxnSpPr>
              <a:stCxn id="409" idx="1"/>
              <a:endCxn id="403" idx="5"/>
            </p:cNvCxnSpPr>
            <p:nvPr/>
          </p:nvCxnSpPr>
          <p:spPr>
            <a:xfrm flipH="1" flipV="1">
              <a:off x="645693" y="6144793"/>
              <a:ext cx="167426" cy="45952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/>
            <p:cNvCxnSpPr>
              <a:endCxn id="409" idx="2"/>
            </p:cNvCxnSpPr>
            <p:nvPr/>
          </p:nvCxnSpPr>
          <p:spPr>
            <a:xfrm flipV="1">
              <a:off x="279400" y="6635750"/>
              <a:ext cx="520700" cy="3598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/>
            <p:cNvCxnSpPr>
              <a:stCxn id="397" idx="5"/>
              <a:endCxn id="396" idx="1"/>
            </p:cNvCxnSpPr>
            <p:nvPr/>
          </p:nvCxnSpPr>
          <p:spPr>
            <a:xfrm>
              <a:off x="1282062" y="5498462"/>
              <a:ext cx="179661" cy="51621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/>
            <p:cNvCxnSpPr>
              <a:stCxn id="392" idx="3"/>
              <a:endCxn id="396" idx="7"/>
            </p:cNvCxnSpPr>
            <p:nvPr/>
          </p:nvCxnSpPr>
          <p:spPr>
            <a:xfrm flipH="1">
              <a:off x="1559607" y="5038352"/>
              <a:ext cx="521153" cy="97632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/>
            <p:cNvCxnSpPr>
              <a:stCxn id="397" idx="7"/>
              <a:endCxn id="392" idx="3"/>
            </p:cNvCxnSpPr>
            <p:nvPr/>
          </p:nvCxnSpPr>
          <p:spPr>
            <a:xfrm flipV="1">
              <a:off x="1282062" y="5038352"/>
              <a:ext cx="798698" cy="33438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/>
            <p:cNvCxnSpPr/>
            <p:nvPr/>
          </p:nvCxnSpPr>
          <p:spPr>
            <a:xfrm flipH="1">
              <a:off x="3924300" y="5032810"/>
              <a:ext cx="1429458" cy="91561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/>
            <p:cNvCxnSpPr>
              <a:stCxn id="419" idx="6"/>
              <a:endCxn id="418" idx="2"/>
            </p:cNvCxnSpPr>
            <p:nvPr/>
          </p:nvCxnSpPr>
          <p:spPr>
            <a:xfrm flipV="1">
              <a:off x="8617712" y="3688335"/>
              <a:ext cx="221489" cy="4584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/>
            <p:cNvCxnSpPr>
              <a:stCxn id="376" idx="0"/>
              <a:endCxn id="417" idx="4"/>
            </p:cNvCxnSpPr>
            <p:nvPr/>
          </p:nvCxnSpPr>
          <p:spPr>
            <a:xfrm flipV="1">
              <a:off x="8029956" y="4430267"/>
              <a:ext cx="249428" cy="84023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/>
            <p:cNvCxnSpPr>
              <a:stCxn id="416" idx="5"/>
              <a:endCxn id="417" idx="1"/>
            </p:cNvCxnSpPr>
            <p:nvPr/>
          </p:nvCxnSpPr>
          <p:spPr>
            <a:xfrm>
              <a:off x="7684037" y="3848637"/>
              <a:ext cx="533204" cy="43160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/>
            <p:cNvCxnSpPr/>
            <p:nvPr/>
          </p:nvCxnSpPr>
          <p:spPr>
            <a:xfrm>
              <a:off x="7702550" y="3822699"/>
              <a:ext cx="2064073" cy="95561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/>
            <p:cNvCxnSpPr>
              <a:stCxn id="416" idx="6"/>
              <a:endCxn id="428" idx="2"/>
            </p:cNvCxnSpPr>
            <p:nvPr/>
          </p:nvCxnSpPr>
          <p:spPr>
            <a:xfrm>
              <a:off x="7712456" y="3780028"/>
              <a:ext cx="1602994" cy="28435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/>
            <p:cNvCxnSpPr>
              <a:stCxn id="418" idx="5"/>
              <a:endCxn id="428" idx="1"/>
            </p:cNvCxnSpPr>
            <p:nvPr/>
          </p:nvCxnSpPr>
          <p:spPr>
            <a:xfrm>
              <a:off x="8967547" y="3741497"/>
              <a:ext cx="361034" cy="29118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/>
            <p:cNvCxnSpPr>
              <a:stCxn id="427" idx="1"/>
              <a:endCxn id="428" idx="5"/>
            </p:cNvCxnSpPr>
            <p:nvPr/>
          </p:nvCxnSpPr>
          <p:spPr>
            <a:xfrm flipH="1" flipV="1">
              <a:off x="9391981" y="4096081"/>
              <a:ext cx="375404" cy="66115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/>
            <p:cNvCxnSpPr>
              <a:stCxn id="429" idx="2"/>
              <a:endCxn id="428" idx="7"/>
            </p:cNvCxnSpPr>
            <p:nvPr/>
          </p:nvCxnSpPr>
          <p:spPr>
            <a:xfrm flipH="1">
              <a:off x="9391981" y="3821303"/>
              <a:ext cx="729919" cy="21137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/>
            <p:cNvCxnSpPr/>
            <p:nvPr/>
          </p:nvCxnSpPr>
          <p:spPr>
            <a:xfrm flipH="1">
              <a:off x="9909175" y="4098714"/>
              <a:ext cx="71586" cy="37803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/>
            <p:cNvCxnSpPr>
              <a:stCxn id="436" idx="2"/>
              <a:endCxn id="414" idx="6"/>
            </p:cNvCxnSpPr>
            <p:nvPr/>
          </p:nvCxnSpPr>
          <p:spPr>
            <a:xfrm flipH="1">
              <a:off x="9944100" y="4510659"/>
              <a:ext cx="736600" cy="2641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/>
            <p:cNvCxnSpPr>
              <a:stCxn id="436" idx="5"/>
              <a:endCxn id="413" idx="1"/>
            </p:cNvCxnSpPr>
            <p:nvPr/>
          </p:nvCxnSpPr>
          <p:spPr>
            <a:xfrm>
              <a:off x="10749426" y="4539126"/>
              <a:ext cx="585897" cy="35547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/>
            <p:cNvCxnSpPr>
              <a:stCxn id="426" idx="6"/>
              <a:endCxn id="413" idx="2"/>
            </p:cNvCxnSpPr>
            <p:nvPr/>
          </p:nvCxnSpPr>
          <p:spPr>
            <a:xfrm flipV="1">
              <a:off x="9988550" y="4968240"/>
              <a:ext cx="1352550" cy="24498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>
              <a:stCxn id="426" idx="5"/>
              <a:endCxn id="440" idx="1"/>
            </p:cNvCxnSpPr>
            <p:nvPr/>
          </p:nvCxnSpPr>
          <p:spPr>
            <a:xfrm>
              <a:off x="9967161" y="5264859"/>
              <a:ext cx="788831" cy="29683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>
              <a:stCxn id="423" idx="7"/>
              <a:endCxn id="426" idx="3"/>
            </p:cNvCxnSpPr>
            <p:nvPr/>
          </p:nvCxnSpPr>
          <p:spPr>
            <a:xfrm flipV="1">
              <a:off x="9487687" y="5264859"/>
              <a:ext cx="376202" cy="22024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 flipV="1">
              <a:off x="9442197" y="4904163"/>
              <a:ext cx="337888" cy="57589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>
              <a:stCxn id="425" idx="6"/>
              <a:endCxn id="427" idx="2"/>
            </p:cNvCxnSpPr>
            <p:nvPr/>
          </p:nvCxnSpPr>
          <p:spPr>
            <a:xfrm flipV="1">
              <a:off x="8894318" y="4821174"/>
              <a:ext cx="846583" cy="16256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 flipV="1">
              <a:off x="8965811" y="4891463"/>
              <a:ext cx="782524" cy="70988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 flipV="1">
              <a:off x="8147812" y="4865625"/>
              <a:ext cx="1593089" cy="49733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9494037" y="5557037"/>
              <a:ext cx="608813" cy="29906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9486900" y="5600700"/>
              <a:ext cx="348028" cy="52582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 flipH="1" flipV="1">
              <a:off x="8966200" y="5715000"/>
              <a:ext cx="277367" cy="51003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/>
            <p:cNvCxnSpPr>
              <a:endCxn id="375" idx="0"/>
            </p:cNvCxnSpPr>
            <p:nvPr/>
          </p:nvCxnSpPr>
          <p:spPr>
            <a:xfrm>
              <a:off x="7175500" y="4699000"/>
              <a:ext cx="246380" cy="6604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/>
            <p:cNvCxnSpPr/>
            <p:nvPr/>
          </p:nvCxnSpPr>
          <p:spPr>
            <a:xfrm>
              <a:off x="5919105" y="6211204"/>
              <a:ext cx="168559" cy="25136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/>
            <p:cNvCxnSpPr>
              <a:endCxn id="413" idx="7"/>
            </p:cNvCxnSpPr>
            <p:nvPr/>
          </p:nvCxnSpPr>
          <p:spPr>
            <a:xfrm flipH="1">
              <a:off x="11520613" y="3670300"/>
              <a:ext cx="772987" cy="122430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/>
            <p:cNvCxnSpPr>
              <a:endCxn id="437" idx="7"/>
            </p:cNvCxnSpPr>
            <p:nvPr/>
          </p:nvCxnSpPr>
          <p:spPr>
            <a:xfrm flipH="1">
              <a:off x="11887531" y="3581400"/>
              <a:ext cx="431469" cy="21633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/>
            <p:cNvCxnSpPr/>
            <p:nvPr/>
          </p:nvCxnSpPr>
          <p:spPr>
            <a:xfrm>
              <a:off x="6592647" y="5983047"/>
              <a:ext cx="429437" cy="77335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/>
            <p:cNvCxnSpPr/>
            <p:nvPr/>
          </p:nvCxnSpPr>
          <p:spPr>
            <a:xfrm flipV="1">
              <a:off x="10210800" y="5618627"/>
              <a:ext cx="519790" cy="24877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/>
            <p:cNvCxnSpPr>
              <a:stCxn id="433" idx="3"/>
              <a:endCxn id="422" idx="7"/>
            </p:cNvCxnSpPr>
            <p:nvPr/>
          </p:nvCxnSpPr>
          <p:spPr>
            <a:xfrm flipH="1">
              <a:off x="9958022" y="5941946"/>
              <a:ext cx="155626" cy="20998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/>
            <p:cNvCxnSpPr/>
            <p:nvPr/>
          </p:nvCxnSpPr>
          <p:spPr>
            <a:xfrm flipV="1">
              <a:off x="9315781" y="6235700"/>
              <a:ext cx="514019" cy="1948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/>
            <p:cNvCxnSpPr/>
            <p:nvPr/>
          </p:nvCxnSpPr>
          <p:spPr>
            <a:xfrm flipV="1">
              <a:off x="10812926" y="5390028"/>
              <a:ext cx="280378" cy="18639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/>
            <p:cNvCxnSpPr/>
            <p:nvPr/>
          </p:nvCxnSpPr>
          <p:spPr>
            <a:xfrm flipV="1">
              <a:off x="11188700" y="5317491"/>
              <a:ext cx="95252" cy="2920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/>
            <p:cNvCxnSpPr>
              <a:stCxn id="434" idx="2"/>
              <a:endCxn id="438" idx="6"/>
            </p:cNvCxnSpPr>
            <p:nvPr/>
          </p:nvCxnSpPr>
          <p:spPr>
            <a:xfrm flipH="1" flipV="1">
              <a:off x="11428729" y="5317491"/>
              <a:ext cx="255271" cy="3695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/>
            <p:cNvCxnSpPr>
              <a:stCxn id="435" idx="1"/>
              <a:endCxn id="434" idx="5"/>
            </p:cNvCxnSpPr>
            <p:nvPr/>
          </p:nvCxnSpPr>
          <p:spPr>
            <a:xfrm flipH="1" flipV="1">
              <a:off x="11783946" y="5395846"/>
              <a:ext cx="435678" cy="26075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/>
            <p:cNvCxnSpPr>
              <a:stCxn id="435" idx="3"/>
              <a:endCxn id="421" idx="7"/>
            </p:cNvCxnSpPr>
            <p:nvPr/>
          </p:nvCxnSpPr>
          <p:spPr>
            <a:xfrm flipH="1">
              <a:off x="11993223" y="5803878"/>
              <a:ext cx="226401" cy="36072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/>
            <p:cNvCxnSpPr>
              <a:stCxn id="434" idx="4"/>
              <a:endCxn id="421" idx="0"/>
            </p:cNvCxnSpPr>
            <p:nvPr/>
          </p:nvCxnSpPr>
          <p:spPr>
            <a:xfrm>
              <a:off x="11742547" y="5412994"/>
              <a:ext cx="177038" cy="72110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/>
            <p:cNvCxnSpPr>
              <a:stCxn id="438" idx="4"/>
              <a:endCxn id="421" idx="1"/>
            </p:cNvCxnSpPr>
            <p:nvPr/>
          </p:nvCxnSpPr>
          <p:spPr>
            <a:xfrm>
              <a:off x="11362691" y="5383529"/>
              <a:ext cx="483256" cy="78107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/>
            <p:cNvCxnSpPr>
              <a:stCxn id="427" idx="6"/>
              <a:endCxn id="413" idx="2"/>
            </p:cNvCxnSpPr>
            <p:nvPr/>
          </p:nvCxnSpPr>
          <p:spPr>
            <a:xfrm>
              <a:off x="9921747" y="4821176"/>
              <a:ext cx="1419353" cy="11963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/>
            <p:cNvCxnSpPr>
              <a:endCxn id="413" idx="0"/>
            </p:cNvCxnSpPr>
            <p:nvPr/>
          </p:nvCxnSpPr>
          <p:spPr>
            <a:xfrm>
              <a:off x="11328400" y="4330700"/>
              <a:ext cx="117856" cy="5334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4" name="Oval 553"/>
            <p:cNvSpPr/>
            <p:nvPr/>
          </p:nvSpPr>
          <p:spPr>
            <a:xfrm>
              <a:off x="11271253" y="4222753"/>
              <a:ext cx="95499" cy="95499"/>
            </a:xfrm>
            <a:prstGeom prst="ellipse">
              <a:avLst/>
            </a:prstGeom>
            <a:solidFill>
              <a:schemeClr val="bg1"/>
            </a:solidFill>
            <a:ln w="317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206" name="Title 1"/>
          <p:cNvSpPr>
            <a:spLocks noGrp="1"/>
          </p:cNvSpPr>
          <p:nvPr>
            <p:ph type="ctrTitle" hasCustomPrompt="1"/>
          </p:nvPr>
        </p:nvSpPr>
        <p:spPr>
          <a:xfrm>
            <a:off x="542884" y="1586931"/>
            <a:ext cx="11144160" cy="577835"/>
          </a:xfrm>
          <a:noFill/>
        </p:spPr>
        <p:txBody>
          <a:bodyPr lIns="0" tIns="0" rIns="0" bIns="0" anchor="t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800" b="1" cap="all">
                <a:solidFill>
                  <a:srgbClr val="44499C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05" name="Rectangle 204"/>
          <p:cNvSpPr/>
          <p:nvPr/>
        </p:nvSpPr>
        <p:spPr>
          <a:xfrm>
            <a:off x="-14116" y="1"/>
            <a:ext cx="12235278" cy="860777"/>
          </a:xfrm>
          <a:prstGeom prst="rect">
            <a:avLst/>
          </a:prstGeom>
          <a:solidFill>
            <a:srgbClr val="D9223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 anchorCtr="0"/>
          <a:lstStyle/>
          <a:p>
            <a:pPr algn="ctr">
              <a:lnSpc>
                <a:spcPct val="80000"/>
              </a:lnSpc>
            </a:pPr>
            <a:r>
              <a:rPr lang="en-US" sz="1600" b="1" dirty="0" smtClean="0">
                <a:solidFill>
                  <a:schemeClr val="bg2"/>
                </a:solidFill>
              </a:rPr>
              <a:t>Deprecated - DO NOT USE!</a:t>
            </a:r>
            <a:r>
              <a:rPr lang="en-US" sz="1600" b="1" baseline="0" dirty="0" smtClean="0">
                <a:solidFill>
                  <a:schemeClr val="bg2"/>
                </a:solidFill>
              </a:rPr>
              <a:t>  </a:t>
            </a:r>
            <a:endParaRPr lang="en-US" sz="1600" b="1" dirty="0">
              <a:solidFill>
                <a:schemeClr val="bg2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LW_Cover -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rgbClr val="44499C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542885" y="1587501"/>
            <a:ext cx="11144159" cy="1128004"/>
          </a:xfrm>
          <a:noFill/>
        </p:spPr>
        <p:txBody>
          <a:bodyPr lIns="0" tIns="0" rIns="0" bIns="0" anchor="t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0" cap="none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two lines</a:t>
            </a:r>
            <a:endParaRPr 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72599" y="2778499"/>
            <a:ext cx="11139852" cy="355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>
                <a:solidFill>
                  <a:srgbClr val="6068B2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 smtClean="0"/>
              <a:t>Your name goes here</a:t>
            </a:r>
          </a:p>
        </p:txBody>
      </p:sp>
      <p:sp>
        <p:nvSpPr>
          <p:cNvPr id="22" name="Donut 127"/>
          <p:cNvSpPr>
            <a:spLocks noChangeAspect="1"/>
          </p:cNvSpPr>
          <p:nvPr/>
        </p:nvSpPr>
        <p:spPr>
          <a:xfrm>
            <a:off x="2180305" y="607950"/>
            <a:ext cx="12606811" cy="8072143"/>
          </a:xfrm>
          <a:custGeom>
            <a:avLst/>
            <a:gdLst/>
            <a:ahLst/>
            <a:cxnLst/>
            <a:rect l="l" t="t" r="r" b="b"/>
            <a:pathLst>
              <a:path w="12603528" h="8072143">
                <a:moveTo>
                  <a:pt x="5831661" y="6712576"/>
                </a:moveTo>
                <a:cubicBezTo>
                  <a:pt x="5782286" y="6712576"/>
                  <a:pt x="5742259" y="6752603"/>
                  <a:pt x="5742259" y="6801978"/>
                </a:cubicBezTo>
                <a:cubicBezTo>
                  <a:pt x="5742259" y="6851353"/>
                  <a:pt x="5782286" y="6891380"/>
                  <a:pt x="5831661" y="6891380"/>
                </a:cubicBezTo>
                <a:cubicBezTo>
                  <a:pt x="5881036" y="6891380"/>
                  <a:pt x="5921063" y="6851353"/>
                  <a:pt x="5921063" y="6801978"/>
                </a:cubicBezTo>
                <a:cubicBezTo>
                  <a:pt x="5921063" y="6752603"/>
                  <a:pt x="5881036" y="6712576"/>
                  <a:pt x="5831661" y="6712576"/>
                </a:cubicBezTo>
                <a:close/>
                <a:moveTo>
                  <a:pt x="6965120" y="6551820"/>
                </a:moveTo>
                <a:cubicBezTo>
                  <a:pt x="6927425" y="6551820"/>
                  <a:pt x="6896867" y="6582378"/>
                  <a:pt x="6896867" y="6620073"/>
                </a:cubicBezTo>
                <a:cubicBezTo>
                  <a:pt x="6896867" y="6657768"/>
                  <a:pt x="6927425" y="6688326"/>
                  <a:pt x="6965120" y="6688326"/>
                </a:cubicBezTo>
                <a:cubicBezTo>
                  <a:pt x="7002815" y="6688326"/>
                  <a:pt x="7033373" y="6657768"/>
                  <a:pt x="7033373" y="6620073"/>
                </a:cubicBezTo>
                <a:lnTo>
                  <a:pt x="7028203" y="6594466"/>
                </a:lnTo>
                <a:lnTo>
                  <a:pt x="7024613" y="6596375"/>
                </a:lnTo>
                <a:lnTo>
                  <a:pt x="7016024" y="6580222"/>
                </a:lnTo>
                <a:lnTo>
                  <a:pt x="7018254" y="6579037"/>
                </a:lnTo>
                <a:lnTo>
                  <a:pt x="7013382" y="6571811"/>
                </a:lnTo>
                <a:cubicBezTo>
                  <a:pt x="7001031" y="6559460"/>
                  <a:pt x="6983967" y="6551820"/>
                  <a:pt x="6965120" y="6551820"/>
                </a:cubicBezTo>
                <a:close/>
                <a:moveTo>
                  <a:pt x="3258688" y="6391674"/>
                </a:moveTo>
                <a:cubicBezTo>
                  <a:pt x="3198911" y="6391674"/>
                  <a:pt x="3150453" y="6440132"/>
                  <a:pt x="3150453" y="6499909"/>
                </a:cubicBezTo>
                <a:cubicBezTo>
                  <a:pt x="3150453" y="6559686"/>
                  <a:pt x="3198911" y="6608144"/>
                  <a:pt x="3258688" y="6608144"/>
                </a:cubicBezTo>
                <a:cubicBezTo>
                  <a:pt x="3318465" y="6608144"/>
                  <a:pt x="3366923" y="6559686"/>
                  <a:pt x="3366923" y="6499909"/>
                </a:cubicBezTo>
                <a:cubicBezTo>
                  <a:pt x="3366923" y="6440132"/>
                  <a:pt x="3318465" y="6391674"/>
                  <a:pt x="3258688" y="6391674"/>
                </a:cubicBezTo>
                <a:close/>
                <a:moveTo>
                  <a:pt x="6539105" y="6109978"/>
                </a:moveTo>
                <a:cubicBezTo>
                  <a:pt x="6493623" y="6109978"/>
                  <a:pt x="6456753" y="6146848"/>
                  <a:pt x="6456753" y="6192330"/>
                </a:cubicBezTo>
                <a:cubicBezTo>
                  <a:pt x="6456753" y="6237812"/>
                  <a:pt x="6493623" y="6274682"/>
                  <a:pt x="6539105" y="6274682"/>
                </a:cubicBezTo>
                <a:cubicBezTo>
                  <a:pt x="6573217" y="6274682"/>
                  <a:pt x="6602484" y="6253943"/>
                  <a:pt x="6614986" y="6224385"/>
                </a:cubicBezTo>
                <a:lnTo>
                  <a:pt x="6619902" y="6200032"/>
                </a:lnTo>
                <a:lnTo>
                  <a:pt x="6617261" y="6200789"/>
                </a:lnTo>
                <a:lnTo>
                  <a:pt x="6612224" y="6183209"/>
                </a:lnTo>
                <a:lnTo>
                  <a:pt x="6619211" y="6181206"/>
                </a:lnTo>
                <a:lnTo>
                  <a:pt x="6614986" y="6160275"/>
                </a:lnTo>
                <a:cubicBezTo>
                  <a:pt x="6602484" y="6130718"/>
                  <a:pt x="6573217" y="6109978"/>
                  <a:pt x="6539105" y="6109978"/>
                </a:cubicBezTo>
                <a:close/>
                <a:moveTo>
                  <a:pt x="9727246" y="6097428"/>
                </a:moveTo>
                <a:lnTo>
                  <a:pt x="10902776" y="7498369"/>
                </a:lnTo>
                <a:lnTo>
                  <a:pt x="10888765" y="7510124"/>
                </a:lnTo>
                <a:lnTo>
                  <a:pt x="9713239" y="6109181"/>
                </a:lnTo>
                <a:close/>
                <a:moveTo>
                  <a:pt x="5900534" y="5696900"/>
                </a:moveTo>
                <a:cubicBezTo>
                  <a:pt x="5862839" y="5696900"/>
                  <a:pt x="5832281" y="5727458"/>
                  <a:pt x="5832281" y="5765153"/>
                </a:cubicBezTo>
                <a:cubicBezTo>
                  <a:pt x="5832281" y="5802848"/>
                  <a:pt x="5862839" y="5833406"/>
                  <a:pt x="5900534" y="5833406"/>
                </a:cubicBezTo>
                <a:cubicBezTo>
                  <a:pt x="5938229" y="5833406"/>
                  <a:pt x="5968787" y="5802848"/>
                  <a:pt x="5968787" y="5765153"/>
                </a:cubicBezTo>
                <a:cubicBezTo>
                  <a:pt x="5968787" y="5727458"/>
                  <a:pt x="5938229" y="5696900"/>
                  <a:pt x="5900534" y="5696900"/>
                </a:cubicBezTo>
                <a:close/>
                <a:moveTo>
                  <a:pt x="5900534" y="5676618"/>
                </a:moveTo>
                <a:cubicBezTo>
                  <a:pt x="5949431" y="5676618"/>
                  <a:pt x="5989069" y="5716256"/>
                  <a:pt x="5989069" y="5765153"/>
                </a:cubicBezTo>
                <a:cubicBezTo>
                  <a:pt x="5989069" y="5814050"/>
                  <a:pt x="5949431" y="5853688"/>
                  <a:pt x="5900534" y="5853688"/>
                </a:cubicBezTo>
                <a:cubicBezTo>
                  <a:pt x="5851637" y="5853688"/>
                  <a:pt x="5811999" y="5814050"/>
                  <a:pt x="5811999" y="5765153"/>
                </a:cubicBezTo>
                <a:cubicBezTo>
                  <a:pt x="5811999" y="5716256"/>
                  <a:pt x="5851637" y="5676618"/>
                  <a:pt x="5900534" y="5676618"/>
                </a:cubicBezTo>
                <a:close/>
                <a:moveTo>
                  <a:pt x="256589" y="5281512"/>
                </a:moveTo>
                <a:cubicBezTo>
                  <a:pt x="152636" y="5281512"/>
                  <a:pt x="68366" y="5365782"/>
                  <a:pt x="68366" y="5469735"/>
                </a:cubicBezTo>
                <a:cubicBezTo>
                  <a:pt x="68366" y="5573688"/>
                  <a:pt x="152636" y="5657958"/>
                  <a:pt x="256589" y="5657958"/>
                </a:cubicBezTo>
                <a:cubicBezTo>
                  <a:pt x="360542" y="5657958"/>
                  <a:pt x="444812" y="5573688"/>
                  <a:pt x="444812" y="5469735"/>
                </a:cubicBezTo>
                <a:cubicBezTo>
                  <a:pt x="444812" y="5365782"/>
                  <a:pt x="360542" y="5281512"/>
                  <a:pt x="256589" y="5281512"/>
                </a:cubicBezTo>
                <a:close/>
                <a:moveTo>
                  <a:pt x="256589" y="5213146"/>
                </a:moveTo>
                <a:cubicBezTo>
                  <a:pt x="380585" y="5213146"/>
                  <a:pt x="484039" y="5301100"/>
                  <a:pt x="507965" y="5418024"/>
                </a:cubicBezTo>
                <a:lnTo>
                  <a:pt x="511724" y="5455308"/>
                </a:lnTo>
                <a:lnTo>
                  <a:pt x="8247897" y="5455303"/>
                </a:lnTo>
                <a:lnTo>
                  <a:pt x="8247893" y="5473590"/>
                </a:lnTo>
                <a:lnTo>
                  <a:pt x="512789" y="5473592"/>
                </a:lnTo>
                <a:lnTo>
                  <a:pt x="507965" y="5521447"/>
                </a:lnTo>
                <a:cubicBezTo>
                  <a:pt x="484039" y="5638370"/>
                  <a:pt x="380585" y="5726324"/>
                  <a:pt x="256589" y="5726324"/>
                </a:cubicBezTo>
                <a:cubicBezTo>
                  <a:pt x="114879" y="5726324"/>
                  <a:pt x="0" y="5611445"/>
                  <a:pt x="0" y="5469735"/>
                </a:cubicBezTo>
                <a:cubicBezTo>
                  <a:pt x="0" y="5328025"/>
                  <a:pt x="114879" y="5213146"/>
                  <a:pt x="256589" y="5213146"/>
                </a:cubicBezTo>
                <a:close/>
                <a:moveTo>
                  <a:pt x="5402050" y="5083937"/>
                </a:moveTo>
                <a:cubicBezTo>
                  <a:pt x="5352675" y="5083937"/>
                  <a:pt x="5312648" y="5123964"/>
                  <a:pt x="5312648" y="5173339"/>
                </a:cubicBezTo>
                <a:cubicBezTo>
                  <a:pt x="5312648" y="5222714"/>
                  <a:pt x="5352675" y="5262741"/>
                  <a:pt x="5402050" y="5262741"/>
                </a:cubicBezTo>
                <a:cubicBezTo>
                  <a:pt x="5451425" y="5262741"/>
                  <a:pt x="5491452" y="5222714"/>
                  <a:pt x="5491452" y="5173339"/>
                </a:cubicBezTo>
                <a:cubicBezTo>
                  <a:pt x="5491452" y="5123964"/>
                  <a:pt x="5451425" y="5083937"/>
                  <a:pt x="5402050" y="5083937"/>
                </a:cubicBezTo>
                <a:close/>
                <a:moveTo>
                  <a:pt x="9144679" y="4705841"/>
                </a:moveTo>
                <a:cubicBezTo>
                  <a:pt x="8756941" y="4705843"/>
                  <a:pt x="8442620" y="5020159"/>
                  <a:pt x="8442619" y="5407903"/>
                </a:cubicBezTo>
                <a:cubicBezTo>
                  <a:pt x="8442616" y="5795649"/>
                  <a:pt x="8756939" y="6109970"/>
                  <a:pt x="9144677" y="6109972"/>
                </a:cubicBezTo>
                <a:cubicBezTo>
                  <a:pt x="9532419" y="6109968"/>
                  <a:pt x="9846744" y="5795647"/>
                  <a:pt x="9846744" y="5407908"/>
                </a:cubicBezTo>
                <a:cubicBezTo>
                  <a:pt x="9846745" y="5020163"/>
                  <a:pt x="9532421" y="4705838"/>
                  <a:pt x="9144679" y="4705841"/>
                </a:cubicBezTo>
                <a:close/>
                <a:moveTo>
                  <a:pt x="3662140" y="4520711"/>
                </a:moveTo>
                <a:cubicBezTo>
                  <a:pt x="3612765" y="4520711"/>
                  <a:pt x="3572738" y="4560738"/>
                  <a:pt x="3572738" y="4610113"/>
                </a:cubicBezTo>
                <a:cubicBezTo>
                  <a:pt x="3572738" y="4659488"/>
                  <a:pt x="3612765" y="4699515"/>
                  <a:pt x="3662140" y="4699515"/>
                </a:cubicBezTo>
                <a:cubicBezTo>
                  <a:pt x="3711515" y="4699515"/>
                  <a:pt x="3751542" y="4659488"/>
                  <a:pt x="3751542" y="4610113"/>
                </a:cubicBezTo>
                <a:cubicBezTo>
                  <a:pt x="3751542" y="4560738"/>
                  <a:pt x="3711515" y="4520711"/>
                  <a:pt x="3662140" y="4520711"/>
                </a:cubicBezTo>
                <a:close/>
                <a:moveTo>
                  <a:pt x="3662140" y="4494145"/>
                </a:moveTo>
                <a:cubicBezTo>
                  <a:pt x="3726187" y="4494145"/>
                  <a:pt x="3778108" y="4546066"/>
                  <a:pt x="3778108" y="4610113"/>
                </a:cubicBezTo>
                <a:cubicBezTo>
                  <a:pt x="3778108" y="4674160"/>
                  <a:pt x="3726187" y="4726081"/>
                  <a:pt x="3662140" y="4726081"/>
                </a:cubicBezTo>
                <a:cubicBezTo>
                  <a:pt x="3598093" y="4726081"/>
                  <a:pt x="3546172" y="4674160"/>
                  <a:pt x="3546172" y="4610113"/>
                </a:cubicBezTo>
                <a:cubicBezTo>
                  <a:pt x="3546172" y="4546066"/>
                  <a:pt x="3598093" y="4494145"/>
                  <a:pt x="3662140" y="4494145"/>
                </a:cubicBezTo>
                <a:close/>
                <a:moveTo>
                  <a:pt x="4934866" y="4408166"/>
                </a:moveTo>
                <a:cubicBezTo>
                  <a:pt x="4897171" y="4408166"/>
                  <a:pt x="4866613" y="4438724"/>
                  <a:pt x="4866613" y="4476419"/>
                </a:cubicBezTo>
                <a:cubicBezTo>
                  <a:pt x="4866613" y="4514114"/>
                  <a:pt x="4897171" y="4544672"/>
                  <a:pt x="4934866" y="4544672"/>
                </a:cubicBezTo>
                <a:cubicBezTo>
                  <a:pt x="4972561" y="4544672"/>
                  <a:pt x="5003119" y="4514114"/>
                  <a:pt x="5003119" y="4476419"/>
                </a:cubicBezTo>
                <a:cubicBezTo>
                  <a:pt x="5003119" y="4438724"/>
                  <a:pt x="4972561" y="4408166"/>
                  <a:pt x="4934866" y="4408166"/>
                </a:cubicBezTo>
                <a:close/>
                <a:moveTo>
                  <a:pt x="11009108" y="4116763"/>
                </a:moveTo>
                <a:lnTo>
                  <a:pt x="11019762" y="4131625"/>
                </a:lnTo>
                <a:lnTo>
                  <a:pt x="9905099" y="4930881"/>
                </a:lnTo>
                <a:lnTo>
                  <a:pt x="9894442" y="4916020"/>
                </a:lnTo>
                <a:close/>
                <a:moveTo>
                  <a:pt x="7565298" y="4069028"/>
                </a:moveTo>
                <a:cubicBezTo>
                  <a:pt x="7527603" y="4069028"/>
                  <a:pt x="7497045" y="4099586"/>
                  <a:pt x="7497045" y="4137281"/>
                </a:cubicBezTo>
                <a:cubicBezTo>
                  <a:pt x="7497045" y="4174976"/>
                  <a:pt x="7527603" y="4205534"/>
                  <a:pt x="7565298" y="4205534"/>
                </a:cubicBezTo>
                <a:cubicBezTo>
                  <a:pt x="7602993" y="4205534"/>
                  <a:pt x="7633551" y="4174976"/>
                  <a:pt x="7633551" y="4137281"/>
                </a:cubicBezTo>
                <a:cubicBezTo>
                  <a:pt x="7633551" y="4099586"/>
                  <a:pt x="7602993" y="4069028"/>
                  <a:pt x="7565298" y="4069028"/>
                </a:cubicBezTo>
                <a:close/>
                <a:moveTo>
                  <a:pt x="5992911" y="4054798"/>
                </a:moveTo>
                <a:cubicBezTo>
                  <a:pt x="5949375" y="4054798"/>
                  <a:pt x="5914083" y="4090090"/>
                  <a:pt x="5914083" y="4133626"/>
                </a:cubicBezTo>
                <a:cubicBezTo>
                  <a:pt x="5914083" y="4177162"/>
                  <a:pt x="5949375" y="4212454"/>
                  <a:pt x="5992911" y="4212454"/>
                </a:cubicBezTo>
                <a:cubicBezTo>
                  <a:pt x="6036447" y="4212454"/>
                  <a:pt x="6071739" y="4177162"/>
                  <a:pt x="6071739" y="4133626"/>
                </a:cubicBezTo>
                <a:cubicBezTo>
                  <a:pt x="6071739" y="4090090"/>
                  <a:pt x="6036447" y="4054798"/>
                  <a:pt x="5992911" y="4054798"/>
                </a:cubicBezTo>
                <a:close/>
                <a:moveTo>
                  <a:pt x="6831398" y="3901196"/>
                </a:moveTo>
                <a:cubicBezTo>
                  <a:pt x="6793703" y="3901196"/>
                  <a:pt x="6763145" y="3931754"/>
                  <a:pt x="6763145" y="3969449"/>
                </a:cubicBezTo>
                <a:cubicBezTo>
                  <a:pt x="6763145" y="4007144"/>
                  <a:pt x="6793703" y="4037702"/>
                  <a:pt x="6831398" y="4037702"/>
                </a:cubicBezTo>
                <a:cubicBezTo>
                  <a:pt x="6869093" y="4037702"/>
                  <a:pt x="6899651" y="4007144"/>
                  <a:pt x="6899651" y="3969449"/>
                </a:cubicBezTo>
                <a:cubicBezTo>
                  <a:pt x="6899651" y="3931754"/>
                  <a:pt x="6869093" y="3901196"/>
                  <a:pt x="6831398" y="3901196"/>
                </a:cubicBezTo>
                <a:close/>
                <a:moveTo>
                  <a:pt x="4496791" y="3893360"/>
                </a:moveTo>
                <a:cubicBezTo>
                  <a:pt x="4463773" y="3893360"/>
                  <a:pt x="4437007" y="3920126"/>
                  <a:pt x="4437007" y="3953144"/>
                </a:cubicBezTo>
                <a:cubicBezTo>
                  <a:pt x="4437007" y="3986162"/>
                  <a:pt x="4463773" y="4012928"/>
                  <a:pt x="4496791" y="4012928"/>
                </a:cubicBezTo>
                <a:cubicBezTo>
                  <a:pt x="4529809" y="4012928"/>
                  <a:pt x="4556575" y="3986162"/>
                  <a:pt x="4556575" y="3953144"/>
                </a:cubicBezTo>
                <a:cubicBezTo>
                  <a:pt x="4556575" y="3920126"/>
                  <a:pt x="4529809" y="3893360"/>
                  <a:pt x="4496791" y="3893360"/>
                </a:cubicBezTo>
                <a:close/>
                <a:moveTo>
                  <a:pt x="4496791" y="3864609"/>
                </a:moveTo>
                <a:cubicBezTo>
                  <a:pt x="4545688" y="3864609"/>
                  <a:pt x="4585326" y="3904247"/>
                  <a:pt x="4585326" y="3953144"/>
                </a:cubicBezTo>
                <a:cubicBezTo>
                  <a:pt x="4585326" y="4002041"/>
                  <a:pt x="4545688" y="4041679"/>
                  <a:pt x="4496791" y="4041679"/>
                </a:cubicBezTo>
                <a:cubicBezTo>
                  <a:pt x="4447894" y="4041679"/>
                  <a:pt x="4408256" y="4002041"/>
                  <a:pt x="4408256" y="3953144"/>
                </a:cubicBezTo>
                <a:cubicBezTo>
                  <a:pt x="4408256" y="3904247"/>
                  <a:pt x="4447894" y="3864609"/>
                  <a:pt x="4496791" y="3864609"/>
                </a:cubicBezTo>
                <a:close/>
                <a:moveTo>
                  <a:pt x="10618280" y="3791926"/>
                </a:moveTo>
                <a:cubicBezTo>
                  <a:pt x="10580585" y="3791926"/>
                  <a:pt x="10550027" y="3822484"/>
                  <a:pt x="10550027" y="3860179"/>
                </a:cubicBezTo>
                <a:cubicBezTo>
                  <a:pt x="10550027" y="3879027"/>
                  <a:pt x="10557666" y="3896090"/>
                  <a:pt x="10570018" y="3908441"/>
                </a:cubicBezTo>
                <a:lnTo>
                  <a:pt x="10576705" y="3912950"/>
                </a:lnTo>
                <a:lnTo>
                  <a:pt x="10586126" y="3902847"/>
                </a:lnTo>
                <a:lnTo>
                  <a:pt x="10599498" y="3915316"/>
                </a:lnTo>
                <a:lnTo>
                  <a:pt x="10592181" y="3923163"/>
                </a:lnTo>
                <a:lnTo>
                  <a:pt x="10618280" y="3928432"/>
                </a:lnTo>
                <a:cubicBezTo>
                  <a:pt x="10655975" y="3928432"/>
                  <a:pt x="10686533" y="3897874"/>
                  <a:pt x="10686533" y="3860179"/>
                </a:cubicBezTo>
                <a:cubicBezTo>
                  <a:pt x="10686533" y="3822484"/>
                  <a:pt x="10655975" y="3791926"/>
                  <a:pt x="10618280" y="3791926"/>
                </a:cubicBezTo>
                <a:close/>
                <a:moveTo>
                  <a:pt x="5896676" y="3640169"/>
                </a:moveTo>
                <a:cubicBezTo>
                  <a:pt x="5853784" y="3640169"/>
                  <a:pt x="5819013" y="3674940"/>
                  <a:pt x="5819013" y="3717832"/>
                </a:cubicBezTo>
                <a:cubicBezTo>
                  <a:pt x="5819013" y="3760724"/>
                  <a:pt x="5853784" y="3795495"/>
                  <a:pt x="5896676" y="3795495"/>
                </a:cubicBezTo>
                <a:cubicBezTo>
                  <a:pt x="5939568" y="3795495"/>
                  <a:pt x="5974339" y="3760724"/>
                  <a:pt x="5974339" y="3717832"/>
                </a:cubicBezTo>
                <a:cubicBezTo>
                  <a:pt x="5974339" y="3674940"/>
                  <a:pt x="5939568" y="3640169"/>
                  <a:pt x="5896676" y="3640169"/>
                </a:cubicBezTo>
                <a:close/>
                <a:moveTo>
                  <a:pt x="7248232" y="3421690"/>
                </a:moveTo>
                <a:cubicBezTo>
                  <a:pt x="7210537" y="3421690"/>
                  <a:pt x="7179979" y="3452248"/>
                  <a:pt x="7179979" y="3489943"/>
                </a:cubicBezTo>
                <a:cubicBezTo>
                  <a:pt x="7179979" y="3527638"/>
                  <a:pt x="7210537" y="3558196"/>
                  <a:pt x="7248232" y="3558196"/>
                </a:cubicBezTo>
                <a:cubicBezTo>
                  <a:pt x="7257656" y="3558196"/>
                  <a:pt x="7266633" y="3556286"/>
                  <a:pt x="7274799" y="3552832"/>
                </a:cubicBezTo>
                <a:lnTo>
                  <a:pt x="7290609" y="3542173"/>
                </a:lnTo>
                <a:lnTo>
                  <a:pt x="7289622" y="3541186"/>
                </a:lnTo>
                <a:lnTo>
                  <a:pt x="7302550" y="3528256"/>
                </a:lnTo>
                <a:lnTo>
                  <a:pt x="7302940" y="3528646"/>
                </a:lnTo>
                <a:lnTo>
                  <a:pt x="7311121" y="3516510"/>
                </a:lnTo>
                <a:cubicBezTo>
                  <a:pt x="7314575" y="3508345"/>
                  <a:pt x="7316485" y="3499367"/>
                  <a:pt x="7316485" y="3489943"/>
                </a:cubicBezTo>
                <a:cubicBezTo>
                  <a:pt x="7316485" y="3452248"/>
                  <a:pt x="7285927" y="3421690"/>
                  <a:pt x="7248232" y="3421690"/>
                </a:cubicBezTo>
                <a:close/>
                <a:moveTo>
                  <a:pt x="7899510" y="3119141"/>
                </a:moveTo>
                <a:cubicBezTo>
                  <a:pt x="7854028" y="3119141"/>
                  <a:pt x="7817158" y="3156011"/>
                  <a:pt x="7817158" y="3201493"/>
                </a:cubicBezTo>
                <a:cubicBezTo>
                  <a:pt x="7817158" y="3246975"/>
                  <a:pt x="7854028" y="3283845"/>
                  <a:pt x="7899510" y="3283845"/>
                </a:cubicBezTo>
                <a:cubicBezTo>
                  <a:pt x="7944992" y="3283845"/>
                  <a:pt x="7981862" y="3246975"/>
                  <a:pt x="7981862" y="3201493"/>
                </a:cubicBezTo>
                <a:cubicBezTo>
                  <a:pt x="7981862" y="3156011"/>
                  <a:pt x="7944992" y="3119141"/>
                  <a:pt x="7899510" y="3119141"/>
                </a:cubicBezTo>
                <a:close/>
                <a:moveTo>
                  <a:pt x="9305628" y="3051220"/>
                </a:moveTo>
                <a:cubicBezTo>
                  <a:pt x="9267933" y="3051220"/>
                  <a:pt x="9237375" y="3081778"/>
                  <a:pt x="9237375" y="3119473"/>
                </a:cubicBezTo>
                <a:cubicBezTo>
                  <a:pt x="9237375" y="3157168"/>
                  <a:pt x="9267933" y="3187726"/>
                  <a:pt x="9305628" y="3187726"/>
                </a:cubicBezTo>
                <a:cubicBezTo>
                  <a:pt x="9343323" y="3187726"/>
                  <a:pt x="9373881" y="3157168"/>
                  <a:pt x="9373881" y="3119473"/>
                </a:cubicBezTo>
                <a:cubicBezTo>
                  <a:pt x="9373881" y="3081778"/>
                  <a:pt x="9343323" y="3051220"/>
                  <a:pt x="9305628" y="3051220"/>
                </a:cubicBezTo>
                <a:close/>
                <a:moveTo>
                  <a:pt x="9805921" y="2974715"/>
                </a:moveTo>
                <a:cubicBezTo>
                  <a:pt x="9762385" y="2974715"/>
                  <a:pt x="9727093" y="3010007"/>
                  <a:pt x="9727093" y="3053543"/>
                </a:cubicBezTo>
                <a:cubicBezTo>
                  <a:pt x="9727093" y="3097079"/>
                  <a:pt x="9762385" y="3132371"/>
                  <a:pt x="9805921" y="3132371"/>
                </a:cubicBezTo>
                <a:cubicBezTo>
                  <a:pt x="9849457" y="3132371"/>
                  <a:pt x="9884749" y="3097079"/>
                  <a:pt x="9884749" y="3053543"/>
                </a:cubicBezTo>
                <a:cubicBezTo>
                  <a:pt x="9884749" y="3010007"/>
                  <a:pt x="9849457" y="2974715"/>
                  <a:pt x="9805921" y="2974715"/>
                </a:cubicBezTo>
                <a:close/>
                <a:moveTo>
                  <a:pt x="10351479" y="2928443"/>
                </a:moveTo>
                <a:cubicBezTo>
                  <a:pt x="10315680" y="2928443"/>
                  <a:pt x="10286659" y="2957464"/>
                  <a:pt x="10286659" y="2993263"/>
                </a:cubicBezTo>
                <a:cubicBezTo>
                  <a:pt x="10286659" y="3029062"/>
                  <a:pt x="10315680" y="3058083"/>
                  <a:pt x="10351479" y="3058083"/>
                </a:cubicBezTo>
                <a:cubicBezTo>
                  <a:pt x="10387278" y="3058083"/>
                  <a:pt x="10416299" y="3029062"/>
                  <a:pt x="10416299" y="2993263"/>
                </a:cubicBezTo>
                <a:cubicBezTo>
                  <a:pt x="10416299" y="2957464"/>
                  <a:pt x="10387278" y="2928443"/>
                  <a:pt x="10351479" y="2928443"/>
                </a:cubicBezTo>
                <a:close/>
                <a:moveTo>
                  <a:pt x="7183769" y="2865309"/>
                </a:moveTo>
                <a:cubicBezTo>
                  <a:pt x="7123992" y="2865309"/>
                  <a:pt x="7075534" y="2913767"/>
                  <a:pt x="7075534" y="2973544"/>
                </a:cubicBezTo>
                <a:cubicBezTo>
                  <a:pt x="7075534" y="3033321"/>
                  <a:pt x="7123992" y="3081779"/>
                  <a:pt x="7183769" y="3081779"/>
                </a:cubicBezTo>
                <a:cubicBezTo>
                  <a:pt x="7243546" y="3081779"/>
                  <a:pt x="7292004" y="3033321"/>
                  <a:pt x="7292004" y="2973544"/>
                </a:cubicBezTo>
                <a:cubicBezTo>
                  <a:pt x="7292004" y="2913767"/>
                  <a:pt x="7243546" y="2865309"/>
                  <a:pt x="7183769" y="2865309"/>
                </a:cubicBezTo>
                <a:close/>
                <a:moveTo>
                  <a:pt x="8766952" y="2651341"/>
                </a:moveTo>
                <a:cubicBezTo>
                  <a:pt x="8731153" y="2651341"/>
                  <a:pt x="8702132" y="2680362"/>
                  <a:pt x="8702132" y="2716161"/>
                </a:cubicBezTo>
                <a:cubicBezTo>
                  <a:pt x="8702132" y="2743010"/>
                  <a:pt x="8718456" y="2766047"/>
                  <a:pt x="8741721" y="2775887"/>
                </a:cubicBezTo>
                <a:lnTo>
                  <a:pt x="8766541" y="2780898"/>
                </a:lnTo>
                <a:lnTo>
                  <a:pt x="8769248" y="2780518"/>
                </a:lnTo>
                <a:lnTo>
                  <a:pt x="8792183" y="2775887"/>
                </a:lnTo>
                <a:cubicBezTo>
                  <a:pt x="8815448" y="2766047"/>
                  <a:pt x="8831772" y="2743010"/>
                  <a:pt x="8831772" y="2716161"/>
                </a:cubicBezTo>
                <a:cubicBezTo>
                  <a:pt x="8831772" y="2680362"/>
                  <a:pt x="8802751" y="2651341"/>
                  <a:pt x="8766952" y="2651341"/>
                </a:cubicBezTo>
                <a:close/>
                <a:moveTo>
                  <a:pt x="7977206" y="2300497"/>
                </a:moveTo>
                <a:cubicBezTo>
                  <a:pt x="7931724" y="2300497"/>
                  <a:pt x="7894854" y="2337367"/>
                  <a:pt x="7894854" y="2382849"/>
                </a:cubicBezTo>
                <a:cubicBezTo>
                  <a:pt x="7894854" y="2428331"/>
                  <a:pt x="7931724" y="2465201"/>
                  <a:pt x="7977206" y="2465201"/>
                </a:cubicBezTo>
                <a:lnTo>
                  <a:pt x="8003274" y="2459938"/>
                </a:lnTo>
                <a:lnTo>
                  <a:pt x="8002313" y="2457434"/>
                </a:lnTo>
                <a:lnTo>
                  <a:pt x="8019392" y="2450879"/>
                </a:lnTo>
                <a:lnTo>
                  <a:pt x="8019703" y="2451689"/>
                </a:lnTo>
                <a:lnTo>
                  <a:pt x="8035438" y="2441081"/>
                </a:lnTo>
                <a:cubicBezTo>
                  <a:pt x="8050341" y="2426178"/>
                  <a:pt x="8059558" y="2405590"/>
                  <a:pt x="8059558" y="2382849"/>
                </a:cubicBezTo>
                <a:cubicBezTo>
                  <a:pt x="8059558" y="2337367"/>
                  <a:pt x="8022688" y="2300497"/>
                  <a:pt x="7977206" y="2300497"/>
                </a:cubicBezTo>
                <a:close/>
                <a:moveTo>
                  <a:pt x="10511454" y="1684255"/>
                </a:moveTo>
                <a:cubicBezTo>
                  <a:pt x="10465972" y="1684255"/>
                  <a:pt x="10429102" y="1721125"/>
                  <a:pt x="10429102" y="1766607"/>
                </a:cubicBezTo>
                <a:cubicBezTo>
                  <a:pt x="10429102" y="1812089"/>
                  <a:pt x="10465972" y="1848959"/>
                  <a:pt x="10511454" y="1848959"/>
                </a:cubicBezTo>
                <a:cubicBezTo>
                  <a:pt x="10556936" y="1848959"/>
                  <a:pt x="10593806" y="1812089"/>
                  <a:pt x="10593806" y="1766607"/>
                </a:cubicBezTo>
                <a:cubicBezTo>
                  <a:pt x="10593806" y="1721125"/>
                  <a:pt x="10556936" y="1684255"/>
                  <a:pt x="10511454" y="1684255"/>
                </a:cubicBezTo>
                <a:close/>
                <a:moveTo>
                  <a:pt x="10511455" y="1659783"/>
                </a:moveTo>
                <a:cubicBezTo>
                  <a:pt x="10570452" y="1659783"/>
                  <a:pt x="10618279" y="1707610"/>
                  <a:pt x="10618279" y="1766607"/>
                </a:cubicBezTo>
                <a:cubicBezTo>
                  <a:pt x="10618279" y="1825604"/>
                  <a:pt x="10570452" y="1873431"/>
                  <a:pt x="10511455" y="1873431"/>
                </a:cubicBezTo>
                <a:cubicBezTo>
                  <a:pt x="10452458" y="1873431"/>
                  <a:pt x="10404631" y="1825604"/>
                  <a:pt x="10404631" y="1766607"/>
                </a:cubicBezTo>
                <a:cubicBezTo>
                  <a:pt x="10404631" y="1707610"/>
                  <a:pt x="10452458" y="1659783"/>
                  <a:pt x="10511455" y="1659783"/>
                </a:cubicBezTo>
                <a:close/>
                <a:moveTo>
                  <a:pt x="8123237" y="1302550"/>
                </a:moveTo>
                <a:cubicBezTo>
                  <a:pt x="8080345" y="1302550"/>
                  <a:pt x="8045574" y="1337321"/>
                  <a:pt x="8045574" y="1380213"/>
                </a:cubicBezTo>
                <a:cubicBezTo>
                  <a:pt x="8045574" y="1423105"/>
                  <a:pt x="8080345" y="1457876"/>
                  <a:pt x="8123237" y="1457876"/>
                </a:cubicBezTo>
                <a:cubicBezTo>
                  <a:pt x="8166129" y="1457876"/>
                  <a:pt x="8200900" y="1423105"/>
                  <a:pt x="8200900" y="1380213"/>
                </a:cubicBezTo>
                <a:cubicBezTo>
                  <a:pt x="8200900" y="1337321"/>
                  <a:pt x="8166129" y="1302550"/>
                  <a:pt x="8123237" y="1302550"/>
                </a:cubicBezTo>
                <a:close/>
                <a:moveTo>
                  <a:pt x="9037018" y="675747"/>
                </a:moveTo>
                <a:cubicBezTo>
                  <a:pt x="8949736" y="675747"/>
                  <a:pt x="8878980" y="746503"/>
                  <a:pt x="8878980" y="833785"/>
                </a:cubicBezTo>
                <a:cubicBezTo>
                  <a:pt x="8878980" y="921067"/>
                  <a:pt x="8949736" y="991823"/>
                  <a:pt x="9037018" y="991823"/>
                </a:cubicBezTo>
                <a:cubicBezTo>
                  <a:pt x="9124300" y="991823"/>
                  <a:pt x="9195056" y="921067"/>
                  <a:pt x="9195056" y="833785"/>
                </a:cubicBezTo>
                <a:cubicBezTo>
                  <a:pt x="9195056" y="746503"/>
                  <a:pt x="9124300" y="675747"/>
                  <a:pt x="9037018" y="675747"/>
                </a:cubicBezTo>
                <a:close/>
                <a:moveTo>
                  <a:pt x="9037018" y="618345"/>
                </a:moveTo>
                <a:cubicBezTo>
                  <a:pt x="9156002" y="618345"/>
                  <a:pt x="9252458" y="714801"/>
                  <a:pt x="9252458" y="833785"/>
                </a:cubicBezTo>
                <a:cubicBezTo>
                  <a:pt x="9252458" y="952769"/>
                  <a:pt x="9156002" y="1049225"/>
                  <a:pt x="9037018" y="1049225"/>
                </a:cubicBezTo>
                <a:cubicBezTo>
                  <a:pt x="8918034" y="1049225"/>
                  <a:pt x="8821578" y="952769"/>
                  <a:pt x="8821578" y="833785"/>
                </a:cubicBezTo>
                <a:cubicBezTo>
                  <a:pt x="8821578" y="714801"/>
                  <a:pt x="8918034" y="618345"/>
                  <a:pt x="9037018" y="618345"/>
                </a:cubicBezTo>
                <a:close/>
                <a:moveTo>
                  <a:pt x="10008763" y="68366"/>
                </a:moveTo>
                <a:cubicBezTo>
                  <a:pt x="9904810" y="68366"/>
                  <a:pt x="9820540" y="152636"/>
                  <a:pt x="9820540" y="256589"/>
                </a:cubicBezTo>
                <a:cubicBezTo>
                  <a:pt x="9820540" y="360542"/>
                  <a:pt x="9904810" y="444812"/>
                  <a:pt x="10008763" y="444812"/>
                </a:cubicBezTo>
                <a:cubicBezTo>
                  <a:pt x="10112716" y="444812"/>
                  <a:pt x="10196986" y="360542"/>
                  <a:pt x="10196986" y="256589"/>
                </a:cubicBezTo>
                <a:cubicBezTo>
                  <a:pt x="10196986" y="152636"/>
                  <a:pt x="10112716" y="68366"/>
                  <a:pt x="10008763" y="68366"/>
                </a:cubicBezTo>
                <a:close/>
                <a:moveTo>
                  <a:pt x="10008763" y="0"/>
                </a:moveTo>
                <a:cubicBezTo>
                  <a:pt x="10150473" y="0"/>
                  <a:pt x="10265352" y="114879"/>
                  <a:pt x="10265352" y="256589"/>
                </a:cubicBezTo>
                <a:cubicBezTo>
                  <a:pt x="10265352" y="398299"/>
                  <a:pt x="10150473" y="513178"/>
                  <a:pt x="10008763" y="513178"/>
                </a:cubicBezTo>
                <a:cubicBezTo>
                  <a:pt x="9991049" y="513178"/>
                  <a:pt x="9973755" y="511383"/>
                  <a:pt x="9957051" y="507965"/>
                </a:cubicBezTo>
                <a:lnTo>
                  <a:pt x="9952422" y="506528"/>
                </a:lnTo>
                <a:lnTo>
                  <a:pt x="9315698" y="4526644"/>
                </a:lnTo>
                <a:lnTo>
                  <a:pt x="9325655" y="4528162"/>
                </a:lnTo>
                <a:lnTo>
                  <a:pt x="9392473" y="4548010"/>
                </a:lnTo>
                <a:lnTo>
                  <a:pt x="9767588" y="3148056"/>
                </a:lnTo>
                <a:lnTo>
                  <a:pt x="9766120" y="3147760"/>
                </a:lnTo>
                <a:cubicBezTo>
                  <a:pt x="9729420" y="3132237"/>
                  <a:pt x="9703669" y="3095897"/>
                  <a:pt x="9703669" y="3053543"/>
                </a:cubicBezTo>
                <a:cubicBezTo>
                  <a:pt x="9703669" y="2997071"/>
                  <a:pt x="9749449" y="2951291"/>
                  <a:pt x="9805921" y="2951291"/>
                </a:cubicBezTo>
                <a:cubicBezTo>
                  <a:pt x="9862393" y="2951291"/>
                  <a:pt x="9908173" y="2997071"/>
                  <a:pt x="9908173" y="3053543"/>
                </a:cubicBezTo>
                <a:cubicBezTo>
                  <a:pt x="9908173" y="3110015"/>
                  <a:pt x="9862393" y="3155795"/>
                  <a:pt x="9805921" y="3155795"/>
                </a:cubicBezTo>
                <a:lnTo>
                  <a:pt x="9785544" y="3151681"/>
                </a:lnTo>
                <a:lnTo>
                  <a:pt x="9410007" y="4553216"/>
                </a:lnTo>
                <a:lnTo>
                  <a:pt x="9471289" y="4571419"/>
                </a:lnTo>
                <a:lnTo>
                  <a:pt x="10457761" y="1861107"/>
                </a:lnTo>
                <a:lnTo>
                  <a:pt x="10474941" y="1867359"/>
                </a:lnTo>
                <a:lnTo>
                  <a:pt x="9487991" y="4578997"/>
                </a:lnTo>
                <a:lnTo>
                  <a:pt x="9556669" y="4612196"/>
                </a:lnTo>
                <a:lnTo>
                  <a:pt x="10307106" y="3073572"/>
                </a:lnTo>
                <a:lnTo>
                  <a:pt x="10285642" y="3059100"/>
                </a:lnTo>
                <a:cubicBezTo>
                  <a:pt x="10268793" y="3042251"/>
                  <a:pt x="10258371" y="3018974"/>
                  <a:pt x="10258371" y="2993263"/>
                </a:cubicBezTo>
                <a:cubicBezTo>
                  <a:pt x="10258371" y="2941841"/>
                  <a:pt x="10300057" y="2900155"/>
                  <a:pt x="10351479" y="2900155"/>
                </a:cubicBezTo>
                <a:cubicBezTo>
                  <a:pt x="10402901" y="2900155"/>
                  <a:pt x="10444587" y="2941841"/>
                  <a:pt x="10444587" y="2993263"/>
                </a:cubicBezTo>
                <a:cubicBezTo>
                  <a:pt x="10444587" y="3044685"/>
                  <a:pt x="10402901" y="3086371"/>
                  <a:pt x="10351479" y="3086371"/>
                </a:cubicBezTo>
                <a:lnTo>
                  <a:pt x="10323920" y="3080807"/>
                </a:lnTo>
                <a:lnTo>
                  <a:pt x="9573132" y="4620156"/>
                </a:lnTo>
                <a:lnTo>
                  <a:pt x="9594004" y="4630246"/>
                </a:lnTo>
                <a:lnTo>
                  <a:pt x="9637297" y="4659190"/>
                </a:lnTo>
                <a:lnTo>
                  <a:pt x="11435193" y="1708911"/>
                </a:lnTo>
                <a:lnTo>
                  <a:pt x="11450806" y="1718432"/>
                </a:lnTo>
                <a:lnTo>
                  <a:pt x="9652512" y="4669359"/>
                </a:lnTo>
                <a:lnTo>
                  <a:pt x="9690295" y="4694624"/>
                </a:lnTo>
                <a:lnTo>
                  <a:pt x="9715986" y="4716694"/>
                </a:lnTo>
                <a:lnTo>
                  <a:pt x="11356733" y="2539349"/>
                </a:lnTo>
                <a:lnTo>
                  <a:pt x="11371332" y="2550354"/>
                </a:lnTo>
                <a:lnTo>
                  <a:pt x="9729881" y="4728630"/>
                </a:lnTo>
                <a:lnTo>
                  <a:pt x="9766944" y="4760470"/>
                </a:lnTo>
                <a:lnTo>
                  <a:pt x="9776239" y="4771345"/>
                </a:lnTo>
                <a:lnTo>
                  <a:pt x="10562958" y="3927692"/>
                </a:lnTo>
                <a:lnTo>
                  <a:pt x="10555676" y="3922783"/>
                </a:lnTo>
                <a:cubicBezTo>
                  <a:pt x="10539654" y="3906761"/>
                  <a:pt x="10529745" y="3884628"/>
                  <a:pt x="10529745" y="3860179"/>
                </a:cubicBezTo>
                <a:cubicBezTo>
                  <a:pt x="10529745" y="3811282"/>
                  <a:pt x="10569383" y="3771644"/>
                  <a:pt x="10618280" y="3771644"/>
                </a:cubicBezTo>
                <a:cubicBezTo>
                  <a:pt x="10667177" y="3771644"/>
                  <a:pt x="10706815" y="3811282"/>
                  <a:pt x="10706815" y="3860179"/>
                </a:cubicBezTo>
                <a:cubicBezTo>
                  <a:pt x="10706815" y="3909076"/>
                  <a:pt x="10667177" y="3948714"/>
                  <a:pt x="10618280" y="3948714"/>
                </a:cubicBezTo>
                <a:cubicBezTo>
                  <a:pt x="10606056" y="3948714"/>
                  <a:pt x="10594410" y="3946237"/>
                  <a:pt x="10583818" y="3941757"/>
                </a:cubicBezTo>
                <a:lnTo>
                  <a:pt x="10578307" y="3938041"/>
                </a:lnTo>
                <a:lnTo>
                  <a:pt x="9788190" y="4785335"/>
                </a:lnTo>
                <a:lnTo>
                  <a:pt x="9830136" y="4834422"/>
                </a:lnTo>
                <a:lnTo>
                  <a:pt x="11884426" y="3048661"/>
                </a:lnTo>
                <a:lnTo>
                  <a:pt x="11896424" y="3062460"/>
                </a:lnTo>
                <a:lnTo>
                  <a:pt x="9842016" y="4848330"/>
                </a:lnTo>
                <a:lnTo>
                  <a:pt x="9881724" y="4894790"/>
                </a:lnTo>
                <a:lnTo>
                  <a:pt x="9936501" y="4987264"/>
                </a:lnTo>
                <a:lnTo>
                  <a:pt x="12237224" y="3711948"/>
                </a:lnTo>
                <a:lnTo>
                  <a:pt x="12246090" y="3727941"/>
                </a:lnTo>
                <a:lnTo>
                  <a:pt x="9945821" y="5003006"/>
                </a:lnTo>
                <a:lnTo>
                  <a:pt x="9949669" y="5009499"/>
                </a:lnTo>
                <a:lnTo>
                  <a:pt x="9975008" y="5072063"/>
                </a:lnTo>
                <a:lnTo>
                  <a:pt x="11471281" y="4467531"/>
                </a:lnTo>
                <a:lnTo>
                  <a:pt x="11478129" y="4484488"/>
                </a:lnTo>
                <a:lnTo>
                  <a:pt x="9981878" y="5089014"/>
                </a:lnTo>
                <a:lnTo>
                  <a:pt x="10000241" y="5134348"/>
                </a:lnTo>
                <a:lnTo>
                  <a:pt x="10002925" y="5145692"/>
                </a:lnTo>
                <a:lnTo>
                  <a:pt x="11729143" y="4650706"/>
                </a:lnTo>
                <a:lnTo>
                  <a:pt x="11734182" y="4668285"/>
                </a:lnTo>
                <a:lnTo>
                  <a:pt x="10007131" y="5163507"/>
                </a:lnTo>
                <a:lnTo>
                  <a:pt x="10020619" y="5220499"/>
                </a:lnTo>
                <a:lnTo>
                  <a:pt x="11712297" y="4933099"/>
                </a:lnTo>
                <a:lnTo>
                  <a:pt x="11715357" y="4951126"/>
                </a:lnTo>
                <a:lnTo>
                  <a:pt x="10024839" y="5238327"/>
                </a:lnTo>
                <a:lnTo>
                  <a:pt x="10031786" y="5267700"/>
                </a:lnTo>
                <a:lnTo>
                  <a:pt x="10034009" y="5296335"/>
                </a:lnTo>
                <a:lnTo>
                  <a:pt x="11818838" y="5140184"/>
                </a:lnTo>
                <a:lnTo>
                  <a:pt x="11820434" y="5158400"/>
                </a:lnTo>
                <a:lnTo>
                  <a:pt x="10035426" y="5314568"/>
                </a:lnTo>
                <a:lnTo>
                  <a:pt x="10040623" y="5381560"/>
                </a:lnTo>
                <a:lnTo>
                  <a:pt x="11817925" y="5381560"/>
                </a:lnTo>
                <a:lnTo>
                  <a:pt x="11817923" y="5399845"/>
                </a:lnTo>
                <a:lnTo>
                  <a:pt x="10042043" y="5399846"/>
                </a:lnTo>
                <a:lnTo>
                  <a:pt x="10042670" y="5407909"/>
                </a:lnTo>
                <a:lnTo>
                  <a:pt x="10038304" y="5473226"/>
                </a:lnTo>
                <a:lnTo>
                  <a:pt x="11819319" y="5597767"/>
                </a:lnTo>
                <a:lnTo>
                  <a:pt x="11818043" y="5616008"/>
                </a:lnTo>
                <a:lnTo>
                  <a:pt x="10037085" y="5491471"/>
                </a:lnTo>
                <a:lnTo>
                  <a:pt x="10034573" y="5528994"/>
                </a:lnTo>
                <a:lnTo>
                  <a:pt x="10029247" y="5557666"/>
                </a:lnTo>
                <a:lnTo>
                  <a:pt x="12603528" y="5919458"/>
                </a:lnTo>
                <a:lnTo>
                  <a:pt x="12600981" y="5937565"/>
                </a:lnTo>
                <a:lnTo>
                  <a:pt x="10025902" y="5575662"/>
                </a:lnTo>
                <a:lnTo>
                  <a:pt x="10018283" y="5616641"/>
                </a:lnTo>
                <a:lnTo>
                  <a:pt x="10012891" y="5633620"/>
                </a:lnTo>
                <a:lnTo>
                  <a:pt x="11876127" y="6029662"/>
                </a:lnTo>
                <a:lnTo>
                  <a:pt x="11872324" y="6047548"/>
                </a:lnTo>
                <a:lnTo>
                  <a:pt x="10007329" y="5651130"/>
                </a:lnTo>
                <a:lnTo>
                  <a:pt x="9985385" y="5720220"/>
                </a:lnTo>
                <a:lnTo>
                  <a:pt x="11769540" y="6260053"/>
                </a:lnTo>
                <a:lnTo>
                  <a:pt x="11764246" y="6277555"/>
                </a:lnTo>
                <a:lnTo>
                  <a:pt x="9979849" y="5737650"/>
                </a:lnTo>
                <a:lnTo>
                  <a:pt x="9978479" y="5741965"/>
                </a:lnTo>
                <a:lnTo>
                  <a:pt x="9955367" y="5789317"/>
                </a:lnTo>
                <a:lnTo>
                  <a:pt x="11728678" y="6470026"/>
                </a:lnTo>
                <a:lnTo>
                  <a:pt x="11722126" y="6487098"/>
                </a:lnTo>
                <a:lnTo>
                  <a:pt x="9947315" y="5805812"/>
                </a:lnTo>
                <a:lnTo>
                  <a:pt x="9925239" y="5851042"/>
                </a:lnTo>
                <a:lnTo>
                  <a:pt x="11832856" y="6823022"/>
                </a:lnTo>
                <a:lnTo>
                  <a:pt x="11824554" y="6839315"/>
                </a:lnTo>
                <a:lnTo>
                  <a:pt x="9915820" y="5866766"/>
                </a:lnTo>
                <a:lnTo>
                  <a:pt x="9887271" y="5907484"/>
                </a:lnTo>
                <a:lnTo>
                  <a:pt x="11665735" y="7018791"/>
                </a:lnTo>
                <a:lnTo>
                  <a:pt x="11656042" y="7034300"/>
                </a:lnTo>
                <a:lnTo>
                  <a:pt x="9876756" y="5922479"/>
                </a:lnTo>
                <a:lnTo>
                  <a:pt x="9843758" y="5969541"/>
                </a:lnTo>
                <a:lnTo>
                  <a:pt x="11418260" y="7199676"/>
                </a:lnTo>
                <a:lnTo>
                  <a:pt x="11406999" y="7214085"/>
                </a:lnTo>
                <a:lnTo>
                  <a:pt x="9833099" y="5984419"/>
                </a:lnTo>
                <a:lnTo>
                  <a:pt x="9788835" y="6031704"/>
                </a:lnTo>
                <a:lnTo>
                  <a:pt x="11196773" y="7344626"/>
                </a:lnTo>
                <a:lnTo>
                  <a:pt x="11184300" y="7357997"/>
                </a:lnTo>
                <a:lnTo>
                  <a:pt x="9776340" y="6045054"/>
                </a:lnTo>
                <a:lnTo>
                  <a:pt x="9764665" y="6057525"/>
                </a:lnTo>
                <a:cubicBezTo>
                  <a:pt x="9740193" y="6080883"/>
                  <a:pt x="9714407" y="6102876"/>
                  <a:pt x="9687425" y="6123375"/>
                </a:cubicBezTo>
                <a:lnTo>
                  <a:pt x="9649398" y="6148563"/>
                </a:lnTo>
                <a:lnTo>
                  <a:pt x="10635804" y="7610968"/>
                </a:lnTo>
                <a:lnTo>
                  <a:pt x="10620644" y="7621193"/>
                </a:lnTo>
                <a:lnTo>
                  <a:pt x="9634157" y="6158661"/>
                </a:lnTo>
                <a:lnTo>
                  <a:pt x="9590413" y="6187636"/>
                </a:lnTo>
                <a:lnTo>
                  <a:pt x="9554082" y="6204974"/>
                </a:lnTo>
                <a:lnTo>
                  <a:pt x="10382600" y="7763189"/>
                </a:lnTo>
                <a:lnTo>
                  <a:pt x="10366455" y="7771771"/>
                </a:lnTo>
                <a:lnTo>
                  <a:pt x="9537562" y="6212858"/>
                </a:lnTo>
                <a:lnTo>
                  <a:pt x="9473487" y="6243440"/>
                </a:lnTo>
                <a:lnTo>
                  <a:pt x="10097682" y="7869533"/>
                </a:lnTo>
                <a:lnTo>
                  <a:pt x="10080617" y="7876088"/>
                </a:lnTo>
                <a:lnTo>
                  <a:pt x="9456125" y="6249231"/>
                </a:lnTo>
                <a:lnTo>
                  <a:pt x="9367930" y="6274870"/>
                </a:lnTo>
                <a:lnTo>
                  <a:pt x="9761970" y="7855275"/>
                </a:lnTo>
                <a:lnTo>
                  <a:pt x="9744226" y="7859701"/>
                </a:lnTo>
                <a:lnTo>
                  <a:pt x="9350357" y="6279982"/>
                </a:lnTo>
                <a:lnTo>
                  <a:pt x="9320168" y="6288756"/>
                </a:lnTo>
                <a:lnTo>
                  <a:pt x="9276942" y="6295213"/>
                </a:lnTo>
                <a:lnTo>
                  <a:pt x="9493809" y="7838307"/>
                </a:lnTo>
                <a:lnTo>
                  <a:pt x="9475702" y="7840858"/>
                </a:lnTo>
                <a:lnTo>
                  <a:pt x="9258863" y="6297914"/>
                </a:lnTo>
                <a:lnTo>
                  <a:pt x="9236497" y="6301257"/>
                </a:lnTo>
                <a:lnTo>
                  <a:pt x="9170196" y="6304602"/>
                </a:lnTo>
                <a:lnTo>
                  <a:pt x="9198336" y="7916795"/>
                </a:lnTo>
                <a:lnTo>
                  <a:pt x="9180055" y="7917109"/>
                </a:lnTo>
                <a:lnTo>
                  <a:pt x="9151922" y="6305526"/>
                </a:lnTo>
                <a:lnTo>
                  <a:pt x="9144689" y="6305891"/>
                </a:lnTo>
                <a:lnTo>
                  <a:pt x="9082039" y="6300813"/>
                </a:lnTo>
                <a:lnTo>
                  <a:pt x="8947112" y="7843056"/>
                </a:lnTo>
                <a:lnTo>
                  <a:pt x="8928895" y="7841462"/>
                </a:lnTo>
                <a:lnTo>
                  <a:pt x="9063810" y="6299337"/>
                </a:lnTo>
                <a:lnTo>
                  <a:pt x="8998364" y="6294033"/>
                </a:lnTo>
                <a:lnTo>
                  <a:pt x="8997005" y="6293695"/>
                </a:lnTo>
                <a:lnTo>
                  <a:pt x="8675757" y="7946389"/>
                </a:lnTo>
                <a:lnTo>
                  <a:pt x="8657801" y="7942897"/>
                </a:lnTo>
                <a:lnTo>
                  <a:pt x="8979234" y="6289298"/>
                </a:lnTo>
                <a:lnTo>
                  <a:pt x="8905221" y="6270985"/>
                </a:lnTo>
                <a:lnTo>
                  <a:pt x="8398875" y="7927168"/>
                </a:lnTo>
                <a:lnTo>
                  <a:pt x="8381387" y="7921828"/>
                </a:lnTo>
                <a:lnTo>
                  <a:pt x="8887436" y="6266586"/>
                </a:lnTo>
                <a:lnTo>
                  <a:pt x="8859608" y="6259699"/>
                </a:lnTo>
                <a:lnTo>
                  <a:pt x="8818192" y="6243373"/>
                </a:lnTo>
                <a:lnTo>
                  <a:pt x="8167136" y="7922561"/>
                </a:lnTo>
                <a:lnTo>
                  <a:pt x="8150085" y="7915950"/>
                </a:lnTo>
                <a:lnTo>
                  <a:pt x="8801180" y="6236668"/>
                </a:lnTo>
                <a:lnTo>
                  <a:pt x="8772229" y="6225252"/>
                </a:lnTo>
                <a:lnTo>
                  <a:pt x="8748153" y="6212179"/>
                </a:lnTo>
                <a:lnTo>
                  <a:pt x="8248944" y="7235708"/>
                </a:lnTo>
                <a:lnTo>
                  <a:pt x="8232508" y="7227697"/>
                </a:lnTo>
                <a:lnTo>
                  <a:pt x="8732070" y="6203443"/>
                </a:lnTo>
                <a:lnTo>
                  <a:pt x="8664319" y="6166642"/>
                </a:lnTo>
                <a:lnTo>
                  <a:pt x="7503103" y="8072143"/>
                </a:lnTo>
                <a:lnTo>
                  <a:pt x="7487494" y="8062630"/>
                </a:lnTo>
                <a:lnTo>
                  <a:pt x="8649658" y="6155562"/>
                </a:lnTo>
                <a:lnTo>
                  <a:pt x="8598703" y="6116180"/>
                </a:lnTo>
                <a:lnTo>
                  <a:pt x="7228504" y="7869959"/>
                </a:lnTo>
                <a:lnTo>
                  <a:pt x="7214090" y="7858699"/>
                </a:lnTo>
                <a:lnTo>
                  <a:pt x="8584235" y="6104997"/>
                </a:lnTo>
                <a:lnTo>
                  <a:pt x="8533258" y="6065589"/>
                </a:lnTo>
                <a:lnTo>
                  <a:pt x="8526819" y="6058949"/>
                </a:lnTo>
                <a:lnTo>
                  <a:pt x="7083885" y="7641489"/>
                </a:lnTo>
                <a:lnTo>
                  <a:pt x="7070373" y="7629166"/>
                </a:lnTo>
                <a:lnTo>
                  <a:pt x="8514072" y="6045793"/>
                </a:lnTo>
                <a:lnTo>
                  <a:pt x="8473241" y="6003659"/>
                </a:lnTo>
                <a:lnTo>
                  <a:pt x="6844177" y="7419780"/>
                </a:lnTo>
                <a:lnTo>
                  <a:pt x="6832178" y="7405975"/>
                </a:lnTo>
                <a:lnTo>
                  <a:pt x="8461401" y="5989715"/>
                </a:lnTo>
                <a:lnTo>
                  <a:pt x="8419856" y="5936003"/>
                </a:lnTo>
                <a:lnTo>
                  <a:pt x="5922652" y="7726589"/>
                </a:lnTo>
                <a:lnTo>
                  <a:pt x="5911994" y="7711726"/>
                </a:lnTo>
                <a:lnTo>
                  <a:pt x="8408662" y="5921525"/>
                </a:lnTo>
                <a:lnTo>
                  <a:pt x="8402331" y="5913337"/>
                </a:lnTo>
                <a:lnTo>
                  <a:pt x="8380222" y="5875586"/>
                </a:lnTo>
                <a:lnTo>
                  <a:pt x="7046212" y="6584891"/>
                </a:lnTo>
                <a:lnTo>
                  <a:pt x="7046698" y="6585611"/>
                </a:lnTo>
                <a:cubicBezTo>
                  <a:pt x="7051178" y="6596203"/>
                  <a:pt x="7053655" y="6607849"/>
                  <a:pt x="7053655" y="6620073"/>
                </a:cubicBezTo>
                <a:cubicBezTo>
                  <a:pt x="7053655" y="6668970"/>
                  <a:pt x="7014017" y="6708608"/>
                  <a:pt x="6965120" y="6708608"/>
                </a:cubicBezTo>
                <a:cubicBezTo>
                  <a:pt x="6916223" y="6708608"/>
                  <a:pt x="6876585" y="6668970"/>
                  <a:pt x="6876585" y="6620073"/>
                </a:cubicBezTo>
                <a:cubicBezTo>
                  <a:pt x="6876585" y="6571176"/>
                  <a:pt x="6916223" y="6531538"/>
                  <a:pt x="6965120" y="6531538"/>
                </a:cubicBezTo>
                <a:cubicBezTo>
                  <a:pt x="6989569" y="6531538"/>
                  <a:pt x="7011702" y="6541448"/>
                  <a:pt x="7027724" y="6557469"/>
                </a:cubicBezTo>
                <a:lnTo>
                  <a:pt x="7035929" y="6569639"/>
                </a:lnTo>
                <a:lnTo>
                  <a:pt x="8370961" y="5859795"/>
                </a:lnTo>
                <a:lnTo>
                  <a:pt x="8340030" y="5807000"/>
                </a:lnTo>
                <a:lnTo>
                  <a:pt x="8335769" y="5796370"/>
                </a:lnTo>
                <a:lnTo>
                  <a:pt x="5940024" y="6764311"/>
                </a:lnTo>
                <a:lnTo>
                  <a:pt x="5947629" y="6801978"/>
                </a:lnTo>
                <a:cubicBezTo>
                  <a:pt x="5947629" y="6866025"/>
                  <a:pt x="5895708" y="6917946"/>
                  <a:pt x="5831661" y="6917946"/>
                </a:cubicBezTo>
                <a:cubicBezTo>
                  <a:pt x="5767614" y="6917946"/>
                  <a:pt x="5715693" y="6866025"/>
                  <a:pt x="5715693" y="6801978"/>
                </a:cubicBezTo>
                <a:cubicBezTo>
                  <a:pt x="5715693" y="6737931"/>
                  <a:pt x="5767614" y="6686010"/>
                  <a:pt x="5831661" y="6686010"/>
                </a:cubicBezTo>
                <a:cubicBezTo>
                  <a:pt x="5863685" y="6686010"/>
                  <a:pt x="5892677" y="6698990"/>
                  <a:pt x="5913663" y="6719977"/>
                </a:cubicBezTo>
                <a:lnTo>
                  <a:pt x="5932346" y="6747688"/>
                </a:lnTo>
                <a:lnTo>
                  <a:pt x="8328962" y="5779396"/>
                </a:lnTo>
                <a:lnTo>
                  <a:pt x="8303983" y="5717130"/>
                </a:lnTo>
                <a:lnTo>
                  <a:pt x="6645879" y="6192583"/>
                </a:lnTo>
                <a:lnTo>
                  <a:pt x="6637536" y="6233911"/>
                </a:lnTo>
                <a:cubicBezTo>
                  <a:pt x="6621319" y="6272252"/>
                  <a:pt x="6583354" y="6299154"/>
                  <a:pt x="6539106" y="6299154"/>
                </a:cubicBezTo>
                <a:cubicBezTo>
                  <a:pt x="6480109" y="6299154"/>
                  <a:pt x="6432282" y="6251327"/>
                  <a:pt x="6432282" y="6192330"/>
                </a:cubicBezTo>
                <a:cubicBezTo>
                  <a:pt x="6432282" y="6133333"/>
                  <a:pt x="6480109" y="6085506"/>
                  <a:pt x="6539106" y="6085506"/>
                </a:cubicBezTo>
                <a:cubicBezTo>
                  <a:pt x="6583354" y="6085506"/>
                  <a:pt x="6621319" y="6112409"/>
                  <a:pt x="6637536" y="6150750"/>
                </a:cubicBezTo>
                <a:lnTo>
                  <a:pt x="6642345" y="6174572"/>
                </a:lnTo>
                <a:lnTo>
                  <a:pt x="8297144" y="5700067"/>
                </a:lnTo>
                <a:lnTo>
                  <a:pt x="8287059" y="5674937"/>
                </a:lnTo>
                <a:lnTo>
                  <a:pt x="8276820" y="5635078"/>
                </a:lnTo>
                <a:lnTo>
                  <a:pt x="3398941" y="6463781"/>
                </a:lnTo>
                <a:lnTo>
                  <a:pt x="3406235" y="6499909"/>
                </a:lnTo>
                <a:cubicBezTo>
                  <a:pt x="3406235" y="6581397"/>
                  <a:pt x="3340176" y="6647456"/>
                  <a:pt x="3258688" y="6647456"/>
                </a:cubicBezTo>
                <a:cubicBezTo>
                  <a:pt x="3177200" y="6647456"/>
                  <a:pt x="3111141" y="6581397"/>
                  <a:pt x="3111141" y="6499909"/>
                </a:cubicBezTo>
                <a:cubicBezTo>
                  <a:pt x="3111141" y="6418421"/>
                  <a:pt x="3177200" y="6352362"/>
                  <a:pt x="3258688" y="6352362"/>
                </a:cubicBezTo>
                <a:cubicBezTo>
                  <a:pt x="3319804" y="6352362"/>
                  <a:pt x="3372241" y="6389520"/>
                  <a:pt x="3394640" y="6442477"/>
                </a:cubicBezTo>
                <a:lnTo>
                  <a:pt x="3395321" y="6445848"/>
                </a:lnTo>
                <a:lnTo>
                  <a:pt x="8272243" y="5617304"/>
                </a:lnTo>
                <a:lnTo>
                  <a:pt x="8264935" y="5588878"/>
                </a:lnTo>
                <a:lnTo>
                  <a:pt x="8260439" y="5559410"/>
                </a:lnTo>
                <a:lnTo>
                  <a:pt x="5993490" y="5757748"/>
                </a:lnTo>
                <a:lnTo>
                  <a:pt x="5991896" y="5739524"/>
                </a:lnTo>
                <a:lnTo>
                  <a:pt x="8257670" y="5541294"/>
                </a:lnTo>
                <a:lnTo>
                  <a:pt x="8251334" y="5499720"/>
                </a:lnTo>
                <a:cubicBezTo>
                  <a:pt x="8248263" y="5469531"/>
                  <a:pt x="8246694" y="5438901"/>
                  <a:pt x="8246690" y="5407902"/>
                </a:cubicBezTo>
                <a:lnTo>
                  <a:pt x="8248428" y="5373476"/>
                </a:lnTo>
                <a:lnTo>
                  <a:pt x="5516183" y="5182428"/>
                </a:lnTo>
                <a:lnTo>
                  <a:pt x="5508905" y="5218479"/>
                </a:lnTo>
                <a:cubicBezTo>
                  <a:pt x="5491300" y="5260102"/>
                  <a:pt x="5450085" y="5289307"/>
                  <a:pt x="5402050" y="5289307"/>
                </a:cubicBezTo>
                <a:cubicBezTo>
                  <a:pt x="5338003" y="5289307"/>
                  <a:pt x="5286082" y="5237386"/>
                  <a:pt x="5286082" y="5173339"/>
                </a:cubicBezTo>
                <a:cubicBezTo>
                  <a:pt x="5286082" y="5109292"/>
                  <a:pt x="5338003" y="5057371"/>
                  <a:pt x="5402050" y="5057371"/>
                </a:cubicBezTo>
                <a:cubicBezTo>
                  <a:pt x="5450085" y="5057371"/>
                  <a:pt x="5491300" y="5086577"/>
                  <a:pt x="5508905" y="5128199"/>
                </a:cubicBezTo>
                <a:lnTo>
                  <a:pt x="5517054" y="5168565"/>
                </a:lnTo>
                <a:lnTo>
                  <a:pt x="5517361" y="5164173"/>
                </a:lnTo>
                <a:lnTo>
                  <a:pt x="8249353" y="5355212"/>
                </a:lnTo>
                <a:lnTo>
                  <a:pt x="8251330" y="5316092"/>
                </a:lnTo>
                <a:lnTo>
                  <a:pt x="8256749" y="5279799"/>
                </a:lnTo>
                <a:lnTo>
                  <a:pt x="3774518" y="4649862"/>
                </a:lnTo>
                <a:lnTo>
                  <a:pt x="3777061" y="4631751"/>
                </a:lnTo>
                <a:lnTo>
                  <a:pt x="8259452" y="5261713"/>
                </a:lnTo>
                <a:lnTo>
                  <a:pt x="8263838" y="5232418"/>
                </a:lnTo>
                <a:lnTo>
                  <a:pt x="8273632" y="5198714"/>
                </a:lnTo>
                <a:lnTo>
                  <a:pt x="5017314" y="4506569"/>
                </a:lnTo>
                <a:lnTo>
                  <a:pt x="5016444" y="4510881"/>
                </a:lnTo>
                <a:cubicBezTo>
                  <a:pt x="5003004" y="4542658"/>
                  <a:pt x="4971539" y="4564954"/>
                  <a:pt x="4934866" y="4564954"/>
                </a:cubicBezTo>
                <a:cubicBezTo>
                  <a:pt x="4885969" y="4564954"/>
                  <a:pt x="4846331" y="4525316"/>
                  <a:pt x="4846331" y="4476419"/>
                </a:cubicBezTo>
                <a:cubicBezTo>
                  <a:pt x="4846331" y="4427522"/>
                  <a:pt x="4885969" y="4387884"/>
                  <a:pt x="4934866" y="4387884"/>
                </a:cubicBezTo>
                <a:cubicBezTo>
                  <a:pt x="4983763" y="4387884"/>
                  <a:pt x="5023401" y="4427522"/>
                  <a:pt x="5023401" y="4476419"/>
                </a:cubicBezTo>
                <a:lnTo>
                  <a:pt x="5020935" y="4488637"/>
                </a:lnTo>
                <a:lnTo>
                  <a:pt x="8278750" y="5181108"/>
                </a:lnTo>
                <a:lnTo>
                  <a:pt x="8293915" y="5128940"/>
                </a:lnTo>
                <a:lnTo>
                  <a:pt x="4577205" y="4004368"/>
                </a:lnTo>
                <a:lnTo>
                  <a:pt x="4582503" y="3986873"/>
                </a:lnTo>
                <a:lnTo>
                  <a:pt x="8299017" y="5111378"/>
                </a:lnTo>
                <a:lnTo>
                  <a:pt x="8307237" y="5083104"/>
                </a:lnTo>
                <a:lnTo>
                  <a:pt x="8320352" y="5055619"/>
                </a:lnTo>
                <a:lnTo>
                  <a:pt x="6073772" y="4193236"/>
                </a:lnTo>
                <a:lnTo>
                  <a:pt x="6065214" y="4205929"/>
                </a:lnTo>
                <a:cubicBezTo>
                  <a:pt x="6046710" y="4224433"/>
                  <a:pt x="6021147" y="4235878"/>
                  <a:pt x="5992911" y="4235878"/>
                </a:cubicBezTo>
                <a:cubicBezTo>
                  <a:pt x="5936439" y="4235878"/>
                  <a:pt x="5890659" y="4190098"/>
                  <a:pt x="5890659" y="4133626"/>
                </a:cubicBezTo>
                <a:cubicBezTo>
                  <a:pt x="5890659" y="4077154"/>
                  <a:pt x="5936439" y="4031374"/>
                  <a:pt x="5992911" y="4031374"/>
                </a:cubicBezTo>
                <a:cubicBezTo>
                  <a:pt x="6049383" y="4031374"/>
                  <a:pt x="6095163" y="4077154"/>
                  <a:pt x="6095163" y="4133626"/>
                </a:cubicBezTo>
                <a:cubicBezTo>
                  <a:pt x="6095163" y="4147744"/>
                  <a:pt x="6092302" y="4161194"/>
                  <a:pt x="6087128" y="4173427"/>
                </a:cubicBezTo>
                <a:lnTo>
                  <a:pt x="6084261" y="4177679"/>
                </a:lnTo>
                <a:lnTo>
                  <a:pt x="8328253" y="5039066"/>
                </a:lnTo>
                <a:lnTo>
                  <a:pt x="8351290" y="4990790"/>
                </a:lnTo>
                <a:lnTo>
                  <a:pt x="5983659" y="3784418"/>
                </a:lnTo>
                <a:lnTo>
                  <a:pt x="5975445" y="3796601"/>
                </a:lnTo>
                <a:cubicBezTo>
                  <a:pt x="5955286" y="3816760"/>
                  <a:pt x="5927437" y="3829228"/>
                  <a:pt x="5896676" y="3829228"/>
                </a:cubicBezTo>
                <a:cubicBezTo>
                  <a:pt x="5835154" y="3829228"/>
                  <a:pt x="5785280" y="3779354"/>
                  <a:pt x="5785280" y="3717832"/>
                </a:cubicBezTo>
                <a:cubicBezTo>
                  <a:pt x="5785280" y="3656310"/>
                  <a:pt x="5835154" y="3606436"/>
                  <a:pt x="5896676" y="3606436"/>
                </a:cubicBezTo>
                <a:cubicBezTo>
                  <a:pt x="5958198" y="3606436"/>
                  <a:pt x="6008072" y="3656310"/>
                  <a:pt x="6008072" y="3717832"/>
                </a:cubicBezTo>
                <a:cubicBezTo>
                  <a:pt x="6008072" y="3733213"/>
                  <a:pt x="6004955" y="3747865"/>
                  <a:pt x="5999318" y="3761192"/>
                </a:cubicBezTo>
                <a:lnTo>
                  <a:pt x="5993957" y="3769144"/>
                </a:lnTo>
                <a:lnTo>
                  <a:pt x="8359173" y="4974282"/>
                </a:lnTo>
                <a:lnTo>
                  <a:pt x="8364948" y="4962174"/>
                </a:lnTo>
                <a:lnTo>
                  <a:pt x="8389376" y="4925300"/>
                </a:lnTo>
                <a:lnTo>
                  <a:pt x="6896526" y="4028309"/>
                </a:lnTo>
                <a:lnTo>
                  <a:pt x="6894002" y="4032053"/>
                </a:lnTo>
                <a:cubicBezTo>
                  <a:pt x="6877980" y="4048075"/>
                  <a:pt x="6855847" y="4057984"/>
                  <a:pt x="6831398" y="4057984"/>
                </a:cubicBezTo>
                <a:cubicBezTo>
                  <a:pt x="6782501" y="4057984"/>
                  <a:pt x="6742863" y="4018346"/>
                  <a:pt x="6742863" y="3969449"/>
                </a:cubicBezTo>
                <a:cubicBezTo>
                  <a:pt x="6742863" y="3920552"/>
                  <a:pt x="6782501" y="3880914"/>
                  <a:pt x="6831398" y="3880914"/>
                </a:cubicBezTo>
                <a:cubicBezTo>
                  <a:pt x="6880295" y="3880914"/>
                  <a:pt x="6919933" y="3920552"/>
                  <a:pt x="6919933" y="3969449"/>
                </a:cubicBezTo>
                <a:cubicBezTo>
                  <a:pt x="6919933" y="3981673"/>
                  <a:pt x="6917456" y="3993319"/>
                  <a:pt x="6912975" y="4003911"/>
                </a:cubicBezTo>
                <a:lnTo>
                  <a:pt x="6906762" y="4013127"/>
                </a:lnTo>
                <a:lnTo>
                  <a:pt x="8399478" y="4910042"/>
                </a:lnTo>
                <a:lnTo>
                  <a:pt x="8429203" y="4865165"/>
                </a:lnTo>
                <a:lnTo>
                  <a:pt x="8448417" y="4842635"/>
                </a:lnTo>
                <a:lnTo>
                  <a:pt x="7626739" y="4200669"/>
                </a:lnTo>
                <a:lnTo>
                  <a:pt x="7599760" y="4218859"/>
                </a:lnTo>
                <a:cubicBezTo>
                  <a:pt x="7589168" y="4223339"/>
                  <a:pt x="7577522" y="4225816"/>
                  <a:pt x="7565298" y="4225816"/>
                </a:cubicBezTo>
                <a:cubicBezTo>
                  <a:pt x="7516401" y="4225816"/>
                  <a:pt x="7476763" y="4186178"/>
                  <a:pt x="7476763" y="4137281"/>
                </a:cubicBezTo>
                <a:cubicBezTo>
                  <a:pt x="7476763" y="4088384"/>
                  <a:pt x="7516401" y="4048746"/>
                  <a:pt x="7565298" y="4048746"/>
                </a:cubicBezTo>
                <a:cubicBezTo>
                  <a:pt x="7614195" y="4048746"/>
                  <a:pt x="7653833" y="4088384"/>
                  <a:pt x="7653833" y="4137281"/>
                </a:cubicBezTo>
                <a:cubicBezTo>
                  <a:pt x="7653833" y="4149505"/>
                  <a:pt x="7651356" y="4161151"/>
                  <a:pt x="7646875" y="4171743"/>
                </a:cubicBezTo>
                <a:lnTo>
                  <a:pt x="7637400" y="4185797"/>
                </a:lnTo>
                <a:lnTo>
                  <a:pt x="8460299" y="4828713"/>
                </a:lnTo>
                <a:lnTo>
                  <a:pt x="8495061" y="4787922"/>
                </a:lnTo>
                <a:lnTo>
                  <a:pt x="8517266" y="4768831"/>
                </a:lnTo>
                <a:lnTo>
                  <a:pt x="7304951" y="3556515"/>
                </a:lnTo>
                <a:lnTo>
                  <a:pt x="7282694" y="3571521"/>
                </a:lnTo>
                <a:cubicBezTo>
                  <a:pt x="7272102" y="3576001"/>
                  <a:pt x="7260456" y="3578478"/>
                  <a:pt x="7248232" y="3578478"/>
                </a:cubicBezTo>
                <a:cubicBezTo>
                  <a:pt x="7199335" y="3578478"/>
                  <a:pt x="7159697" y="3538840"/>
                  <a:pt x="7159697" y="3489943"/>
                </a:cubicBezTo>
                <a:cubicBezTo>
                  <a:pt x="7159697" y="3441046"/>
                  <a:pt x="7199335" y="3401408"/>
                  <a:pt x="7248232" y="3401408"/>
                </a:cubicBezTo>
                <a:cubicBezTo>
                  <a:pt x="7297129" y="3401408"/>
                  <a:pt x="7336767" y="3441046"/>
                  <a:pt x="7336767" y="3489943"/>
                </a:cubicBezTo>
                <a:cubicBezTo>
                  <a:pt x="7336767" y="3502167"/>
                  <a:pt x="7334290" y="3513813"/>
                  <a:pt x="7329810" y="3524405"/>
                </a:cubicBezTo>
                <a:lnTo>
                  <a:pt x="7317281" y="3542987"/>
                </a:lnTo>
                <a:lnTo>
                  <a:pt x="8531169" y="4756876"/>
                </a:lnTo>
                <a:lnTo>
                  <a:pt x="8616332" y="4683643"/>
                </a:lnTo>
                <a:lnTo>
                  <a:pt x="7275858" y="3086130"/>
                </a:lnTo>
                <a:lnTo>
                  <a:pt x="7241201" y="3109496"/>
                </a:lnTo>
                <a:cubicBezTo>
                  <a:pt x="7223549" y="3116962"/>
                  <a:pt x="7204141" y="3121091"/>
                  <a:pt x="7183769" y="3121091"/>
                </a:cubicBezTo>
                <a:cubicBezTo>
                  <a:pt x="7102281" y="3121091"/>
                  <a:pt x="7036222" y="3055032"/>
                  <a:pt x="7036222" y="2973544"/>
                </a:cubicBezTo>
                <a:cubicBezTo>
                  <a:pt x="7036222" y="2892056"/>
                  <a:pt x="7102281" y="2825997"/>
                  <a:pt x="7183769" y="2825997"/>
                </a:cubicBezTo>
                <a:cubicBezTo>
                  <a:pt x="7265257" y="2825997"/>
                  <a:pt x="7331316" y="2892056"/>
                  <a:pt x="7331316" y="2973544"/>
                </a:cubicBezTo>
                <a:cubicBezTo>
                  <a:pt x="7331316" y="2993916"/>
                  <a:pt x="7327187" y="3013324"/>
                  <a:pt x="7319721" y="3030976"/>
                </a:cubicBezTo>
                <a:lnTo>
                  <a:pt x="7290195" y="3074768"/>
                </a:lnTo>
                <a:lnTo>
                  <a:pt x="8630284" y="4671820"/>
                </a:lnTo>
                <a:lnTo>
                  <a:pt x="8712981" y="4622585"/>
                </a:lnTo>
                <a:lnTo>
                  <a:pt x="7947032" y="3295917"/>
                </a:lnTo>
                <a:lnTo>
                  <a:pt x="7941092" y="3299922"/>
                </a:lnTo>
                <a:cubicBezTo>
                  <a:pt x="7928311" y="3305328"/>
                  <a:pt x="7914260" y="3308317"/>
                  <a:pt x="7899511" y="3308317"/>
                </a:cubicBezTo>
                <a:cubicBezTo>
                  <a:pt x="7840514" y="3308317"/>
                  <a:pt x="7792687" y="3260490"/>
                  <a:pt x="7792687" y="3201493"/>
                </a:cubicBezTo>
                <a:cubicBezTo>
                  <a:pt x="7792687" y="3142496"/>
                  <a:pt x="7840514" y="3094669"/>
                  <a:pt x="7899511" y="3094669"/>
                </a:cubicBezTo>
                <a:cubicBezTo>
                  <a:pt x="7958508" y="3094669"/>
                  <a:pt x="8006335" y="3142496"/>
                  <a:pt x="8006335" y="3201493"/>
                </a:cubicBezTo>
                <a:cubicBezTo>
                  <a:pt x="8006335" y="3230992"/>
                  <a:pt x="7994378" y="3257698"/>
                  <a:pt x="7975047" y="3277029"/>
                </a:cubicBezTo>
                <a:lnTo>
                  <a:pt x="7962226" y="3285673"/>
                </a:lnTo>
                <a:lnTo>
                  <a:pt x="8728692" y="4613224"/>
                </a:lnTo>
                <a:lnTo>
                  <a:pt x="8744667" y="4603715"/>
                </a:lnTo>
                <a:lnTo>
                  <a:pt x="8814656" y="4573659"/>
                </a:lnTo>
                <a:lnTo>
                  <a:pt x="8011993" y="2482650"/>
                </a:lnTo>
                <a:lnTo>
                  <a:pt x="7977207" y="2489673"/>
                </a:lnTo>
                <a:cubicBezTo>
                  <a:pt x="7918210" y="2489673"/>
                  <a:pt x="7870383" y="2441846"/>
                  <a:pt x="7870383" y="2382849"/>
                </a:cubicBezTo>
                <a:cubicBezTo>
                  <a:pt x="7870383" y="2323852"/>
                  <a:pt x="7918210" y="2276025"/>
                  <a:pt x="7977207" y="2276025"/>
                </a:cubicBezTo>
                <a:cubicBezTo>
                  <a:pt x="8036204" y="2276025"/>
                  <a:pt x="8084031" y="2323852"/>
                  <a:pt x="8084031" y="2382849"/>
                </a:cubicBezTo>
                <a:cubicBezTo>
                  <a:pt x="8084031" y="2412348"/>
                  <a:pt x="8072074" y="2439054"/>
                  <a:pt x="8052743" y="2458385"/>
                </a:cubicBezTo>
                <a:lnTo>
                  <a:pt x="8028538" y="2474705"/>
                </a:lnTo>
                <a:lnTo>
                  <a:pt x="8831474" y="4566437"/>
                </a:lnTo>
                <a:lnTo>
                  <a:pt x="8837776" y="4563733"/>
                </a:lnTo>
                <a:lnTo>
                  <a:pt x="8918497" y="4542068"/>
                </a:lnTo>
                <a:lnTo>
                  <a:pt x="8156266" y="1484941"/>
                </a:lnTo>
                <a:lnTo>
                  <a:pt x="8123237" y="1491609"/>
                </a:lnTo>
                <a:cubicBezTo>
                  <a:pt x="8061715" y="1491609"/>
                  <a:pt x="8011841" y="1441735"/>
                  <a:pt x="8011841" y="1380213"/>
                </a:cubicBezTo>
                <a:cubicBezTo>
                  <a:pt x="8011841" y="1318691"/>
                  <a:pt x="8061715" y="1268817"/>
                  <a:pt x="8123237" y="1268817"/>
                </a:cubicBezTo>
                <a:cubicBezTo>
                  <a:pt x="8184759" y="1268817"/>
                  <a:pt x="8234633" y="1318691"/>
                  <a:pt x="8234633" y="1380213"/>
                </a:cubicBezTo>
                <a:cubicBezTo>
                  <a:pt x="8234633" y="1410974"/>
                  <a:pt x="8222165" y="1438823"/>
                  <a:pt x="8202006" y="1458982"/>
                </a:cubicBezTo>
                <a:lnTo>
                  <a:pt x="8169554" y="1480862"/>
                </a:lnTo>
                <a:lnTo>
                  <a:pt x="8173832" y="1479794"/>
                </a:lnTo>
                <a:lnTo>
                  <a:pt x="8936163" y="4537334"/>
                </a:lnTo>
                <a:lnTo>
                  <a:pt x="8986713" y="4523767"/>
                </a:lnTo>
                <a:lnTo>
                  <a:pt x="9008274" y="4521874"/>
                </a:lnTo>
                <a:lnTo>
                  <a:pt x="8767575" y="2809143"/>
                </a:lnTo>
                <a:lnTo>
                  <a:pt x="8766952" y="2809269"/>
                </a:lnTo>
                <a:cubicBezTo>
                  <a:pt x="8715530" y="2809269"/>
                  <a:pt x="8673844" y="2767583"/>
                  <a:pt x="8673844" y="2716161"/>
                </a:cubicBezTo>
                <a:cubicBezTo>
                  <a:pt x="8673844" y="2664739"/>
                  <a:pt x="8715530" y="2623053"/>
                  <a:pt x="8766952" y="2623053"/>
                </a:cubicBezTo>
                <a:cubicBezTo>
                  <a:pt x="8818374" y="2623053"/>
                  <a:pt x="8860060" y="2664739"/>
                  <a:pt x="8860060" y="2716161"/>
                </a:cubicBezTo>
                <a:cubicBezTo>
                  <a:pt x="8860060" y="2754728"/>
                  <a:pt x="8836612" y="2787818"/>
                  <a:pt x="8803194" y="2801952"/>
                </a:cubicBezTo>
                <a:lnTo>
                  <a:pt x="8785527" y="2805519"/>
                </a:lnTo>
                <a:lnTo>
                  <a:pt x="9026526" y="4520275"/>
                </a:lnTo>
                <a:lnTo>
                  <a:pt x="9094530" y="4514314"/>
                </a:lnTo>
                <a:lnTo>
                  <a:pt x="9034076" y="1050985"/>
                </a:lnTo>
                <a:lnTo>
                  <a:pt x="9052356" y="1050668"/>
                </a:lnTo>
                <a:lnTo>
                  <a:pt x="9112789" y="4512711"/>
                </a:lnTo>
                <a:lnTo>
                  <a:pt x="9144682" y="4509920"/>
                </a:lnTo>
                <a:lnTo>
                  <a:pt x="9201830" y="4512805"/>
                </a:lnTo>
                <a:lnTo>
                  <a:pt x="9293246" y="3205508"/>
                </a:lnTo>
                <a:lnTo>
                  <a:pt x="9271166" y="3201051"/>
                </a:lnTo>
                <a:cubicBezTo>
                  <a:pt x="9239389" y="3187610"/>
                  <a:pt x="9217093" y="3156146"/>
                  <a:pt x="9217093" y="3119473"/>
                </a:cubicBezTo>
                <a:cubicBezTo>
                  <a:pt x="9217093" y="3070576"/>
                  <a:pt x="9256731" y="3030938"/>
                  <a:pt x="9305628" y="3030938"/>
                </a:cubicBezTo>
                <a:cubicBezTo>
                  <a:pt x="9354525" y="3030938"/>
                  <a:pt x="9394163" y="3070576"/>
                  <a:pt x="9394163" y="3119473"/>
                </a:cubicBezTo>
                <a:cubicBezTo>
                  <a:pt x="9394163" y="3156146"/>
                  <a:pt x="9371867" y="3187610"/>
                  <a:pt x="9340090" y="3201051"/>
                </a:cubicBezTo>
                <a:lnTo>
                  <a:pt x="9311485" y="3206826"/>
                </a:lnTo>
                <a:lnTo>
                  <a:pt x="9220096" y="4513727"/>
                </a:lnTo>
                <a:lnTo>
                  <a:pt x="9236497" y="4514555"/>
                </a:lnTo>
                <a:lnTo>
                  <a:pt x="9297624" y="4523880"/>
                </a:lnTo>
                <a:lnTo>
                  <a:pt x="9934779" y="501051"/>
                </a:lnTo>
                <a:lnTo>
                  <a:pt x="9908887" y="493014"/>
                </a:lnTo>
                <a:cubicBezTo>
                  <a:pt x="9816793" y="454062"/>
                  <a:pt x="9752174" y="362872"/>
                  <a:pt x="9752174" y="256589"/>
                </a:cubicBezTo>
                <a:cubicBezTo>
                  <a:pt x="9752174" y="114879"/>
                  <a:pt x="9867053" y="0"/>
                  <a:pt x="10008763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  <a:alpha val="7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5404" y="327547"/>
            <a:ext cx="2581646" cy="302786"/>
            <a:chOff x="335317" y="327547"/>
            <a:chExt cx="2580974" cy="302786"/>
          </a:xfrm>
        </p:grpSpPr>
        <p:pic>
          <p:nvPicPr>
            <p:cNvPr id="10" name="Picture 9" descr="MarkLogic-Logo.emf"/>
            <p:cNvPicPr>
              <a:picLocks noChangeAspect="1"/>
            </p:cNvPicPr>
            <p:nvPr/>
          </p:nvPicPr>
          <p:blipFill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317" y="327547"/>
              <a:ext cx="1487133" cy="30278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55"/>
            <a:stretch/>
          </p:blipFill>
          <p:spPr>
            <a:xfrm rot="10800000" flipH="1" flipV="1">
              <a:off x="1860550" y="327562"/>
              <a:ext cx="1055741" cy="301088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329606" y="6539910"/>
            <a:ext cx="4135279" cy="247627"/>
            <a:chOff x="332044" y="6539909"/>
            <a:chExt cx="4134202" cy="247627"/>
          </a:xfrm>
        </p:grpSpPr>
        <p:grpSp>
          <p:nvGrpSpPr>
            <p:cNvPr id="23" name="Group 22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New Chapte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2530667" y="1244601"/>
            <a:ext cx="236832" cy="395352"/>
          </a:xfrm>
          <a:prstGeom prst="rect">
            <a:avLst/>
          </a:prstGeom>
          <a:noFill/>
        </p:spPr>
        <p:txBody>
          <a:bodyPr wrap="none" lIns="117208" tIns="58604" rIns="117208" bIns="58604" rtlCol="0">
            <a:spAutoFit/>
          </a:bodyPr>
          <a:lstStyle/>
          <a:p>
            <a:endParaRPr lang="en-US" sz="1800" dirty="0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1" y="3140084"/>
            <a:ext cx="12192000" cy="577835"/>
          </a:xfrm>
          <a:noFill/>
          <a:effectLst/>
        </p:spPr>
        <p:txBody>
          <a:bodyPr lIns="0" tIns="0" rIns="0" bIns="0" anchor="ctr" anchorCtr="0">
            <a:noAutofit/>
          </a:bodyPr>
          <a:lstStyle>
            <a:lvl1pPr algn="ctr">
              <a:lnSpc>
                <a:spcPts val="5127"/>
              </a:lnSpc>
              <a:spcBef>
                <a:spcPts val="0"/>
              </a:spcBef>
              <a:spcAft>
                <a:spcPts val="0"/>
              </a:spcAft>
              <a:defRPr sz="54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Introducing XYZ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4116" y="1"/>
            <a:ext cx="12235278" cy="860777"/>
          </a:xfrm>
          <a:prstGeom prst="rect">
            <a:avLst/>
          </a:prstGeom>
          <a:solidFill>
            <a:srgbClr val="D9223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 anchorCtr="0"/>
          <a:lstStyle/>
          <a:p>
            <a:pPr algn="ctr">
              <a:lnSpc>
                <a:spcPct val="80000"/>
              </a:lnSpc>
            </a:pPr>
            <a:r>
              <a:rPr lang="en-US" sz="1600" b="1" dirty="0" smtClean="0">
                <a:solidFill>
                  <a:schemeClr val="bg2"/>
                </a:solidFill>
              </a:rPr>
              <a:t>Deprecated - DO NOT USE!</a:t>
            </a:r>
            <a:r>
              <a:rPr lang="en-US" sz="1600" b="1" baseline="0" dirty="0" smtClean="0">
                <a:solidFill>
                  <a:schemeClr val="bg2"/>
                </a:solidFill>
              </a:rPr>
              <a:t>  </a:t>
            </a:r>
            <a:endParaRPr lang="en-US" sz="1600" b="1" dirty="0">
              <a:solidFill>
                <a:schemeClr val="bg2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541083" y="1030096"/>
            <a:ext cx="11115715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41082" y="786953"/>
            <a:ext cx="11115716" cy="35136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cap="all">
                <a:solidFill>
                  <a:schemeClr val="bg1">
                    <a:lumMod val="50000"/>
                  </a:schemeClr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SLIDE LABEL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71075" y="3142277"/>
            <a:ext cx="10988582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71075" y="2223646"/>
            <a:ext cx="10988582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71075" y="3480943"/>
            <a:ext cx="10988582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-1459598" y="3931379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-530516" y="3931379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803704" y="2223646"/>
            <a:ext cx="7317105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-40945" y="3931379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888137" y="3931379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1382691" y="3928796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2311773" y="3928796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2808906" y="3928799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3737988" y="3928799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4232542" y="3926216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5161624" y="3926216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5654878" y="3927364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6583960" y="3927364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7081094" y="3927367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8010176" y="3927367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8504730" y="3924784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9433812" y="3924784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68481" y="4906308"/>
            <a:ext cx="10988582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68481" y="3987677"/>
            <a:ext cx="10988582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68481" y="5244974"/>
            <a:ext cx="10988582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801110" y="3987677"/>
            <a:ext cx="7317105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48239" y="1662992"/>
            <a:ext cx="11109192" cy="0"/>
          </a:xfrm>
          <a:prstGeom prst="line">
            <a:avLst/>
          </a:prstGeom>
          <a:ln w="3175" cap="flat" cmpd="sng">
            <a:solidFill>
              <a:schemeClr val="bg1">
                <a:lumMod val="8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64" name="Group 63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ution Icon Gri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12219566" cy="6949440"/>
          </a:xfrm>
          <a:prstGeom prst="rect">
            <a:avLst/>
          </a:prstGeom>
          <a:solidFill>
            <a:srgbClr val="2728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Tahoma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51738" y="2019300"/>
            <a:ext cx="0" cy="292100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6116643" y="-3220879"/>
            <a:ext cx="0" cy="10975658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6167456" y="-2312829"/>
            <a:ext cx="0" cy="10975658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001157" y="2171700"/>
            <a:ext cx="0" cy="292100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912619" y="2184400"/>
            <a:ext cx="0" cy="292100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49257" y="2178050"/>
            <a:ext cx="0" cy="292100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487829" y="2178050"/>
            <a:ext cx="0" cy="292100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148016" y="2184400"/>
            <a:ext cx="0" cy="292100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389764" y="2168525"/>
            <a:ext cx="0" cy="292100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732753" y="2174875"/>
            <a:ext cx="0" cy="292100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6205566" y="-1598454"/>
            <a:ext cx="0" cy="10975658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6304017" y="-696754"/>
            <a:ext cx="0" cy="10975658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6319896" y="-2096929"/>
            <a:ext cx="0" cy="10975658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974502" y="2181225"/>
            <a:ext cx="0" cy="292100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631512" y="2149475"/>
            <a:ext cx="0" cy="292100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872202" y="2181225"/>
            <a:ext cx="0" cy="292100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215192" y="2171700"/>
            <a:ext cx="0" cy="292100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6358006" y="-1935004"/>
            <a:ext cx="0" cy="10975658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129830" y="2197100"/>
            <a:ext cx="0" cy="292100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MarkLogic-Logo.emf"/>
          <p:cNvPicPr>
            <a:picLocks noChangeAspect="1"/>
          </p:cNvPicPr>
          <p:nvPr/>
        </p:nvPicPr>
        <p:blipFill>
          <a:blip r:embed="rId2" cstate="print">
            <a:alphaModFix/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59" name="Group 58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60" name="Group 59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26 January 2018</a:t>
                </a:fld>
                <a:endPara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rgbClr val="27282C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AA75AD-8AA2-A543-A63B-A408962CED87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6E295-D597-AD46-B958-F9D72DAB6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3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&amp; 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72599" y="2944737"/>
            <a:ext cx="11139852" cy="355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 smtClean="0"/>
              <a:t>Your name goes here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70114" y="2235888"/>
            <a:ext cx="11142336" cy="68226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marR="0" indent="0" algn="l" defTabSz="1172078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 sz="26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Nunc ac elementum libero, a tincidunt nibh. Nullam dapibus molestie 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nibh, ac dapibus odio lobortis sit amet.</a:t>
            </a:r>
          </a:p>
          <a:p>
            <a:pPr>
              <a:lnSpc>
                <a:spcPct val="80000"/>
              </a:lnSpc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5" name="Donut 127"/>
          <p:cNvSpPr>
            <a:spLocks noChangeAspect="1"/>
          </p:cNvSpPr>
          <p:nvPr/>
        </p:nvSpPr>
        <p:spPr>
          <a:xfrm>
            <a:off x="2180305" y="607950"/>
            <a:ext cx="12606811" cy="8072143"/>
          </a:xfrm>
          <a:custGeom>
            <a:avLst/>
            <a:gdLst/>
            <a:ahLst/>
            <a:cxnLst/>
            <a:rect l="l" t="t" r="r" b="b"/>
            <a:pathLst>
              <a:path w="12603528" h="8072143">
                <a:moveTo>
                  <a:pt x="5831661" y="6712576"/>
                </a:moveTo>
                <a:cubicBezTo>
                  <a:pt x="5782286" y="6712576"/>
                  <a:pt x="5742259" y="6752603"/>
                  <a:pt x="5742259" y="6801978"/>
                </a:cubicBezTo>
                <a:cubicBezTo>
                  <a:pt x="5742259" y="6851353"/>
                  <a:pt x="5782286" y="6891380"/>
                  <a:pt x="5831661" y="6891380"/>
                </a:cubicBezTo>
                <a:cubicBezTo>
                  <a:pt x="5881036" y="6891380"/>
                  <a:pt x="5921063" y="6851353"/>
                  <a:pt x="5921063" y="6801978"/>
                </a:cubicBezTo>
                <a:cubicBezTo>
                  <a:pt x="5921063" y="6752603"/>
                  <a:pt x="5881036" y="6712576"/>
                  <a:pt x="5831661" y="6712576"/>
                </a:cubicBezTo>
                <a:close/>
                <a:moveTo>
                  <a:pt x="6965120" y="6551820"/>
                </a:moveTo>
                <a:cubicBezTo>
                  <a:pt x="6927425" y="6551820"/>
                  <a:pt x="6896867" y="6582378"/>
                  <a:pt x="6896867" y="6620073"/>
                </a:cubicBezTo>
                <a:cubicBezTo>
                  <a:pt x="6896867" y="6657768"/>
                  <a:pt x="6927425" y="6688326"/>
                  <a:pt x="6965120" y="6688326"/>
                </a:cubicBezTo>
                <a:cubicBezTo>
                  <a:pt x="7002815" y="6688326"/>
                  <a:pt x="7033373" y="6657768"/>
                  <a:pt x="7033373" y="6620073"/>
                </a:cubicBezTo>
                <a:lnTo>
                  <a:pt x="7028203" y="6594466"/>
                </a:lnTo>
                <a:lnTo>
                  <a:pt x="7024613" y="6596375"/>
                </a:lnTo>
                <a:lnTo>
                  <a:pt x="7016024" y="6580222"/>
                </a:lnTo>
                <a:lnTo>
                  <a:pt x="7018254" y="6579037"/>
                </a:lnTo>
                <a:lnTo>
                  <a:pt x="7013382" y="6571811"/>
                </a:lnTo>
                <a:cubicBezTo>
                  <a:pt x="7001031" y="6559460"/>
                  <a:pt x="6983967" y="6551820"/>
                  <a:pt x="6965120" y="6551820"/>
                </a:cubicBezTo>
                <a:close/>
                <a:moveTo>
                  <a:pt x="3258688" y="6391674"/>
                </a:moveTo>
                <a:cubicBezTo>
                  <a:pt x="3198911" y="6391674"/>
                  <a:pt x="3150453" y="6440132"/>
                  <a:pt x="3150453" y="6499909"/>
                </a:cubicBezTo>
                <a:cubicBezTo>
                  <a:pt x="3150453" y="6559686"/>
                  <a:pt x="3198911" y="6608144"/>
                  <a:pt x="3258688" y="6608144"/>
                </a:cubicBezTo>
                <a:cubicBezTo>
                  <a:pt x="3318465" y="6608144"/>
                  <a:pt x="3366923" y="6559686"/>
                  <a:pt x="3366923" y="6499909"/>
                </a:cubicBezTo>
                <a:cubicBezTo>
                  <a:pt x="3366923" y="6440132"/>
                  <a:pt x="3318465" y="6391674"/>
                  <a:pt x="3258688" y="6391674"/>
                </a:cubicBezTo>
                <a:close/>
                <a:moveTo>
                  <a:pt x="6539105" y="6109978"/>
                </a:moveTo>
                <a:cubicBezTo>
                  <a:pt x="6493623" y="6109978"/>
                  <a:pt x="6456753" y="6146848"/>
                  <a:pt x="6456753" y="6192330"/>
                </a:cubicBezTo>
                <a:cubicBezTo>
                  <a:pt x="6456753" y="6237812"/>
                  <a:pt x="6493623" y="6274682"/>
                  <a:pt x="6539105" y="6274682"/>
                </a:cubicBezTo>
                <a:cubicBezTo>
                  <a:pt x="6573217" y="6274682"/>
                  <a:pt x="6602484" y="6253943"/>
                  <a:pt x="6614986" y="6224385"/>
                </a:cubicBezTo>
                <a:lnTo>
                  <a:pt x="6619902" y="6200032"/>
                </a:lnTo>
                <a:lnTo>
                  <a:pt x="6617261" y="6200789"/>
                </a:lnTo>
                <a:lnTo>
                  <a:pt x="6612224" y="6183209"/>
                </a:lnTo>
                <a:lnTo>
                  <a:pt x="6619211" y="6181206"/>
                </a:lnTo>
                <a:lnTo>
                  <a:pt x="6614986" y="6160275"/>
                </a:lnTo>
                <a:cubicBezTo>
                  <a:pt x="6602484" y="6130718"/>
                  <a:pt x="6573217" y="6109978"/>
                  <a:pt x="6539105" y="6109978"/>
                </a:cubicBezTo>
                <a:close/>
                <a:moveTo>
                  <a:pt x="9727246" y="6097428"/>
                </a:moveTo>
                <a:lnTo>
                  <a:pt x="10902776" y="7498369"/>
                </a:lnTo>
                <a:lnTo>
                  <a:pt x="10888765" y="7510124"/>
                </a:lnTo>
                <a:lnTo>
                  <a:pt x="9713239" y="6109181"/>
                </a:lnTo>
                <a:close/>
                <a:moveTo>
                  <a:pt x="5900534" y="5696900"/>
                </a:moveTo>
                <a:cubicBezTo>
                  <a:pt x="5862839" y="5696900"/>
                  <a:pt x="5832281" y="5727458"/>
                  <a:pt x="5832281" y="5765153"/>
                </a:cubicBezTo>
                <a:cubicBezTo>
                  <a:pt x="5832281" y="5802848"/>
                  <a:pt x="5862839" y="5833406"/>
                  <a:pt x="5900534" y="5833406"/>
                </a:cubicBezTo>
                <a:cubicBezTo>
                  <a:pt x="5938229" y="5833406"/>
                  <a:pt x="5968787" y="5802848"/>
                  <a:pt x="5968787" y="5765153"/>
                </a:cubicBezTo>
                <a:cubicBezTo>
                  <a:pt x="5968787" y="5727458"/>
                  <a:pt x="5938229" y="5696900"/>
                  <a:pt x="5900534" y="5696900"/>
                </a:cubicBezTo>
                <a:close/>
                <a:moveTo>
                  <a:pt x="5900534" y="5676618"/>
                </a:moveTo>
                <a:cubicBezTo>
                  <a:pt x="5949431" y="5676618"/>
                  <a:pt x="5989069" y="5716256"/>
                  <a:pt x="5989069" y="5765153"/>
                </a:cubicBezTo>
                <a:cubicBezTo>
                  <a:pt x="5989069" y="5814050"/>
                  <a:pt x="5949431" y="5853688"/>
                  <a:pt x="5900534" y="5853688"/>
                </a:cubicBezTo>
                <a:cubicBezTo>
                  <a:pt x="5851637" y="5853688"/>
                  <a:pt x="5811999" y="5814050"/>
                  <a:pt x="5811999" y="5765153"/>
                </a:cubicBezTo>
                <a:cubicBezTo>
                  <a:pt x="5811999" y="5716256"/>
                  <a:pt x="5851637" y="5676618"/>
                  <a:pt x="5900534" y="5676618"/>
                </a:cubicBezTo>
                <a:close/>
                <a:moveTo>
                  <a:pt x="256589" y="5281512"/>
                </a:moveTo>
                <a:cubicBezTo>
                  <a:pt x="152636" y="5281512"/>
                  <a:pt x="68366" y="5365782"/>
                  <a:pt x="68366" y="5469735"/>
                </a:cubicBezTo>
                <a:cubicBezTo>
                  <a:pt x="68366" y="5573688"/>
                  <a:pt x="152636" y="5657958"/>
                  <a:pt x="256589" y="5657958"/>
                </a:cubicBezTo>
                <a:cubicBezTo>
                  <a:pt x="360542" y="5657958"/>
                  <a:pt x="444812" y="5573688"/>
                  <a:pt x="444812" y="5469735"/>
                </a:cubicBezTo>
                <a:cubicBezTo>
                  <a:pt x="444812" y="5365782"/>
                  <a:pt x="360542" y="5281512"/>
                  <a:pt x="256589" y="5281512"/>
                </a:cubicBezTo>
                <a:close/>
                <a:moveTo>
                  <a:pt x="256589" y="5213146"/>
                </a:moveTo>
                <a:cubicBezTo>
                  <a:pt x="380585" y="5213146"/>
                  <a:pt x="484039" y="5301100"/>
                  <a:pt x="507965" y="5418024"/>
                </a:cubicBezTo>
                <a:lnTo>
                  <a:pt x="511724" y="5455308"/>
                </a:lnTo>
                <a:lnTo>
                  <a:pt x="8247897" y="5455303"/>
                </a:lnTo>
                <a:lnTo>
                  <a:pt x="8247893" y="5473590"/>
                </a:lnTo>
                <a:lnTo>
                  <a:pt x="512789" y="5473592"/>
                </a:lnTo>
                <a:lnTo>
                  <a:pt x="507965" y="5521447"/>
                </a:lnTo>
                <a:cubicBezTo>
                  <a:pt x="484039" y="5638370"/>
                  <a:pt x="380585" y="5726324"/>
                  <a:pt x="256589" y="5726324"/>
                </a:cubicBezTo>
                <a:cubicBezTo>
                  <a:pt x="114879" y="5726324"/>
                  <a:pt x="0" y="5611445"/>
                  <a:pt x="0" y="5469735"/>
                </a:cubicBezTo>
                <a:cubicBezTo>
                  <a:pt x="0" y="5328025"/>
                  <a:pt x="114879" y="5213146"/>
                  <a:pt x="256589" y="5213146"/>
                </a:cubicBezTo>
                <a:close/>
                <a:moveTo>
                  <a:pt x="5402050" y="5083937"/>
                </a:moveTo>
                <a:cubicBezTo>
                  <a:pt x="5352675" y="5083937"/>
                  <a:pt x="5312648" y="5123964"/>
                  <a:pt x="5312648" y="5173339"/>
                </a:cubicBezTo>
                <a:cubicBezTo>
                  <a:pt x="5312648" y="5222714"/>
                  <a:pt x="5352675" y="5262741"/>
                  <a:pt x="5402050" y="5262741"/>
                </a:cubicBezTo>
                <a:cubicBezTo>
                  <a:pt x="5451425" y="5262741"/>
                  <a:pt x="5491452" y="5222714"/>
                  <a:pt x="5491452" y="5173339"/>
                </a:cubicBezTo>
                <a:cubicBezTo>
                  <a:pt x="5491452" y="5123964"/>
                  <a:pt x="5451425" y="5083937"/>
                  <a:pt x="5402050" y="5083937"/>
                </a:cubicBezTo>
                <a:close/>
                <a:moveTo>
                  <a:pt x="9144679" y="4705841"/>
                </a:moveTo>
                <a:cubicBezTo>
                  <a:pt x="8756941" y="4705843"/>
                  <a:pt x="8442620" y="5020159"/>
                  <a:pt x="8442619" y="5407903"/>
                </a:cubicBezTo>
                <a:cubicBezTo>
                  <a:pt x="8442616" y="5795649"/>
                  <a:pt x="8756939" y="6109970"/>
                  <a:pt x="9144677" y="6109972"/>
                </a:cubicBezTo>
                <a:cubicBezTo>
                  <a:pt x="9532419" y="6109968"/>
                  <a:pt x="9846744" y="5795647"/>
                  <a:pt x="9846744" y="5407908"/>
                </a:cubicBezTo>
                <a:cubicBezTo>
                  <a:pt x="9846745" y="5020163"/>
                  <a:pt x="9532421" y="4705838"/>
                  <a:pt x="9144679" y="4705841"/>
                </a:cubicBezTo>
                <a:close/>
                <a:moveTo>
                  <a:pt x="3662140" y="4520711"/>
                </a:moveTo>
                <a:cubicBezTo>
                  <a:pt x="3612765" y="4520711"/>
                  <a:pt x="3572738" y="4560738"/>
                  <a:pt x="3572738" y="4610113"/>
                </a:cubicBezTo>
                <a:cubicBezTo>
                  <a:pt x="3572738" y="4659488"/>
                  <a:pt x="3612765" y="4699515"/>
                  <a:pt x="3662140" y="4699515"/>
                </a:cubicBezTo>
                <a:cubicBezTo>
                  <a:pt x="3711515" y="4699515"/>
                  <a:pt x="3751542" y="4659488"/>
                  <a:pt x="3751542" y="4610113"/>
                </a:cubicBezTo>
                <a:cubicBezTo>
                  <a:pt x="3751542" y="4560738"/>
                  <a:pt x="3711515" y="4520711"/>
                  <a:pt x="3662140" y="4520711"/>
                </a:cubicBezTo>
                <a:close/>
                <a:moveTo>
                  <a:pt x="3662140" y="4494145"/>
                </a:moveTo>
                <a:cubicBezTo>
                  <a:pt x="3726187" y="4494145"/>
                  <a:pt x="3778108" y="4546066"/>
                  <a:pt x="3778108" y="4610113"/>
                </a:cubicBezTo>
                <a:cubicBezTo>
                  <a:pt x="3778108" y="4674160"/>
                  <a:pt x="3726187" y="4726081"/>
                  <a:pt x="3662140" y="4726081"/>
                </a:cubicBezTo>
                <a:cubicBezTo>
                  <a:pt x="3598093" y="4726081"/>
                  <a:pt x="3546172" y="4674160"/>
                  <a:pt x="3546172" y="4610113"/>
                </a:cubicBezTo>
                <a:cubicBezTo>
                  <a:pt x="3546172" y="4546066"/>
                  <a:pt x="3598093" y="4494145"/>
                  <a:pt x="3662140" y="4494145"/>
                </a:cubicBezTo>
                <a:close/>
                <a:moveTo>
                  <a:pt x="4934866" y="4408166"/>
                </a:moveTo>
                <a:cubicBezTo>
                  <a:pt x="4897171" y="4408166"/>
                  <a:pt x="4866613" y="4438724"/>
                  <a:pt x="4866613" y="4476419"/>
                </a:cubicBezTo>
                <a:cubicBezTo>
                  <a:pt x="4866613" y="4514114"/>
                  <a:pt x="4897171" y="4544672"/>
                  <a:pt x="4934866" y="4544672"/>
                </a:cubicBezTo>
                <a:cubicBezTo>
                  <a:pt x="4972561" y="4544672"/>
                  <a:pt x="5003119" y="4514114"/>
                  <a:pt x="5003119" y="4476419"/>
                </a:cubicBezTo>
                <a:cubicBezTo>
                  <a:pt x="5003119" y="4438724"/>
                  <a:pt x="4972561" y="4408166"/>
                  <a:pt x="4934866" y="4408166"/>
                </a:cubicBezTo>
                <a:close/>
                <a:moveTo>
                  <a:pt x="11009108" y="4116763"/>
                </a:moveTo>
                <a:lnTo>
                  <a:pt x="11019762" y="4131625"/>
                </a:lnTo>
                <a:lnTo>
                  <a:pt x="9905099" y="4930881"/>
                </a:lnTo>
                <a:lnTo>
                  <a:pt x="9894442" y="4916020"/>
                </a:lnTo>
                <a:close/>
                <a:moveTo>
                  <a:pt x="7565298" y="4069028"/>
                </a:moveTo>
                <a:cubicBezTo>
                  <a:pt x="7527603" y="4069028"/>
                  <a:pt x="7497045" y="4099586"/>
                  <a:pt x="7497045" y="4137281"/>
                </a:cubicBezTo>
                <a:cubicBezTo>
                  <a:pt x="7497045" y="4174976"/>
                  <a:pt x="7527603" y="4205534"/>
                  <a:pt x="7565298" y="4205534"/>
                </a:cubicBezTo>
                <a:cubicBezTo>
                  <a:pt x="7602993" y="4205534"/>
                  <a:pt x="7633551" y="4174976"/>
                  <a:pt x="7633551" y="4137281"/>
                </a:cubicBezTo>
                <a:cubicBezTo>
                  <a:pt x="7633551" y="4099586"/>
                  <a:pt x="7602993" y="4069028"/>
                  <a:pt x="7565298" y="4069028"/>
                </a:cubicBezTo>
                <a:close/>
                <a:moveTo>
                  <a:pt x="5992911" y="4054798"/>
                </a:moveTo>
                <a:cubicBezTo>
                  <a:pt x="5949375" y="4054798"/>
                  <a:pt x="5914083" y="4090090"/>
                  <a:pt x="5914083" y="4133626"/>
                </a:cubicBezTo>
                <a:cubicBezTo>
                  <a:pt x="5914083" y="4177162"/>
                  <a:pt x="5949375" y="4212454"/>
                  <a:pt x="5992911" y="4212454"/>
                </a:cubicBezTo>
                <a:cubicBezTo>
                  <a:pt x="6036447" y="4212454"/>
                  <a:pt x="6071739" y="4177162"/>
                  <a:pt x="6071739" y="4133626"/>
                </a:cubicBezTo>
                <a:cubicBezTo>
                  <a:pt x="6071739" y="4090090"/>
                  <a:pt x="6036447" y="4054798"/>
                  <a:pt x="5992911" y="4054798"/>
                </a:cubicBezTo>
                <a:close/>
                <a:moveTo>
                  <a:pt x="6831398" y="3901196"/>
                </a:moveTo>
                <a:cubicBezTo>
                  <a:pt x="6793703" y="3901196"/>
                  <a:pt x="6763145" y="3931754"/>
                  <a:pt x="6763145" y="3969449"/>
                </a:cubicBezTo>
                <a:cubicBezTo>
                  <a:pt x="6763145" y="4007144"/>
                  <a:pt x="6793703" y="4037702"/>
                  <a:pt x="6831398" y="4037702"/>
                </a:cubicBezTo>
                <a:cubicBezTo>
                  <a:pt x="6869093" y="4037702"/>
                  <a:pt x="6899651" y="4007144"/>
                  <a:pt x="6899651" y="3969449"/>
                </a:cubicBezTo>
                <a:cubicBezTo>
                  <a:pt x="6899651" y="3931754"/>
                  <a:pt x="6869093" y="3901196"/>
                  <a:pt x="6831398" y="3901196"/>
                </a:cubicBezTo>
                <a:close/>
                <a:moveTo>
                  <a:pt x="4496791" y="3893360"/>
                </a:moveTo>
                <a:cubicBezTo>
                  <a:pt x="4463773" y="3893360"/>
                  <a:pt x="4437007" y="3920126"/>
                  <a:pt x="4437007" y="3953144"/>
                </a:cubicBezTo>
                <a:cubicBezTo>
                  <a:pt x="4437007" y="3986162"/>
                  <a:pt x="4463773" y="4012928"/>
                  <a:pt x="4496791" y="4012928"/>
                </a:cubicBezTo>
                <a:cubicBezTo>
                  <a:pt x="4529809" y="4012928"/>
                  <a:pt x="4556575" y="3986162"/>
                  <a:pt x="4556575" y="3953144"/>
                </a:cubicBezTo>
                <a:cubicBezTo>
                  <a:pt x="4556575" y="3920126"/>
                  <a:pt x="4529809" y="3893360"/>
                  <a:pt x="4496791" y="3893360"/>
                </a:cubicBezTo>
                <a:close/>
                <a:moveTo>
                  <a:pt x="4496791" y="3864609"/>
                </a:moveTo>
                <a:cubicBezTo>
                  <a:pt x="4545688" y="3864609"/>
                  <a:pt x="4585326" y="3904247"/>
                  <a:pt x="4585326" y="3953144"/>
                </a:cubicBezTo>
                <a:cubicBezTo>
                  <a:pt x="4585326" y="4002041"/>
                  <a:pt x="4545688" y="4041679"/>
                  <a:pt x="4496791" y="4041679"/>
                </a:cubicBezTo>
                <a:cubicBezTo>
                  <a:pt x="4447894" y="4041679"/>
                  <a:pt x="4408256" y="4002041"/>
                  <a:pt x="4408256" y="3953144"/>
                </a:cubicBezTo>
                <a:cubicBezTo>
                  <a:pt x="4408256" y="3904247"/>
                  <a:pt x="4447894" y="3864609"/>
                  <a:pt x="4496791" y="3864609"/>
                </a:cubicBezTo>
                <a:close/>
                <a:moveTo>
                  <a:pt x="10618280" y="3791926"/>
                </a:moveTo>
                <a:cubicBezTo>
                  <a:pt x="10580585" y="3791926"/>
                  <a:pt x="10550027" y="3822484"/>
                  <a:pt x="10550027" y="3860179"/>
                </a:cubicBezTo>
                <a:cubicBezTo>
                  <a:pt x="10550027" y="3879027"/>
                  <a:pt x="10557666" y="3896090"/>
                  <a:pt x="10570018" y="3908441"/>
                </a:cubicBezTo>
                <a:lnTo>
                  <a:pt x="10576705" y="3912950"/>
                </a:lnTo>
                <a:lnTo>
                  <a:pt x="10586126" y="3902847"/>
                </a:lnTo>
                <a:lnTo>
                  <a:pt x="10599498" y="3915316"/>
                </a:lnTo>
                <a:lnTo>
                  <a:pt x="10592181" y="3923163"/>
                </a:lnTo>
                <a:lnTo>
                  <a:pt x="10618280" y="3928432"/>
                </a:lnTo>
                <a:cubicBezTo>
                  <a:pt x="10655975" y="3928432"/>
                  <a:pt x="10686533" y="3897874"/>
                  <a:pt x="10686533" y="3860179"/>
                </a:cubicBezTo>
                <a:cubicBezTo>
                  <a:pt x="10686533" y="3822484"/>
                  <a:pt x="10655975" y="3791926"/>
                  <a:pt x="10618280" y="3791926"/>
                </a:cubicBezTo>
                <a:close/>
                <a:moveTo>
                  <a:pt x="5896676" y="3640169"/>
                </a:moveTo>
                <a:cubicBezTo>
                  <a:pt x="5853784" y="3640169"/>
                  <a:pt x="5819013" y="3674940"/>
                  <a:pt x="5819013" y="3717832"/>
                </a:cubicBezTo>
                <a:cubicBezTo>
                  <a:pt x="5819013" y="3760724"/>
                  <a:pt x="5853784" y="3795495"/>
                  <a:pt x="5896676" y="3795495"/>
                </a:cubicBezTo>
                <a:cubicBezTo>
                  <a:pt x="5939568" y="3795495"/>
                  <a:pt x="5974339" y="3760724"/>
                  <a:pt x="5974339" y="3717832"/>
                </a:cubicBezTo>
                <a:cubicBezTo>
                  <a:pt x="5974339" y="3674940"/>
                  <a:pt x="5939568" y="3640169"/>
                  <a:pt x="5896676" y="3640169"/>
                </a:cubicBezTo>
                <a:close/>
                <a:moveTo>
                  <a:pt x="7248232" y="3421690"/>
                </a:moveTo>
                <a:cubicBezTo>
                  <a:pt x="7210537" y="3421690"/>
                  <a:pt x="7179979" y="3452248"/>
                  <a:pt x="7179979" y="3489943"/>
                </a:cubicBezTo>
                <a:cubicBezTo>
                  <a:pt x="7179979" y="3527638"/>
                  <a:pt x="7210537" y="3558196"/>
                  <a:pt x="7248232" y="3558196"/>
                </a:cubicBezTo>
                <a:cubicBezTo>
                  <a:pt x="7257656" y="3558196"/>
                  <a:pt x="7266633" y="3556286"/>
                  <a:pt x="7274799" y="3552832"/>
                </a:cubicBezTo>
                <a:lnTo>
                  <a:pt x="7290609" y="3542173"/>
                </a:lnTo>
                <a:lnTo>
                  <a:pt x="7289622" y="3541186"/>
                </a:lnTo>
                <a:lnTo>
                  <a:pt x="7302550" y="3528256"/>
                </a:lnTo>
                <a:lnTo>
                  <a:pt x="7302940" y="3528646"/>
                </a:lnTo>
                <a:lnTo>
                  <a:pt x="7311121" y="3516510"/>
                </a:lnTo>
                <a:cubicBezTo>
                  <a:pt x="7314575" y="3508345"/>
                  <a:pt x="7316485" y="3499367"/>
                  <a:pt x="7316485" y="3489943"/>
                </a:cubicBezTo>
                <a:cubicBezTo>
                  <a:pt x="7316485" y="3452248"/>
                  <a:pt x="7285927" y="3421690"/>
                  <a:pt x="7248232" y="3421690"/>
                </a:cubicBezTo>
                <a:close/>
                <a:moveTo>
                  <a:pt x="7899510" y="3119141"/>
                </a:moveTo>
                <a:cubicBezTo>
                  <a:pt x="7854028" y="3119141"/>
                  <a:pt x="7817158" y="3156011"/>
                  <a:pt x="7817158" y="3201493"/>
                </a:cubicBezTo>
                <a:cubicBezTo>
                  <a:pt x="7817158" y="3246975"/>
                  <a:pt x="7854028" y="3283845"/>
                  <a:pt x="7899510" y="3283845"/>
                </a:cubicBezTo>
                <a:cubicBezTo>
                  <a:pt x="7944992" y="3283845"/>
                  <a:pt x="7981862" y="3246975"/>
                  <a:pt x="7981862" y="3201493"/>
                </a:cubicBezTo>
                <a:cubicBezTo>
                  <a:pt x="7981862" y="3156011"/>
                  <a:pt x="7944992" y="3119141"/>
                  <a:pt x="7899510" y="3119141"/>
                </a:cubicBezTo>
                <a:close/>
                <a:moveTo>
                  <a:pt x="9305628" y="3051220"/>
                </a:moveTo>
                <a:cubicBezTo>
                  <a:pt x="9267933" y="3051220"/>
                  <a:pt x="9237375" y="3081778"/>
                  <a:pt x="9237375" y="3119473"/>
                </a:cubicBezTo>
                <a:cubicBezTo>
                  <a:pt x="9237375" y="3157168"/>
                  <a:pt x="9267933" y="3187726"/>
                  <a:pt x="9305628" y="3187726"/>
                </a:cubicBezTo>
                <a:cubicBezTo>
                  <a:pt x="9343323" y="3187726"/>
                  <a:pt x="9373881" y="3157168"/>
                  <a:pt x="9373881" y="3119473"/>
                </a:cubicBezTo>
                <a:cubicBezTo>
                  <a:pt x="9373881" y="3081778"/>
                  <a:pt x="9343323" y="3051220"/>
                  <a:pt x="9305628" y="3051220"/>
                </a:cubicBezTo>
                <a:close/>
                <a:moveTo>
                  <a:pt x="9805921" y="2974715"/>
                </a:moveTo>
                <a:cubicBezTo>
                  <a:pt x="9762385" y="2974715"/>
                  <a:pt x="9727093" y="3010007"/>
                  <a:pt x="9727093" y="3053543"/>
                </a:cubicBezTo>
                <a:cubicBezTo>
                  <a:pt x="9727093" y="3097079"/>
                  <a:pt x="9762385" y="3132371"/>
                  <a:pt x="9805921" y="3132371"/>
                </a:cubicBezTo>
                <a:cubicBezTo>
                  <a:pt x="9849457" y="3132371"/>
                  <a:pt x="9884749" y="3097079"/>
                  <a:pt x="9884749" y="3053543"/>
                </a:cubicBezTo>
                <a:cubicBezTo>
                  <a:pt x="9884749" y="3010007"/>
                  <a:pt x="9849457" y="2974715"/>
                  <a:pt x="9805921" y="2974715"/>
                </a:cubicBezTo>
                <a:close/>
                <a:moveTo>
                  <a:pt x="10351479" y="2928443"/>
                </a:moveTo>
                <a:cubicBezTo>
                  <a:pt x="10315680" y="2928443"/>
                  <a:pt x="10286659" y="2957464"/>
                  <a:pt x="10286659" y="2993263"/>
                </a:cubicBezTo>
                <a:cubicBezTo>
                  <a:pt x="10286659" y="3029062"/>
                  <a:pt x="10315680" y="3058083"/>
                  <a:pt x="10351479" y="3058083"/>
                </a:cubicBezTo>
                <a:cubicBezTo>
                  <a:pt x="10387278" y="3058083"/>
                  <a:pt x="10416299" y="3029062"/>
                  <a:pt x="10416299" y="2993263"/>
                </a:cubicBezTo>
                <a:cubicBezTo>
                  <a:pt x="10416299" y="2957464"/>
                  <a:pt x="10387278" y="2928443"/>
                  <a:pt x="10351479" y="2928443"/>
                </a:cubicBezTo>
                <a:close/>
                <a:moveTo>
                  <a:pt x="7183769" y="2865309"/>
                </a:moveTo>
                <a:cubicBezTo>
                  <a:pt x="7123992" y="2865309"/>
                  <a:pt x="7075534" y="2913767"/>
                  <a:pt x="7075534" y="2973544"/>
                </a:cubicBezTo>
                <a:cubicBezTo>
                  <a:pt x="7075534" y="3033321"/>
                  <a:pt x="7123992" y="3081779"/>
                  <a:pt x="7183769" y="3081779"/>
                </a:cubicBezTo>
                <a:cubicBezTo>
                  <a:pt x="7243546" y="3081779"/>
                  <a:pt x="7292004" y="3033321"/>
                  <a:pt x="7292004" y="2973544"/>
                </a:cubicBezTo>
                <a:cubicBezTo>
                  <a:pt x="7292004" y="2913767"/>
                  <a:pt x="7243546" y="2865309"/>
                  <a:pt x="7183769" y="2865309"/>
                </a:cubicBezTo>
                <a:close/>
                <a:moveTo>
                  <a:pt x="8766952" y="2651341"/>
                </a:moveTo>
                <a:cubicBezTo>
                  <a:pt x="8731153" y="2651341"/>
                  <a:pt x="8702132" y="2680362"/>
                  <a:pt x="8702132" y="2716161"/>
                </a:cubicBezTo>
                <a:cubicBezTo>
                  <a:pt x="8702132" y="2743010"/>
                  <a:pt x="8718456" y="2766047"/>
                  <a:pt x="8741721" y="2775887"/>
                </a:cubicBezTo>
                <a:lnTo>
                  <a:pt x="8766541" y="2780898"/>
                </a:lnTo>
                <a:lnTo>
                  <a:pt x="8769248" y="2780518"/>
                </a:lnTo>
                <a:lnTo>
                  <a:pt x="8792183" y="2775887"/>
                </a:lnTo>
                <a:cubicBezTo>
                  <a:pt x="8815448" y="2766047"/>
                  <a:pt x="8831772" y="2743010"/>
                  <a:pt x="8831772" y="2716161"/>
                </a:cubicBezTo>
                <a:cubicBezTo>
                  <a:pt x="8831772" y="2680362"/>
                  <a:pt x="8802751" y="2651341"/>
                  <a:pt x="8766952" y="2651341"/>
                </a:cubicBezTo>
                <a:close/>
                <a:moveTo>
                  <a:pt x="7977206" y="2300497"/>
                </a:moveTo>
                <a:cubicBezTo>
                  <a:pt x="7931724" y="2300497"/>
                  <a:pt x="7894854" y="2337367"/>
                  <a:pt x="7894854" y="2382849"/>
                </a:cubicBezTo>
                <a:cubicBezTo>
                  <a:pt x="7894854" y="2428331"/>
                  <a:pt x="7931724" y="2465201"/>
                  <a:pt x="7977206" y="2465201"/>
                </a:cubicBezTo>
                <a:lnTo>
                  <a:pt x="8003274" y="2459938"/>
                </a:lnTo>
                <a:lnTo>
                  <a:pt x="8002313" y="2457434"/>
                </a:lnTo>
                <a:lnTo>
                  <a:pt x="8019392" y="2450879"/>
                </a:lnTo>
                <a:lnTo>
                  <a:pt x="8019703" y="2451689"/>
                </a:lnTo>
                <a:lnTo>
                  <a:pt x="8035438" y="2441081"/>
                </a:lnTo>
                <a:cubicBezTo>
                  <a:pt x="8050341" y="2426178"/>
                  <a:pt x="8059558" y="2405590"/>
                  <a:pt x="8059558" y="2382849"/>
                </a:cubicBezTo>
                <a:cubicBezTo>
                  <a:pt x="8059558" y="2337367"/>
                  <a:pt x="8022688" y="2300497"/>
                  <a:pt x="7977206" y="2300497"/>
                </a:cubicBezTo>
                <a:close/>
                <a:moveTo>
                  <a:pt x="10511454" y="1684255"/>
                </a:moveTo>
                <a:cubicBezTo>
                  <a:pt x="10465972" y="1684255"/>
                  <a:pt x="10429102" y="1721125"/>
                  <a:pt x="10429102" y="1766607"/>
                </a:cubicBezTo>
                <a:cubicBezTo>
                  <a:pt x="10429102" y="1812089"/>
                  <a:pt x="10465972" y="1848959"/>
                  <a:pt x="10511454" y="1848959"/>
                </a:cubicBezTo>
                <a:cubicBezTo>
                  <a:pt x="10556936" y="1848959"/>
                  <a:pt x="10593806" y="1812089"/>
                  <a:pt x="10593806" y="1766607"/>
                </a:cubicBezTo>
                <a:cubicBezTo>
                  <a:pt x="10593806" y="1721125"/>
                  <a:pt x="10556936" y="1684255"/>
                  <a:pt x="10511454" y="1684255"/>
                </a:cubicBezTo>
                <a:close/>
                <a:moveTo>
                  <a:pt x="10511455" y="1659783"/>
                </a:moveTo>
                <a:cubicBezTo>
                  <a:pt x="10570452" y="1659783"/>
                  <a:pt x="10618279" y="1707610"/>
                  <a:pt x="10618279" y="1766607"/>
                </a:cubicBezTo>
                <a:cubicBezTo>
                  <a:pt x="10618279" y="1825604"/>
                  <a:pt x="10570452" y="1873431"/>
                  <a:pt x="10511455" y="1873431"/>
                </a:cubicBezTo>
                <a:cubicBezTo>
                  <a:pt x="10452458" y="1873431"/>
                  <a:pt x="10404631" y="1825604"/>
                  <a:pt x="10404631" y="1766607"/>
                </a:cubicBezTo>
                <a:cubicBezTo>
                  <a:pt x="10404631" y="1707610"/>
                  <a:pt x="10452458" y="1659783"/>
                  <a:pt x="10511455" y="1659783"/>
                </a:cubicBezTo>
                <a:close/>
                <a:moveTo>
                  <a:pt x="8123237" y="1302550"/>
                </a:moveTo>
                <a:cubicBezTo>
                  <a:pt x="8080345" y="1302550"/>
                  <a:pt x="8045574" y="1337321"/>
                  <a:pt x="8045574" y="1380213"/>
                </a:cubicBezTo>
                <a:cubicBezTo>
                  <a:pt x="8045574" y="1423105"/>
                  <a:pt x="8080345" y="1457876"/>
                  <a:pt x="8123237" y="1457876"/>
                </a:cubicBezTo>
                <a:cubicBezTo>
                  <a:pt x="8166129" y="1457876"/>
                  <a:pt x="8200900" y="1423105"/>
                  <a:pt x="8200900" y="1380213"/>
                </a:cubicBezTo>
                <a:cubicBezTo>
                  <a:pt x="8200900" y="1337321"/>
                  <a:pt x="8166129" y="1302550"/>
                  <a:pt x="8123237" y="1302550"/>
                </a:cubicBezTo>
                <a:close/>
                <a:moveTo>
                  <a:pt x="9037018" y="675747"/>
                </a:moveTo>
                <a:cubicBezTo>
                  <a:pt x="8949736" y="675747"/>
                  <a:pt x="8878980" y="746503"/>
                  <a:pt x="8878980" y="833785"/>
                </a:cubicBezTo>
                <a:cubicBezTo>
                  <a:pt x="8878980" y="921067"/>
                  <a:pt x="8949736" y="991823"/>
                  <a:pt x="9037018" y="991823"/>
                </a:cubicBezTo>
                <a:cubicBezTo>
                  <a:pt x="9124300" y="991823"/>
                  <a:pt x="9195056" y="921067"/>
                  <a:pt x="9195056" y="833785"/>
                </a:cubicBezTo>
                <a:cubicBezTo>
                  <a:pt x="9195056" y="746503"/>
                  <a:pt x="9124300" y="675747"/>
                  <a:pt x="9037018" y="675747"/>
                </a:cubicBezTo>
                <a:close/>
                <a:moveTo>
                  <a:pt x="9037018" y="618345"/>
                </a:moveTo>
                <a:cubicBezTo>
                  <a:pt x="9156002" y="618345"/>
                  <a:pt x="9252458" y="714801"/>
                  <a:pt x="9252458" y="833785"/>
                </a:cubicBezTo>
                <a:cubicBezTo>
                  <a:pt x="9252458" y="952769"/>
                  <a:pt x="9156002" y="1049225"/>
                  <a:pt x="9037018" y="1049225"/>
                </a:cubicBezTo>
                <a:cubicBezTo>
                  <a:pt x="8918034" y="1049225"/>
                  <a:pt x="8821578" y="952769"/>
                  <a:pt x="8821578" y="833785"/>
                </a:cubicBezTo>
                <a:cubicBezTo>
                  <a:pt x="8821578" y="714801"/>
                  <a:pt x="8918034" y="618345"/>
                  <a:pt x="9037018" y="618345"/>
                </a:cubicBezTo>
                <a:close/>
                <a:moveTo>
                  <a:pt x="10008763" y="68366"/>
                </a:moveTo>
                <a:cubicBezTo>
                  <a:pt x="9904810" y="68366"/>
                  <a:pt x="9820540" y="152636"/>
                  <a:pt x="9820540" y="256589"/>
                </a:cubicBezTo>
                <a:cubicBezTo>
                  <a:pt x="9820540" y="360542"/>
                  <a:pt x="9904810" y="444812"/>
                  <a:pt x="10008763" y="444812"/>
                </a:cubicBezTo>
                <a:cubicBezTo>
                  <a:pt x="10112716" y="444812"/>
                  <a:pt x="10196986" y="360542"/>
                  <a:pt x="10196986" y="256589"/>
                </a:cubicBezTo>
                <a:cubicBezTo>
                  <a:pt x="10196986" y="152636"/>
                  <a:pt x="10112716" y="68366"/>
                  <a:pt x="10008763" y="68366"/>
                </a:cubicBezTo>
                <a:close/>
                <a:moveTo>
                  <a:pt x="10008763" y="0"/>
                </a:moveTo>
                <a:cubicBezTo>
                  <a:pt x="10150473" y="0"/>
                  <a:pt x="10265352" y="114879"/>
                  <a:pt x="10265352" y="256589"/>
                </a:cubicBezTo>
                <a:cubicBezTo>
                  <a:pt x="10265352" y="398299"/>
                  <a:pt x="10150473" y="513178"/>
                  <a:pt x="10008763" y="513178"/>
                </a:cubicBezTo>
                <a:cubicBezTo>
                  <a:pt x="9991049" y="513178"/>
                  <a:pt x="9973755" y="511383"/>
                  <a:pt x="9957051" y="507965"/>
                </a:cubicBezTo>
                <a:lnTo>
                  <a:pt x="9952422" y="506528"/>
                </a:lnTo>
                <a:lnTo>
                  <a:pt x="9315698" y="4526644"/>
                </a:lnTo>
                <a:lnTo>
                  <a:pt x="9325655" y="4528162"/>
                </a:lnTo>
                <a:lnTo>
                  <a:pt x="9392473" y="4548010"/>
                </a:lnTo>
                <a:lnTo>
                  <a:pt x="9767588" y="3148056"/>
                </a:lnTo>
                <a:lnTo>
                  <a:pt x="9766120" y="3147760"/>
                </a:lnTo>
                <a:cubicBezTo>
                  <a:pt x="9729420" y="3132237"/>
                  <a:pt x="9703669" y="3095897"/>
                  <a:pt x="9703669" y="3053543"/>
                </a:cubicBezTo>
                <a:cubicBezTo>
                  <a:pt x="9703669" y="2997071"/>
                  <a:pt x="9749449" y="2951291"/>
                  <a:pt x="9805921" y="2951291"/>
                </a:cubicBezTo>
                <a:cubicBezTo>
                  <a:pt x="9862393" y="2951291"/>
                  <a:pt x="9908173" y="2997071"/>
                  <a:pt x="9908173" y="3053543"/>
                </a:cubicBezTo>
                <a:cubicBezTo>
                  <a:pt x="9908173" y="3110015"/>
                  <a:pt x="9862393" y="3155795"/>
                  <a:pt x="9805921" y="3155795"/>
                </a:cubicBezTo>
                <a:lnTo>
                  <a:pt x="9785544" y="3151681"/>
                </a:lnTo>
                <a:lnTo>
                  <a:pt x="9410007" y="4553216"/>
                </a:lnTo>
                <a:lnTo>
                  <a:pt x="9471289" y="4571419"/>
                </a:lnTo>
                <a:lnTo>
                  <a:pt x="10457761" y="1861107"/>
                </a:lnTo>
                <a:lnTo>
                  <a:pt x="10474941" y="1867359"/>
                </a:lnTo>
                <a:lnTo>
                  <a:pt x="9487991" y="4578997"/>
                </a:lnTo>
                <a:lnTo>
                  <a:pt x="9556669" y="4612196"/>
                </a:lnTo>
                <a:lnTo>
                  <a:pt x="10307106" y="3073572"/>
                </a:lnTo>
                <a:lnTo>
                  <a:pt x="10285642" y="3059100"/>
                </a:lnTo>
                <a:cubicBezTo>
                  <a:pt x="10268793" y="3042251"/>
                  <a:pt x="10258371" y="3018974"/>
                  <a:pt x="10258371" y="2993263"/>
                </a:cubicBezTo>
                <a:cubicBezTo>
                  <a:pt x="10258371" y="2941841"/>
                  <a:pt x="10300057" y="2900155"/>
                  <a:pt x="10351479" y="2900155"/>
                </a:cubicBezTo>
                <a:cubicBezTo>
                  <a:pt x="10402901" y="2900155"/>
                  <a:pt x="10444587" y="2941841"/>
                  <a:pt x="10444587" y="2993263"/>
                </a:cubicBezTo>
                <a:cubicBezTo>
                  <a:pt x="10444587" y="3044685"/>
                  <a:pt x="10402901" y="3086371"/>
                  <a:pt x="10351479" y="3086371"/>
                </a:cubicBezTo>
                <a:lnTo>
                  <a:pt x="10323920" y="3080807"/>
                </a:lnTo>
                <a:lnTo>
                  <a:pt x="9573132" y="4620156"/>
                </a:lnTo>
                <a:lnTo>
                  <a:pt x="9594004" y="4630246"/>
                </a:lnTo>
                <a:lnTo>
                  <a:pt x="9637297" y="4659190"/>
                </a:lnTo>
                <a:lnTo>
                  <a:pt x="11435193" y="1708911"/>
                </a:lnTo>
                <a:lnTo>
                  <a:pt x="11450806" y="1718432"/>
                </a:lnTo>
                <a:lnTo>
                  <a:pt x="9652512" y="4669359"/>
                </a:lnTo>
                <a:lnTo>
                  <a:pt x="9690295" y="4694624"/>
                </a:lnTo>
                <a:lnTo>
                  <a:pt x="9715986" y="4716694"/>
                </a:lnTo>
                <a:lnTo>
                  <a:pt x="11356733" y="2539349"/>
                </a:lnTo>
                <a:lnTo>
                  <a:pt x="11371332" y="2550354"/>
                </a:lnTo>
                <a:lnTo>
                  <a:pt x="9729881" y="4728630"/>
                </a:lnTo>
                <a:lnTo>
                  <a:pt x="9766944" y="4760470"/>
                </a:lnTo>
                <a:lnTo>
                  <a:pt x="9776239" y="4771345"/>
                </a:lnTo>
                <a:lnTo>
                  <a:pt x="10562958" y="3927692"/>
                </a:lnTo>
                <a:lnTo>
                  <a:pt x="10555676" y="3922783"/>
                </a:lnTo>
                <a:cubicBezTo>
                  <a:pt x="10539654" y="3906761"/>
                  <a:pt x="10529745" y="3884628"/>
                  <a:pt x="10529745" y="3860179"/>
                </a:cubicBezTo>
                <a:cubicBezTo>
                  <a:pt x="10529745" y="3811282"/>
                  <a:pt x="10569383" y="3771644"/>
                  <a:pt x="10618280" y="3771644"/>
                </a:cubicBezTo>
                <a:cubicBezTo>
                  <a:pt x="10667177" y="3771644"/>
                  <a:pt x="10706815" y="3811282"/>
                  <a:pt x="10706815" y="3860179"/>
                </a:cubicBezTo>
                <a:cubicBezTo>
                  <a:pt x="10706815" y="3909076"/>
                  <a:pt x="10667177" y="3948714"/>
                  <a:pt x="10618280" y="3948714"/>
                </a:cubicBezTo>
                <a:cubicBezTo>
                  <a:pt x="10606056" y="3948714"/>
                  <a:pt x="10594410" y="3946237"/>
                  <a:pt x="10583818" y="3941757"/>
                </a:cubicBezTo>
                <a:lnTo>
                  <a:pt x="10578307" y="3938041"/>
                </a:lnTo>
                <a:lnTo>
                  <a:pt x="9788190" y="4785335"/>
                </a:lnTo>
                <a:lnTo>
                  <a:pt x="9830136" y="4834422"/>
                </a:lnTo>
                <a:lnTo>
                  <a:pt x="11884426" y="3048661"/>
                </a:lnTo>
                <a:lnTo>
                  <a:pt x="11896424" y="3062460"/>
                </a:lnTo>
                <a:lnTo>
                  <a:pt x="9842016" y="4848330"/>
                </a:lnTo>
                <a:lnTo>
                  <a:pt x="9881724" y="4894790"/>
                </a:lnTo>
                <a:lnTo>
                  <a:pt x="9936501" y="4987264"/>
                </a:lnTo>
                <a:lnTo>
                  <a:pt x="12237224" y="3711948"/>
                </a:lnTo>
                <a:lnTo>
                  <a:pt x="12246090" y="3727941"/>
                </a:lnTo>
                <a:lnTo>
                  <a:pt x="9945821" y="5003006"/>
                </a:lnTo>
                <a:lnTo>
                  <a:pt x="9949669" y="5009499"/>
                </a:lnTo>
                <a:lnTo>
                  <a:pt x="9975008" y="5072063"/>
                </a:lnTo>
                <a:lnTo>
                  <a:pt x="11471281" y="4467531"/>
                </a:lnTo>
                <a:lnTo>
                  <a:pt x="11478129" y="4484488"/>
                </a:lnTo>
                <a:lnTo>
                  <a:pt x="9981878" y="5089014"/>
                </a:lnTo>
                <a:lnTo>
                  <a:pt x="10000241" y="5134348"/>
                </a:lnTo>
                <a:lnTo>
                  <a:pt x="10002925" y="5145692"/>
                </a:lnTo>
                <a:lnTo>
                  <a:pt x="11729143" y="4650706"/>
                </a:lnTo>
                <a:lnTo>
                  <a:pt x="11734182" y="4668285"/>
                </a:lnTo>
                <a:lnTo>
                  <a:pt x="10007131" y="5163507"/>
                </a:lnTo>
                <a:lnTo>
                  <a:pt x="10020619" y="5220499"/>
                </a:lnTo>
                <a:lnTo>
                  <a:pt x="11712297" y="4933099"/>
                </a:lnTo>
                <a:lnTo>
                  <a:pt x="11715357" y="4951126"/>
                </a:lnTo>
                <a:lnTo>
                  <a:pt x="10024839" y="5238327"/>
                </a:lnTo>
                <a:lnTo>
                  <a:pt x="10031786" y="5267700"/>
                </a:lnTo>
                <a:lnTo>
                  <a:pt x="10034009" y="5296335"/>
                </a:lnTo>
                <a:lnTo>
                  <a:pt x="11818838" y="5140184"/>
                </a:lnTo>
                <a:lnTo>
                  <a:pt x="11820434" y="5158400"/>
                </a:lnTo>
                <a:lnTo>
                  <a:pt x="10035426" y="5314568"/>
                </a:lnTo>
                <a:lnTo>
                  <a:pt x="10040623" y="5381560"/>
                </a:lnTo>
                <a:lnTo>
                  <a:pt x="11817925" y="5381560"/>
                </a:lnTo>
                <a:lnTo>
                  <a:pt x="11817923" y="5399845"/>
                </a:lnTo>
                <a:lnTo>
                  <a:pt x="10042043" y="5399846"/>
                </a:lnTo>
                <a:lnTo>
                  <a:pt x="10042670" y="5407909"/>
                </a:lnTo>
                <a:lnTo>
                  <a:pt x="10038304" y="5473226"/>
                </a:lnTo>
                <a:lnTo>
                  <a:pt x="11819319" y="5597767"/>
                </a:lnTo>
                <a:lnTo>
                  <a:pt x="11818043" y="5616008"/>
                </a:lnTo>
                <a:lnTo>
                  <a:pt x="10037085" y="5491471"/>
                </a:lnTo>
                <a:lnTo>
                  <a:pt x="10034573" y="5528994"/>
                </a:lnTo>
                <a:lnTo>
                  <a:pt x="10029247" y="5557666"/>
                </a:lnTo>
                <a:lnTo>
                  <a:pt x="12603528" y="5919458"/>
                </a:lnTo>
                <a:lnTo>
                  <a:pt x="12600981" y="5937565"/>
                </a:lnTo>
                <a:lnTo>
                  <a:pt x="10025902" y="5575662"/>
                </a:lnTo>
                <a:lnTo>
                  <a:pt x="10018283" y="5616641"/>
                </a:lnTo>
                <a:lnTo>
                  <a:pt x="10012891" y="5633620"/>
                </a:lnTo>
                <a:lnTo>
                  <a:pt x="11876127" y="6029662"/>
                </a:lnTo>
                <a:lnTo>
                  <a:pt x="11872324" y="6047548"/>
                </a:lnTo>
                <a:lnTo>
                  <a:pt x="10007329" y="5651130"/>
                </a:lnTo>
                <a:lnTo>
                  <a:pt x="9985385" y="5720220"/>
                </a:lnTo>
                <a:lnTo>
                  <a:pt x="11769540" y="6260053"/>
                </a:lnTo>
                <a:lnTo>
                  <a:pt x="11764246" y="6277555"/>
                </a:lnTo>
                <a:lnTo>
                  <a:pt x="9979849" y="5737650"/>
                </a:lnTo>
                <a:lnTo>
                  <a:pt x="9978479" y="5741965"/>
                </a:lnTo>
                <a:lnTo>
                  <a:pt x="9955367" y="5789317"/>
                </a:lnTo>
                <a:lnTo>
                  <a:pt x="11728678" y="6470026"/>
                </a:lnTo>
                <a:lnTo>
                  <a:pt x="11722126" y="6487098"/>
                </a:lnTo>
                <a:lnTo>
                  <a:pt x="9947315" y="5805812"/>
                </a:lnTo>
                <a:lnTo>
                  <a:pt x="9925239" y="5851042"/>
                </a:lnTo>
                <a:lnTo>
                  <a:pt x="11832856" y="6823022"/>
                </a:lnTo>
                <a:lnTo>
                  <a:pt x="11824554" y="6839315"/>
                </a:lnTo>
                <a:lnTo>
                  <a:pt x="9915820" y="5866766"/>
                </a:lnTo>
                <a:lnTo>
                  <a:pt x="9887271" y="5907484"/>
                </a:lnTo>
                <a:lnTo>
                  <a:pt x="11665735" y="7018791"/>
                </a:lnTo>
                <a:lnTo>
                  <a:pt x="11656042" y="7034300"/>
                </a:lnTo>
                <a:lnTo>
                  <a:pt x="9876756" y="5922479"/>
                </a:lnTo>
                <a:lnTo>
                  <a:pt x="9843758" y="5969541"/>
                </a:lnTo>
                <a:lnTo>
                  <a:pt x="11418260" y="7199676"/>
                </a:lnTo>
                <a:lnTo>
                  <a:pt x="11406999" y="7214085"/>
                </a:lnTo>
                <a:lnTo>
                  <a:pt x="9833099" y="5984419"/>
                </a:lnTo>
                <a:lnTo>
                  <a:pt x="9788835" y="6031704"/>
                </a:lnTo>
                <a:lnTo>
                  <a:pt x="11196773" y="7344626"/>
                </a:lnTo>
                <a:lnTo>
                  <a:pt x="11184300" y="7357997"/>
                </a:lnTo>
                <a:lnTo>
                  <a:pt x="9776340" y="6045054"/>
                </a:lnTo>
                <a:lnTo>
                  <a:pt x="9764665" y="6057525"/>
                </a:lnTo>
                <a:cubicBezTo>
                  <a:pt x="9740193" y="6080883"/>
                  <a:pt x="9714407" y="6102876"/>
                  <a:pt x="9687425" y="6123375"/>
                </a:cubicBezTo>
                <a:lnTo>
                  <a:pt x="9649398" y="6148563"/>
                </a:lnTo>
                <a:lnTo>
                  <a:pt x="10635804" y="7610968"/>
                </a:lnTo>
                <a:lnTo>
                  <a:pt x="10620644" y="7621193"/>
                </a:lnTo>
                <a:lnTo>
                  <a:pt x="9634157" y="6158661"/>
                </a:lnTo>
                <a:lnTo>
                  <a:pt x="9590413" y="6187636"/>
                </a:lnTo>
                <a:lnTo>
                  <a:pt x="9554082" y="6204974"/>
                </a:lnTo>
                <a:lnTo>
                  <a:pt x="10382600" y="7763189"/>
                </a:lnTo>
                <a:lnTo>
                  <a:pt x="10366455" y="7771771"/>
                </a:lnTo>
                <a:lnTo>
                  <a:pt x="9537562" y="6212858"/>
                </a:lnTo>
                <a:lnTo>
                  <a:pt x="9473487" y="6243440"/>
                </a:lnTo>
                <a:lnTo>
                  <a:pt x="10097682" y="7869533"/>
                </a:lnTo>
                <a:lnTo>
                  <a:pt x="10080617" y="7876088"/>
                </a:lnTo>
                <a:lnTo>
                  <a:pt x="9456125" y="6249231"/>
                </a:lnTo>
                <a:lnTo>
                  <a:pt x="9367930" y="6274870"/>
                </a:lnTo>
                <a:lnTo>
                  <a:pt x="9761970" y="7855275"/>
                </a:lnTo>
                <a:lnTo>
                  <a:pt x="9744226" y="7859701"/>
                </a:lnTo>
                <a:lnTo>
                  <a:pt x="9350357" y="6279982"/>
                </a:lnTo>
                <a:lnTo>
                  <a:pt x="9320168" y="6288756"/>
                </a:lnTo>
                <a:lnTo>
                  <a:pt x="9276942" y="6295213"/>
                </a:lnTo>
                <a:lnTo>
                  <a:pt x="9493809" y="7838307"/>
                </a:lnTo>
                <a:lnTo>
                  <a:pt x="9475702" y="7840858"/>
                </a:lnTo>
                <a:lnTo>
                  <a:pt x="9258863" y="6297914"/>
                </a:lnTo>
                <a:lnTo>
                  <a:pt x="9236497" y="6301257"/>
                </a:lnTo>
                <a:lnTo>
                  <a:pt x="9170196" y="6304602"/>
                </a:lnTo>
                <a:lnTo>
                  <a:pt x="9198336" y="7916795"/>
                </a:lnTo>
                <a:lnTo>
                  <a:pt x="9180055" y="7917109"/>
                </a:lnTo>
                <a:lnTo>
                  <a:pt x="9151922" y="6305526"/>
                </a:lnTo>
                <a:lnTo>
                  <a:pt x="9144689" y="6305891"/>
                </a:lnTo>
                <a:lnTo>
                  <a:pt x="9082039" y="6300813"/>
                </a:lnTo>
                <a:lnTo>
                  <a:pt x="8947112" y="7843056"/>
                </a:lnTo>
                <a:lnTo>
                  <a:pt x="8928895" y="7841462"/>
                </a:lnTo>
                <a:lnTo>
                  <a:pt x="9063810" y="6299337"/>
                </a:lnTo>
                <a:lnTo>
                  <a:pt x="8998364" y="6294033"/>
                </a:lnTo>
                <a:lnTo>
                  <a:pt x="8997005" y="6293695"/>
                </a:lnTo>
                <a:lnTo>
                  <a:pt x="8675757" y="7946389"/>
                </a:lnTo>
                <a:lnTo>
                  <a:pt x="8657801" y="7942897"/>
                </a:lnTo>
                <a:lnTo>
                  <a:pt x="8979234" y="6289298"/>
                </a:lnTo>
                <a:lnTo>
                  <a:pt x="8905221" y="6270985"/>
                </a:lnTo>
                <a:lnTo>
                  <a:pt x="8398875" y="7927168"/>
                </a:lnTo>
                <a:lnTo>
                  <a:pt x="8381387" y="7921828"/>
                </a:lnTo>
                <a:lnTo>
                  <a:pt x="8887436" y="6266586"/>
                </a:lnTo>
                <a:lnTo>
                  <a:pt x="8859608" y="6259699"/>
                </a:lnTo>
                <a:lnTo>
                  <a:pt x="8818192" y="6243373"/>
                </a:lnTo>
                <a:lnTo>
                  <a:pt x="8167136" y="7922561"/>
                </a:lnTo>
                <a:lnTo>
                  <a:pt x="8150085" y="7915950"/>
                </a:lnTo>
                <a:lnTo>
                  <a:pt x="8801180" y="6236668"/>
                </a:lnTo>
                <a:lnTo>
                  <a:pt x="8772229" y="6225252"/>
                </a:lnTo>
                <a:lnTo>
                  <a:pt x="8748153" y="6212179"/>
                </a:lnTo>
                <a:lnTo>
                  <a:pt x="8248944" y="7235708"/>
                </a:lnTo>
                <a:lnTo>
                  <a:pt x="8232508" y="7227697"/>
                </a:lnTo>
                <a:lnTo>
                  <a:pt x="8732070" y="6203443"/>
                </a:lnTo>
                <a:lnTo>
                  <a:pt x="8664319" y="6166642"/>
                </a:lnTo>
                <a:lnTo>
                  <a:pt x="7503103" y="8072143"/>
                </a:lnTo>
                <a:lnTo>
                  <a:pt x="7487494" y="8062630"/>
                </a:lnTo>
                <a:lnTo>
                  <a:pt x="8649658" y="6155562"/>
                </a:lnTo>
                <a:lnTo>
                  <a:pt x="8598703" y="6116180"/>
                </a:lnTo>
                <a:lnTo>
                  <a:pt x="7228504" y="7869959"/>
                </a:lnTo>
                <a:lnTo>
                  <a:pt x="7214090" y="7858699"/>
                </a:lnTo>
                <a:lnTo>
                  <a:pt x="8584235" y="6104997"/>
                </a:lnTo>
                <a:lnTo>
                  <a:pt x="8533258" y="6065589"/>
                </a:lnTo>
                <a:lnTo>
                  <a:pt x="8526819" y="6058949"/>
                </a:lnTo>
                <a:lnTo>
                  <a:pt x="7083885" y="7641489"/>
                </a:lnTo>
                <a:lnTo>
                  <a:pt x="7070373" y="7629166"/>
                </a:lnTo>
                <a:lnTo>
                  <a:pt x="8514072" y="6045793"/>
                </a:lnTo>
                <a:lnTo>
                  <a:pt x="8473241" y="6003659"/>
                </a:lnTo>
                <a:lnTo>
                  <a:pt x="6844177" y="7419780"/>
                </a:lnTo>
                <a:lnTo>
                  <a:pt x="6832178" y="7405975"/>
                </a:lnTo>
                <a:lnTo>
                  <a:pt x="8461401" y="5989715"/>
                </a:lnTo>
                <a:lnTo>
                  <a:pt x="8419856" y="5936003"/>
                </a:lnTo>
                <a:lnTo>
                  <a:pt x="5922652" y="7726589"/>
                </a:lnTo>
                <a:lnTo>
                  <a:pt x="5911994" y="7711726"/>
                </a:lnTo>
                <a:lnTo>
                  <a:pt x="8408662" y="5921525"/>
                </a:lnTo>
                <a:lnTo>
                  <a:pt x="8402331" y="5913337"/>
                </a:lnTo>
                <a:lnTo>
                  <a:pt x="8380222" y="5875586"/>
                </a:lnTo>
                <a:lnTo>
                  <a:pt x="7046212" y="6584891"/>
                </a:lnTo>
                <a:lnTo>
                  <a:pt x="7046698" y="6585611"/>
                </a:lnTo>
                <a:cubicBezTo>
                  <a:pt x="7051178" y="6596203"/>
                  <a:pt x="7053655" y="6607849"/>
                  <a:pt x="7053655" y="6620073"/>
                </a:cubicBezTo>
                <a:cubicBezTo>
                  <a:pt x="7053655" y="6668970"/>
                  <a:pt x="7014017" y="6708608"/>
                  <a:pt x="6965120" y="6708608"/>
                </a:cubicBezTo>
                <a:cubicBezTo>
                  <a:pt x="6916223" y="6708608"/>
                  <a:pt x="6876585" y="6668970"/>
                  <a:pt x="6876585" y="6620073"/>
                </a:cubicBezTo>
                <a:cubicBezTo>
                  <a:pt x="6876585" y="6571176"/>
                  <a:pt x="6916223" y="6531538"/>
                  <a:pt x="6965120" y="6531538"/>
                </a:cubicBezTo>
                <a:cubicBezTo>
                  <a:pt x="6989569" y="6531538"/>
                  <a:pt x="7011702" y="6541448"/>
                  <a:pt x="7027724" y="6557469"/>
                </a:cubicBezTo>
                <a:lnTo>
                  <a:pt x="7035929" y="6569639"/>
                </a:lnTo>
                <a:lnTo>
                  <a:pt x="8370961" y="5859795"/>
                </a:lnTo>
                <a:lnTo>
                  <a:pt x="8340030" y="5807000"/>
                </a:lnTo>
                <a:lnTo>
                  <a:pt x="8335769" y="5796370"/>
                </a:lnTo>
                <a:lnTo>
                  <a:pt x="5940024" y="6764311"/>
                </a:lnTo>
                <a:lnTo>
                  <a:pt x="5947629" y="6801978"/>
                </a:lnTo>
                <a:cubicBezTo>
                  <a:pt x="5947629" y="6866025"/>
                  <a:pt x="5895708" y="6917946"/>
                  <a:pt x="5831661" y="6917946"/>
                </a:cubicBezTo>
                <a:cubicBezTo>
                  <a:pt x="5767614" y="6917946"/>
                  <a:pt x="5715693" y="6866025"/>
                  <a:pt x="5715693" y="6801978"/>
                </a:cubicBezTo>
                <a:cubicBezTo>
                  <a:pt x="5715693" y="6737931"/>
                  <a:pt x="5767614" y="6686010"/>
                  <a:pt x="5831661" y="6686010"/>
                </a:cubicBezTo>
                <a:cubicBezTo>
                  <a:pt x="5863685" y="6686010"/>
                  <a:pt x="5892677" y="6698990"/>
                  <a:pt x="5913663" y="6719977"/>
                </a:cubicBezTo>
                <a:lnTo>
                  <a:pt x="5932346" y="6747688"/>
                </a:lnTo>
                <a:lnTo>
                  <a:pt x="8328962" y="5779396"/>
                </a:lnTo>
                <a:lnTo>
                  <a:pt x="8303983" y="5717130"/>
                </a:lnTo>
                <a:lnTo>
                  <a:pt x="6645879" y="6192583"/>
                </a:lnTo>
                <a:lnTo>
                  <a:pt x="6637536" y="6233911"/>
                </a:lnTo>
                <a:cubicBezTo>
                  <a:pt x="6621319" y="6272252"/>
                  <a:pt x="6583354" y="6299154"/>
                  <a:pt x="6539106" y="6299154"/>
                </a:cubicBezTo>
                <a:cubicBezTo>
                  <a:pt x="6480109" y="6299154"/>
                  <a:pt x="6432282" y="6251327"/>
                  <a:pt x="6432282" y="6192330"/>
                </a:cubicBezTo>
                <a:cubicBezTo>
                  <a:pt x="6432282" y="6133333"/>
                  <a:pt x="6480109" y="6085506"/>
                  <a:pt x="6539106" y="6085506"/>
                </a:cubicBezTo>
                <a:cubicBezTo>
                  <a:pt x="6583354" y="6085506"/>
                  <a:pt x="6621319" y="6112409"/>
                  <a:pt x="6637536" y="6150750"/>
                </a:cubicBezTo>
                <a:lnTo>
                  <a:pt x="6642345" y="6174572"/>
                </a:lnTo>
                <a:lnTo>
                  <a:pt x="8297144" y="5700067"/>
                </a:lnTo>
                <a:lnTo>
                  <a:pt x="8287059" y="5674937"/>
                </a:lnTo>
                <a:lnTo>
                  <a:pt x="8276820" y="5635078"/>
                </a:lnTo>
                <a:lnTo>
                  <a:pt x="3398941" y="6463781"/>
                </a:lnTo>
                <a:lnTo>
                  <a:pt x="3406235" y="6499909"/>
                </a:lnTo>
                <a:cubicBezTo>
                  <a:pt x="3406235" y="6581397"/>
                  <a:pt x="3340176" y="6647456"/>
                  <a:pt x="3258688" y="6647456"/>
                </a:cubicBezTo>
                <a:cubicBezTo>
                  <a:pt x="3177200" y="6647456"/>
                  <a:pt x="3111141" y="6581397"/>
                  <a:pt x="3111141" y="6499909"/>
                </a:cubicBezTo>
                <a:cubicBezTo>
                  <a:pt x="3111141" y="6418421"/>
                  <a:pt x="3177200" y="6352362"/>
                  <a:pt x="3258688" y="6352362"/>
                </a:cubicBezTo>
                <a:cubicBezTo>
                  <a:pt x="3319804" y="6352362"/>
                  <a:pt x="3372241" y="6389520"/>
                  <a:pt x="3394640" y="6442477"/>
                </a:cubicBezTo>
                <a:lnTo>
                  <a:pt x="3395321" y="6445848"/>
                </a:lnTo>
                <a:lnTo>
                  <a:pt x="8272243" y="5617304"/>
                </a:lnTo>
                <a:lnTo>
                  <a:pt x="8264935" y="5588878"/>
                </a:lnTo>
                <a:lnTo>
                  <a:pt x="8260439" y="5559410"/>
                </a:lnTo>
                <a:lnTo>
                  <a:pt x="5993490" y="5757748"/>
                </a:lnTo>
                <a:lnTo>
                  <a:pt x="5991896" y="5739524"/>
                </a:lnTo>
                <a:lnTo>
                  <a:pt x="8257670" y="5541294"/>
                </a:lnTo>
                <a:lnTo>
                  <a:pt x="8251334" y="5499720"/>
                </a:lnTo>
                <a:cubicBezTo>
                  <a:pt x="8248263" y="5469531"/>
                  <a:pt x="8246694" y="5438901"/>
                  <a:pt x="8246690" y="5407902"/>
                </a:cubicBezTo>
                <a:lnTo>
                  <a:pt x="8248428" y="5373476"/>
                </a:lnTo>
                <a:lnTo>
                  <a:pt x="5516183" y="5182428"/>
                </a:lnTo>
                <a:lnTo>
                  <a:pt x="5508905" y="5218479"/>
                </a:lnTo>
                <a:cubicBezTo>
                  <a:pt x="5491300" y="5260102"/>
                  <a:pt x="5450085" y="5289307"/>
                  <a:pt x="5402050" y="5289307"/>
                </a:cubicBezTo>
                <a:cubicBezTo>
                  <a:pt x="5338003" y="5289307"/>
                  <a:pt x="5286082" y="5237386"/>
                  <a:pt x="5286082" y="5173339"/>
                </a:cubicBezTo>
                <a:cubicBezTo>
                  <a:pt x="5286082" y="5109292"/>
                  <a:pt x="5338003" y="5057371"/>
                  <a:pt x="5402050" y="5057371"/>
                </a:cubicBezTo>
                <a:cubicBezTo>
                  <a:pt x="5450085" y="5057371"/>
                  <a:pt x="5491300" y="5086577"/>
                  <a:pt x="5508905" y="5128199"/>
                </a:cubicBezTo>
                <a:lnTo>
                  <a:pt x="5517054" y="5168565"/>
                </a:lnTo>
                <a:lnTo>
                  <a:pt x="5517361" y="5164173"/>
                </a:lnTo>
                <a:lnTo>
                  <a:pt x="8249353" y="5355212"/>
                </a:lnTo>
                <a:lnTo>
                  <a:pt x="8251330" y="5316092"/>
                </a:lnTo>
                <a:lnTo>
                  <a:pt x="8256749" y="5279799"/>
                </a:lnTo>
                <a:lnTo>
                  <a:pt x="3774518" y="4649862"/>
                </a:lnTo>
                <a:lnTo>
                  <a:pt x="3777061" y="4631751"/>
                </a:lnTo>
                <a:lnTo>
                  <a:pt x="8259452" y="5261713"/>
                </a:lnTo>
                <a:lnTo>
                  <a:pt x="8263838" y="5232418"/>
                </a:lnTo>
                <a:lnTo>
                  <a:pt x="8273632" y="5198714"/>
                </a:lnTo>
                <a:lnTo>
                  <a:pt x="5017314" y="4506569"/>
                </a:lnTo>
                <a:lnTo>
                  <a:pt x="5016444" y="4510881"/>
                </a:lnTo>
                <a:cubicBezTo>
                  <a:pt x="5003004" y="4542658"/>
                  <a:pt x="4971539" y="4564954"/>
                  <a:pt x="4934866" y="4564954"/>
                </a:cubicBezTo>
                <a:cubicBezTo>
                  <a:pt x="4885969" y="4564954"/>
                  <a:pt x="4846331" y="4525316"/>
                  <a:pt x="4846331" y="4476419"/>
                </a:cubicBezTo>
                <a:cubicBezTo>
                  <a:pt x="4846331" y="4427522"/>
                  <a:pt x="4885969" y="4387884"/>
                  <a:pt x="4934866" y="4387884"/>
                </a:cubicBezTo>
                <a:cubicBezTo>
                  <a:pt x="4983763" y="4387884"/>
                  <a:pt x="5023401" y="4427522"/>
                  <a:pt x="5023401" y="4476419"/>
                </a:cubicBezTo>
                <a:lnTo>
                  <a:pt x="5020935" y="4488637"/>
                </a:lnTo>
                <a:lnTo>
                  <a:pt x="8278750" y="5181108"/>
                </a:lnTo>
                <a:lnTo>
                  <a:pt x="8293915" y="5128940"/>
                </a:lnTo>
                <a:lnTo>
                  <a:pt x="4577205" y="4004368"/>
                </a:lnTo>
                <a:lnTo>
                  <a:pt x="4582503" y="3986873"/>
                </a:lnTo>
                <a:lnTo>
                  <a:pt x="8299017" y="5111378"/>
                </a:lnTo>
                <a:lnTo>
                  <a:pt x="8307237" y="5083104"/>
                </a:lnTo>
                <a:lnTo>
                  <a:pt x="8320352" y="5055619"/>
                </a:lnTo>
                <a:lnTo>
                  <a:pt x="6073772" y="4193236"/>
                </a:lnTo>
                <a:lnTo>
                  <a:pt x="6065214" y="4205929"/>
                </a:lnTo>
                <a:cubicBezTo>
                  <a:pt x="6046710" y="4224433"/>
                  <a:pt x="6021147" y="4235878"/>
                  <a:pt x="5992911" y="4235878"/>
                </a:cubicBezTo>
                <a:cubicBezTo>
                  <a:pt x="5936439" y="4235878"/>
                  <a:pt x="5890659" y="4190098"/>
                  <a:pt x="5890659" y="4133626"/>
                </a:cubicBezTo>
                <a:cubicBezTo>
                  <a:pt x="5890659" y="4077154"/>
                  <a:pt x="5936439" y="4031374"/>
                  <a:pt x="5992911" y="4031374"/>
                </a:cubicBezTo>
                <a:cubicBezTo>
                  <a:pt x="6049383" y="4031374"/>
                  <a:pt x="6095163" y="4077154"/>
                  <a:pt x="6095163" y="4133626"/>
                </a:cubicBezTo>
                <a:cubicBezTo>
                  <a:pt x="6095163" y="4147744"/>
                  <a:pt x="6092302" y="4161194"/>
                  <a:pt x="6087128" y="4173427"/>
                </a:cubicBezTo>
                <a:lnTo>
                  <a:pt x="6084261" y="4177679"/>
                </a:lnTo>
                <a:lnTo>
                  <a:pt x="8328253" y="5039066"/>
                </a:lnTo>
                <a:lnTo>
                  <a:pt x="8351290" y="4990790"/>
                </a:lnTo>
                <a:lnTo>
                  <a:pt x="5983659" y="3784418"/>
                </a:lnTo>
                <a:lnTo>
                  <a:pt x="5975445" y="3796601"/>
                </a:lnTo>
                <a:cubicBezTo>
                  <a:pt x="5955286" y="3816760"/>
                  <a:pt x="5927437" y="3829228"/>
                  <a:pt x="5896676" y="3829228"/>
                </a:cubicBezTo>
                <a:cubicBezTo>
                  <a:pt x="5835154" y="3829228"/>
                  <a:pt x="5785280" y="3779354"/>
                  <a:pt x="5785280" y="3717832"/>
                </a:cubicBezTo>
                <a:cubicBezTo>
                  <a:pt x="5785280" y="3656310"/>
                  <a:pt x="5835154" y="3606436"/>
                  <a:pt x="5896676" y="3606436"/>
                </a:cubicBezTo>
                <a:cubicBezTo>
                  <a:pt x="5958198" y="3606436"/>
                  <a:pt x="6008072" y="3656310"/>
                  <a:pt x="6008072" y="3717832"/>
                </a:cubicBezTo>
                <a:cubicBezTo>
                  <a:pt x="6008072" y="3733213"/>
                  <a:pt x="6004955" y="3747865"/>
                  <a:pt x="5999318" y="3761192"/>
                </a:cubicBezTo>
                <a:lnTo>
                  <a:pt x="5993957" y="3769144"/>
                </a:lnTo>
                <a:lnTo>
                  <a:pt x="8359173" y="4974282"/>
                </a:lnTo>
                <a:lnTo>
                  <a:pt x="8364948" y="4962174"/>
                </a:lnTo>
                <a:lnTo>
                  <a:pt x="8389376" y="4925300"/>
                </a:lnTo>
                <a:lnTo>
                  <a:pt x="6896526" y="4028309"/>
                </a:lnTo>
                <a:lnTo>
                  <a:pt x="6894002" y="4032053"/>
                </a:lnTo>
                <a:cubicBezTo>
                  <a:pt x="6877980" y="4048075"/>
                  <a:pt x="6855847" y="4057984"/>
                  <a:pt x="6831398" y="4057984"/>
                </a:cubicBezTo>
                <a:cubicBezTo>
                  <a:pt x="6782501" y="4057984"/>
                  <a:pt x="6742863" y="4018346"/>
                  <a:pt x="6742863" y="3969449"/>
                </a:cubicBezTo>
                <a:cubicBezTo>
                  <a:pt x="6742863" y="3920552"/>
                  <a:pt x="6782501" y="3880914"/>
                  <a:pt x="6831398" y="3880914"/>
                </a:cubicBezTo>
                <a:cubicBezTo>
                  <a:pt x="6880295" y="3880914"/>
                  <a:pt x="6919933" y="3920552"/>
                  <a:pt x="6919933" y="3969449"/>
                </a:cubicBezTo>
                <a:cubicBezTo>
                  <a:pt x="6919933" y="3981673"/>
                  <a:pt x="6917456" y="3993319"/>
                  <a:pt x="6912975" y="4003911"/>
                </a:cubicBezTo>
                <a:lnTo>
                  <a:pt x="6906762" y="4013127"/>
                </a:lnTo>
                <a:lnTo>
                  <a:pt x="8399478" y="4910042"/>
                </a:lnTo>
                <a:lnTo>
                  <a:pt x="8429203" y="4865165"/>
                </a:lnTo>
                <a:lnTo>
                  <a:pt x="8448417" y="4842635"/>
                </a:lnTo>
                <a:lnTo>
                  <a:pt x="7626739" y="4200669"/>
                </a:lnTo>
                <a:lnTo>
                  <a:pt x="7599760" y="4218859"/>
                </a:lnTo>
                <a:cubicBezTo>
                  <a:pt x="7589168" y="4223339"/>
                  <a:pt x="7577522" y="4225816"/>
                  <a:pt x="7565298" y="4225816"/>
                </a:cubicBezTo>
                <a:cubicBezTo>
                  <a:pt x="7516401" y="4225816"/>
                  <a:pt x="7476763" y="4186178"/>
                  <a:pt x="7476763" y="4137281"/>
                </a:cubicBezTo>
                <a:cubicBezTo>
                  <a:pt x="7476763" y="4088384"/>
                  <a:pt x="7516401" y="4048746"/>
                  <a:pt x="7565298" y="4048746"/>
                </a:cubicBezTo>
                <a:cubicBezTo>
                  <a:pt x="7614195" y="4048746"/>
                  <a:pt x="7653833" y="4088384"/>
                  <a:pt x="7653833" y="4137281"/>
                </a:cubicBezTo>
                <a:cubicBezTo>
                  <a:pt x="7653833" y="4149505"/>
                  <a:pt x="7651356" y="4161151"/>
                  <a:pt x="7646875" y="4171743"/>
                </a:cubicBezTo>
                <a:lnTo>
                  <a:pt x="7637400" y="4185797"/>
                </a:lnTo>
                <a:lnTo>
                  <a:pt x="8460299" y="4828713"/>
                </a:lnTo>
                <a:lnTo>
                  <a:pt x="8495061" y="4787922"/>
                </a:lnTo>
                <a:lnTo>
                  <a:pt x="8517266" y="4768831"/>
                </a:lnTo>
                <a:lnTo>
                  <a:pt x="7304951" y="3556515"/>
                </a:lnTo>
                <a:lnTo>
                  <a:pt x="7282694" y="3571521"/>
                </a:lnTo>
                <a:cubicBezTo>
                  <a:pt x="7272102" y="3576001"/>
                  <a:pt x="7260456" y="3578478"/>
                  <a:pt x="7248232" y="3578478"/>
                </a:cubicBezTo>
                <a:cubicBezTo>
                  <a:pt x="7199335" y="3578478"/>
                  <a:pt x="7159697" y="3538840"/>
                  <a:pt x="7159697" y="3489943"/>
                </a:cubicBezTo>
                <a:cubicBezTo>
                  <a:pt x="7159697" y="3441046"/>
                  <a:pt x="7199335" y="3401408"/>
                  <a:pt x="7248232" y="3401408"/>
                </a:cubicBezTo>
                <a:cubicBezTo>
                  <a:pt x="7297129" y="3401408"/>
                  <a:pt x="7336767" y="3441046"/>
                  <a:pt x="7336767" y="3489943"/>
                </a:cubicBezTo>
                <a:cubicBezTo>
                  <a:pt x="7336767" y="3502167"/>
                  <a:pt x="7334290" y="3513813"/>
                  <a:pt x="7329810" y="3524405"/>
                </a:cubicBezTo>
                <a:lnTo>
                  <a:pt x="7317281" y="3542987"/>
                </a:lnTo>
                <a:lnTo>
                  <a:pt x="8531169" y="4756876"/>
                </a:lnTo>
                <a:lnTo>
                  <a:pt x="8616332" y="4683643"/>
                </a:lnTo>
                <a:lnTo>
                  <a:pt x="7275858" y="3086130"/>
                </a:lnTo>
                <a:lnTo>
                  <a:pt x="7241201" y="3109496"/>
                </a:lnTo>
                <a:cubicBezTo>
                  <a:pt x="7223549" y="3116962"/>
                  <a:pt x="7204141" y="3121091"/>
                  <a:pt x="7183769" y="3121091"/>
                </a:cubicBezTo>
                <a:cubicBezTo>
                  <a:pt x="7102281" y="3121091"/>
                  <a:pt x="7036222" y="3055032"/>
                  <a:pt x="7036222" y="2973544"/>
                </a:cubicBezTo>
                <a:cubicBezTo>
                  <a:pt x="7036222" y="2892056"/>
                  <a:pt x="7102281" y="2825997"/>
                  <a:pt x="7183769" y="2825997"/>
                </a:cubicBezTo>
                <a:cubicBezTo>
                  <a:pt x="7265257" y="2825997"/>
                  <a:pt x="7331316" y="2892056"/>
                  <a:pt x="7331316" y="2973544"/>
                </a:cubicBezTo>
                <a:cubicBezTo>
                  <a:pt x="7331316" y="2993916"/>
                  <a:pt x="7327187" y="3013324"/>
                  <a:pt x="7319721" y="3030976"/>
                </a:cubicBezTo>
                <a:lnTo>
                  <a:pt x="7290195" y="3074768"/>
                </a:lnTo>
                <a:lnTo>
                  <a:pt x="8630284" y="4671820"/>
                </a:lnTo>
                <a:lnTo>
                  <a:pt x="8712981" y="4622585"/>
                </a:lnTo>
                <a:lnTo>
                  <a:pt x="7947032" y="3295917"/>
                </a:lnTo>
                <a:lnTo>
                  <a:pt x="7941092" y="3299922"/>
                </a:lnTo>
                <a:cubicBezTo>
                  <a:pt x="7928311" y="3305328"/>
                  <a:pt x="7914260" y="3308317"/>
                  <a:pt x="7899511" y="3308317"/>
                </a:cubicBezTo>
                <a:cubicBezTo>
                  <a:pt x="7840514" y="3308317"/>
                  <a:pt x="7792687" y="3260490"/>
                  <a:pt x="7792687" y="3201493"/>
                </a:cubicBezTo>
                <a:cubicBezTo>
                  <a:pt x="7792687" y="3142496"/>
                  <a:pt x="7840514" y="3094669"/>
                  <a:pt x="7899511" y="3094669"/>
                </a:cubicBezTo>
                <a:cubicBezTo>
                  <a:pt x="7958508" y="3094669"/>
                  <a:pt x="8006335" y="3142496"/>
                  <a:pt x="8006335" y="3201493"/>
                </a:cubicBezTo>
                <a:cubicBezTo>
                  <a:pt x="8006335" y="3230992"/>
                  <a:pt x="7994378" y="3257698"/>
                  <a:pt x="7975047" y="3277029"/>
                </a:cubicBezTo>
                <a:lnTo>
                  <a:pt x="7962226" y="3285673"/>
                </a:lnTo>
                <a:lnTo>
                  <a:pt x="8728692" y="4613224"/>
                </a:lnTo>
                <a:lnTo>
                  <a:pt x="8744667" y="4603715"/>
                </a:lnTo>
                <a:lnTo>
                  <a:pt x="8814656" y="4573659"/>
                </a:lnTo>
                <a:lnTo>
                  <a:pt x="8011993" y="2482650"/>
                </a:lnTo>
                <a:lnTo>
                  <a:pt x="7977207" y="2489673"/>
                </a:lnTo>
                <a:cubicBezTo>
                  <a:pt x="7918210" y="2489673"/>
                  <a:pt x="7870383" y="2441846"/>
                  <a:pt x="7870383" y="2382849"/>
                </a:cubicBezTo>
                <a:cubicBezTo>
                  <a:pt x="7870383" y="2323852"/>
                  <a:pt x="7918210" y="2276025"/>
                  <a:pt x="7977207" y="2276025"/>
                </a:cubicBezTo>
                <a:cubicBezTo>
                  <a:pt x="8036204" y="2276025"/>
                  <a:pt x="8084031" y="2323852"/>
                  <a:pt x="8084031" y="2382849"/>
                </a:cubicBezTo>
                <a:cubicBezTo>
                  <a:pt x="8084031" y="2412348"/>
                  <a:pt x="8072074" y="2439054"/>
                  <a:pt x="8052743" y="2458385"/>
                </a:cubicBezTo>
                <a:lnTo>
                  <a:pt x="8028538" y="2474705"/>
                </a:lnTo>
                <a:lnTo>
                  <a:pt x="8831474" y="4566437"/>
                </a:lnTo>
                <a:lnTo>
                  <a:pt x="8837776" y="4563733"/>
                </a:lnTo>
                <a:lnTo>
                  <a:pt x="8918497" y="4542068"/>
                </a:lnTo>
                <a:lnTo>
                  <a:pt x="8156266" y="1484941"/>
                </a:lnTo>
                <a:lnTo>
                  <a:pt x="8123237" y="1491609"/>
                </a:lnTo>
                <a:cubicBezTo>
                  <a:pt x="8061715" y="1491609"/>
                  <a:pt x="8011841" y="1441735"/>
                  <a:pt x="8011841" y="1380213"/>
                </a:cubicBezTo>
                <a:cubicBezTo>
                  <a:pt x="8011841" y="1318691"/>
                  <a:pt x="8061715" y="1268817"/>
                  <a:pt x="8123237" y="1268817"/>
                </a:cubicBezTo>
                <a:cubicBezTo>
                  <a:pt x="8184759" y="1268817"/>
                  <a:pt x="8234633" y="1318691"/>
                  <a:pt x="8234633" y="1380213"/>
                </a:cubicBezTo>
                <a:cubicBezTo>
                  <a:pt x="8234633" y="1410974"/>
                  <a:pt x="8222165" y="1438823"/>
                  <a:pt x="8202006" y="1458982"/>
                </a:cubicBezTo>
                <a:lnTo>
                  <a:pt x="8169554" y="1480862"/>
                </a:lnTo>
                <a:lnTo>
                  <a:pt x="8173832" y="1479794"/>
                </a:lnTo>
                <a:lnTo>
                  <a:pt x="8936163" y="4537334"/>
                </a:lnTo>
                <a:lnTo>
                  <a:pt x="8986713" y="4523767"/>
                </a:lnTo>
                <a:lnTo>
                  <a:pt x="9008274" y="4521874"/>
                </a:lnTo>
                <a:lnTo>
                  <a:pt x="8767575" y="2809143"/>
                </a:lnTo>
                <a:lnTo>
                  <a:pt x="8766952" y="2809269"/>
                </a:lnTo>
                <a:cubicBezTo>
                  <a:pt x="8715530" y="2809269"/>
                  <a:pt x="8673844" y="2767583"/>
                  <a:pt x="8673844" y="2716161"/>
                </a:cubicBezTo>
                <a:cubicBezTo>
                  <a:pt x="8673844" y="2664739"/>
                  <a:pt x="8715530" y="2623053"/>
                  <a:pt x="8766952" y="2623053"/>
                </a:cubicBezTo>
                <a:cubicBezTo>
                  <a:pt x="8818374" y="2623053"/>
                  <a:pt x="8860060" y="2664739"/>
                  <a:pt x="8860060" y="2716161"/>
                </a:cubicBezTo>
                <a:cubicBezTo>
                  <a:pt x="8860060" y="2754728"/>
                  <a:pt x="8836612" y="2787818"/>
                  <a:pt x="8803194" y="2801952"/>
                </a:cubicBezTo>
                <a:lnTo>
                  <a:pt x="8785527" y="2805519"/>
                </a:lnTo>
                <a:lnTo>
                  <a:pt x="9026526" y="4520275"/>
                </a:lnTo>
                <a:lnTo>
                  <a:pt x="9094530" y="4514314"/>
                </a:lnTo>
                <a:lnTo>
                  <a:pt x="9034076" y="1050985"/>
                </a:lnTo>
                <a:lnTo>
                  <a:pt x="9052356" y="1050668"/>
                </a:lnTo>
                <a:lnTo>
                  <a:pt x="9112789" y="4512711"/>
                </a:lnTo>
                <a:lnTo>
                  <a:pt x="9144682" y="4509920"/>
                </a:lnTo>
                <a:lnTo>
                  <a:pt x="9201830" y="4512805"/>
                </a:lnTo>
                <a:lnTo>
                  <a:pt x="9293246" y="3205508"/>
                </a:lnTo>
                <a:lnTo>
                  <a:pt x="9271166" y="3201051"/>
                </a:lnTo>
                <a:cubicBezTo>
                  <a:pt x="9239389" y="3187610"/>
                  <a:pt x="9217093" y="3156146"/>
                  <a:pt x="9217093" y="3119473"/>
                </a:cubicBezTo>
                <a:cubicBezTo>
                  <a:pt x="9217093" y="3070576"/>
                  <a:pt x="9256731" y="3030938"/>
                  <a:pt x="9305628" y="3030938"/>
                </a:cubicBezTo>
                <a:cubicBezTo>
                  <a:pt x="9354525" y="3030938"/>
                  <a:pt x="9394163" y="3070576"/>
                  <a:pt x="9394163" y="3119473"/>
                </a:cubicBezTo>
                <a:cubicBezTo>
                  <a:pt x="9394163" y="3156146"/>
                  <a:pt x="9371867" y="3187610"/>
                  <a:pt x="9340090" y="3201051"/>
                </a:cubicBezTo>
                <a:lnTo>
                  <a:pt x="9311485" y="3206826"/>
                </a:lnTo>
                <a:lnTo>
                  <a:pt x="9220096" y="4513727"/>
                </a:lnTo>
                <a:lnTo>
                  <a:pt x="9236497" y="4514555"/>
                </a:lnTo>
                <a:lnTo>
                  <a:pt x="9297624" y="4523880"/>
                </a:lnTo>
                <a:lnTo>
                  <a:pt x="9934779" y="501051"/>
                </a:lnTo>
                <a:lnTo>
                  <a:pt x="9908887" y="493014"/>
                </a:lnTo>
                <a:cubicBezTo>
                  <a:pt x="9816793" y="454062"/>
                  <a:pt x="9752174" y="362872"/>
                  <a:pt x="9752174" y="256589"/>
                </a:cubicBezTo>
                <a:cubicBezTo>
                  <a:pt x="9752174" y="114879"/>
                  <a:pt x="9867053" y="0"/>
                  <a:pt x="10008763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  <a:alpha val="7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542885" y="1587502"/>
            <a:ext cx="11144159" cy="495299"/>
          </a:xfrm>
          <a:noFill/>
        </p:spPr>
        <p:txBody>
          <a:bodyPr lIns="0" tIns="0" rIns="0" bIns="0" anchor="t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0" cap="none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32" name="Picture 31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329606" y="6539910"/>
            <a:ext cx="4135279" cy="247627"/>
            <a:chOff x="332044" y="6539909"/>
            <a:chExt cx="4134202" cy="247627"/>
          </a:xfrm>
        </p:grpSpPr>
        <p:grpSp>
          <p:nvGrpSpPr>
            <p:cNvPr id="19" name="Group 18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LW_Cover &amp; 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72599" y="2944737"/>
            <a:ext cx="11139852" cy="355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 smtClean="0"/>
              <a:t>Your name goes here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70114" y="2235888"/>
            <a:ext cx="11142336" cy="68226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marR="0" indent="0" algn="l" defTabSz="1172078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 sz="26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Nunc ac elementum libero, a tincidunt nibh. Nullam dapibus molestie 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nibh, ac dapibus odio lobortis sit amet.</a:t>
            </a:r>
          </a:p>
          <a:p>
            <a:pPr>
              <a:lnSpc>
                <a:spcPct val="80000"/>
              </a:lnSpc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5" name="Donut 127"/>
          <p:cNvSpPr>
            <a:spLocks noChangeAspect="1"/>
          </p:cNvSpPr>
          <p:nvPr/>
        </p:nvSpPr>
        <p:spPr>
          <a:xfrm>
            <a:off x="2180305" y="607950"/>
            <a:ext cx="12606811" cy="8072143"/>
          </a:xfrm>
          <a:custGeom>
            <a:avLst/>
            <a:gdLst/>
            <a:ahLst/>
            <a:cxnLst/>
            <a:rect l="l" t="t" r="r" b="b"/>
            <a:pathLst>
              <a:path w="12603528" h="8072143">
                <a:moveTo>
                  <a:pt x="5831661" y="6712576"/>
                </a:moveTo>
                <a:cubicBezTo>
                  <a:pt x="5782286" y="6712576"/>
                  <a:pt x="5742259" y="6752603"/>
                  <a:pt x="5742259" y="6801978"/>
                </a:cubicBezTo>
                <a:cubicBezTo>
                  <a:pt x="5742259" y="6851353"/>
                  <a:pt x="5782286" y="6891380"/>
                  <a:pt x="5831661" y="6891380"/>
                </a:cubicBezTo>
                <a:cubicBezTo>
                  <a:pt x="5881036" y="6891380"/>
                  <a:pt x="5921063" y="6851353"/>
                  <a:pt x="5921063" y="6801978"/>
                </a:cubicBezTo>
                <a:cubicBezTo>
                  <a:pt x="5921063" y="6752603"/>
                  <a:pt x="5881036" y="6712576"/>
                  <a:pt x="5831661" y="6712576"/>
                </a:cubicBezTo>
                <a:close/>
                <a:moveTo>
                  <a:pt x="6965120" y="6551820"/>
                </a:moveTo>
                <a:cubicBezTo>
                  <a:pt x="6927425" y="6551820"/>
                  <a:pt x="6896867" y="6582378"/>
                  <a:pt x="6896867" y="6620073"/>
                </a:cubicBezTo>
                <a:cubicBezTo>
                  <a:pt x="6896867" y="6657768"/>
                  <a:pt x="6927425" y="6688326"/>
                  <a:pt x="6965120" y="6688326"/>
                </a:cubicBezTo>
                <a:cubicBezTo>
                  <a:pt x="7002815" y="6688326"/>
                  <a:pt x="7033373" y="6657768"/>
                  <a:pt x="7033373" y="6620073"/>
                </a:cubicBezTo>
                <a:lnTo>
                  <a:pt x="7028203" y="6594466"/>
                </a:lnTo>
                <a:lnTo>
                  <a:pt x="7024613" y="6596375"/>
                </a:lnTo>
                <a:lnTo>
                  <a:pt x="7016024" y="6580222"/>
                </a:lnTo>
                <a:lnTo>
                  <a:pt x="7018254" y="6579037"/>
                </a:lnTo>
                <a:lnTo>
                  <a:pt x="7013382" y="6571811"/>
                </a:lnTo>
                <a:cubicBezTo>
                  <a:pt x="7001031" y="6559460"/>
                  <a:pt x="6983967" y="6551820"/>
                  <a:pt x="6965120" y="6551820"/>
                </a:cubicBezTo>
                <a:close/>
                <a:moveTo>
                  <a:pt x="3258688" y="6391674"/>
                </a:moveTo>
                <a:cubicBezTo>
                  <a:pt x="3198911" y="6391674"/>
                  <a:pt x="3150453" y="6440132"/>
                  <a:pt x="3150453" y="6499909"/>
                </a:cubicBezTo>
                <a:cubicBezTo>
                  <a:pt x="3150453" y="6559686"/>
                  <a:pt x="3198911" y="6608144"/>
                  <a:pt x="3258688" y="6608144"/>
                </a:cubicBezTo>
                <a:cubicBezTo>
                  <a:pt x="3318465" y="6608144"/>
                  <a:pt x="3366923" y="6559686"/>
                  <a:pt x="3366923" y="6499909"/>
                </a:cubicBezTo>
                <a:cubicBezTo>
                  <a:pt x="3366923" y="6440132"/>
                  <a:pt x="3318465" y="6391674"/>
                  <a:pt x="3258688" y="6391674"/>
                </a:cubicBezTo>
                <a:close/>
                <a:moveTo>
                  <a:pt x="6539105" y="6109978"/>
                </a:moveTo>
                <a:cubicBezTo>
                  <a:pt x="6493623" y="6109978"/>
                  <a:pt x="6456753" y="6146848"/>
                  <a:pt x="6456753" y="6192330"/>
                </a:cubicBezTo>
                <a:cubicBezTo>
                  <a:pt x="6456753" y="6237812"/>
                  <a:pt x="6493623" y="6274682"/>
                  <a:pt x="6539105" y="6274682"/>
                </a:cubicBezTo>
                <a:cubicBezTo>
                  <a:pt x="6573217" y="6274682"/>
                  <a:pt x="6602484" y="6253943"/>
                  <a:pt x="6614986" y="6224385"/>
                </a:cubicBezTo>
                <a:lnTo>
                  <a:pt x="6619902" y="6200032"/>
                </a:lnTo>
                <a:lnTo>
                  <a:pt x="6617261" y="6200789"/>
                </a:lnTo>
                <a:lnTo>
                  <a:pt x="6612224" y="6183209"/>
                </a:lnTo>
                <a:lnTo>
                  <a:pt x="6619211" y="6181206"/>
                </a:lnTo>
                <a:lnTo>
                  <a:pt x="6614986" y="6160275"/>
                </a:lnTo>
                <a:cubicBezTo>
                  <a:pt x="6602484" y="6130718"/>
                  <a:pt x="6573217" y="6109978"/>
                  <a:pt x="6539105" y="6109978"/>
                </a:cubicBezTo>
                <a:close/>
                <a:moveTo>
                  <a:pt x="9727246" y="6097428"/>
                </a:moveTo>
                <a:lnTo>
                  <a:pt x="10902776" y="7498369"/>
                </a:lnTo>
                <a:lnTo>
                  <a:pt x="10888765" y="7510124"/>
                </a:lnTo>
                <a:lnTo>
                  <a:pt x="9713239" y="6109181"/>
                </a:lnTo>
                <a:close/>
                <a:moveTo>
                  <a:pt x="5900534" y="5696900"/>
                </a:moveTo>
                <a:cubicBezTo>
                  <a:pt x="5862839" y="5696900"/>
                  <a:pt x="5832281" y="5727458"/>
                  <a:pt x="5832281" y="5765153"/>
                </a:cubicBezTo>
                <a:cubicBezTo>
                  <a:pt x="5832281" y="5802848"/>
                  <a:pt x="5862839" y="5833406"/>
                  <a:pt x="5900534" y="5833406"/>
                </a:cubicBezTo>
                <a:cubicBezTo>
                  <a:pt x="5938229" y="5833406"/>
                  <a:pt x="5968787" y="5802848"/>
                  <a:pt x="5968787" y="5765153"/>
                </a:cubicBezTo>
                <a:cubicBezTo>
                  <a:pt x="5968787" y="5727458"/>
                  <a:pt x="5938229" y="5696900"/>
                  <a:pt x="5900534" y="5696900"/>
                </a:cubicBezTo>
                <a:close/>
                <a:moveTo>
                  <a:pt x="5900534" y="5676618"/>
                </a:moveTo>
                <a:cubicBezTo>
                  <a:pt x="5949431" y="5676618"/>
                  <a:pt x="5989069" y="5716256"/>
                  <a:pt x="5989069" y="5765153"/>
                </a:cubicBezTo>
                <a:cubicBezTo>
                  <a:pt x="5989069" y="5814050"/>
                  <a:pt x="5949431" y="5853688"/>
                  <a:pt x="5900534" y="5853688"/>
                </a:cubicBezTo>
                <a:cubicBezTo>
                  <a:pt x="5851637" y="5853688"/>
                  <a:pt x="5811999" y="5814050"/>
                  <a:pt x="5811999" y="5765153"/>
                </a:cubicBezTo>
                <a:cubicBezTo>
                  <a:pt x="5811999" y="5716256"/>
                  <a:pt x="5851637" y="5676618"/>
                  <a:pt x="5900534" y="5676618"/>
                </a:cubicBezTo>
                <a:close/>
                <a:moveTo>
                  <a:pt x="256589" y="5281512"/>
                </a:moveTo>
                <a:cubicBezTo>
                  <a:pt x="152636" y="5281512"/>
                  <a:pt x="68366" y="5365782"/>
                  <a:pt x="68366" y="5469735"/>
                </a:cubicBezTo>
                <a:cubicBezTo>
                  <a:pt x="68366" y="5573688"/>
                  <a:pt x="152636" y="5657958"/>
                  <a:pt x="256589" y="5657958"/>
                </a:cubicBezTo>
                <a:cubicBezTo>
                  <a:pt x="360542" y="5657958"/>
                  <a:pt x="444812" y="5573688"/>
                  <a:pt x="444812" y="5469735"/>
                </a:cubicBezTo>
                <a:cubicBezTo>
                  <a:pt x="444812" y="5365782"/>
                  <a:pt x="360542" y="5281512"/>
                  <a:pt x="256589" y="5281512"/>
                </a:cubicBezTo>
                <a:close/>
                <a:moveTo>
                  <a:pt x="256589" y="5213146"/>
                </a:moveTo>
                <a:cubicBezTo>
                  <a:pt x="380585" y="5213146"/>
                  <a:pt x="484039" y="5301100"/>
                  <a:pt x="507965" y="5418024"/>
                </a:cubicBezTo>
                <a:lnTo>
                  <a:pt x="511724" y="5455308"/>
                </a:lnTo>
                <a:lnTo>
                  <a:pt x="8247897" y="5455303"/>
                </a:lnTo>
                <a:lnTo>
                  <a:pt x="8247893" y="5473590"/>
                </a:lnTo>
                <a:lnTo>
                  <a:pt x="512789" y="5473592"/>
                </a:lnTo>
                <a:lnTo>
                  <a:pt x="507965" y="5521447"/>
                </a:lnTo>
                <a:cubicBezTo>
                  <a:pt x="484039" y="5638370"/>
                  <a:pt x="380585" y="5726324"/>
                  <a:pt x="256589" y="5726324"/>
                </a:cubicBezTo>
                <a:cubicBezTo>
                  <a:pt x="114879" y="5726324"/>
                  <a:pt x="0" y="5611445"/>
                  <a:pt x="0" y="5469735"/>
                </a:cubicBezTo>
                <a:cubicBezTo>
                  <a:pt x="0" y="5328025"/>
                  <a:pt x="114879" y="5213146"/>
                  <a:pt x="256589" y="5213146"/>
                </a:cubicBezTo>
                <a:close/>
                <a:moveTo>
                  <a:pt x="5402050" y="5083937"/>
                </a:moveTo>
                <a:cubicBezTo>
                  <a:pt x="5352675" y="5083937"/>
                  <a:pt x="5312648" y="5123964"/>
                  <a:pt x="5312648" y="5173339"/>
                </a:cubicBezTo>
                <a:cubicBezTo>
                  <a:pt x="5312648" y="5222714"/>
                  <a:pt x="5352675" y="5262741"/>
                  <a:pt x="5402050" y="5262741"/>
                </a:cubicBezTo>
                <a:cubicBezTo>
                  <a:pt x="5451425" y="5262741"/>
                  <a:pt x="5491452" y="5222714"/>
                  <a:pt x="5491452" y="5173339"/>
                </a:cubicBezTo>
                <a:cubicBezTo>
                  <a:pt x="5491452" y="5123964"/>
                  <a:pt x="5451425" y="5083937"/>
                  <a:pt x="5402050" y="5083937"/>
                </a:cubicBezTo>
                <a:close/>
                <a:moveTo>
                  <a:pt x="9144679" y="4705841"/>
                </a:moveTo>
                <a:cubicBezTo>
                  <a:pt x="8756941" y="4705843"/>
                  <a:pt x="8442620" y="5020159"/>
                  <a:pt x="8442619" y="5407903"/>
                </a:cubicBezTo>
                <a:cubicBezTo>
                  <a:pt x="8442616" y="5795649"/>
                  <a:pt x="8756939" y="6109970"/>
                  <a:pt x="9144677" y="6109972"/>
                </a:cubicBezTo>
                <a:cubicBezTo>
                  <a:pt x="9532419" y="6109968"/>
                  <a:pt x="9846744" y="5795647"/>
                  <a:pt x="9846744" y="5407908"/>
                </a:cubicBezTo>
                <a:cubicBezTo>
                  <a:pt x="9846745" y="5020163"/>
                  <a:pt x="9532421" y="4705838"/>
                  <a:pt x="9144679" y="4705841"/>
                </a:cubicBezTo>
                <a:close/>
                <a:moveTo>
                  <a:pt x="3662140" y="4520711"/>
                </a:moveTo>
                <a:cubicBezTo>
                  <a:pt x="3612765" y="4520711"/>
                  <a:pt x="3572738" y="4560738"/>
                  <a:pt x="3572738" y="4610113"/>
                </a:cubicBezTo>
                <a:cubicBezTo>
                  <a:pt x="3572738" y="4659488"/>
                  <a:pt x="3612765" y="4699515"/>
                  <a:pt x="3662140" y="4699515"/>
                </a:cubicBezTo>
                <a:cubicBezTo>
                  <a:pt x="3711515" y="4699515"/>
                  <a:pt x="3751542" y="4659488"/>
                  <a:pt x="3751542" y="4610113"/>
                </a:cubicBezTo>
                <a:cubicBezTo>
                  <a:pt x="3751542" y="4560738"/>
                  <a:pt x="3711515" y="4520711"/>
                  <a:pt x="3662140" y="4520711"/>
                </a:cubicBezTo>
                <a:close/>
                <a:moveTo>
                  <a:pt x="3662140" y="4494145"/>
                </a:moveTo>
                <a:cubicBezTo>
                  <a:pt x="3726187" y="4494145"/>
                  <a:pt x="3778108" y="4546066"/>
                  <a:pt x="3778108" y="4610113"/>
                </a:cubicBezTo>
                <a:cubicBezTo>
                  <a:pt x="3778108" y="4674160"/>
                  <a:pt x="3726187" y="4726081"/>
                  <a:pt x="3662140" y="4726081"/>
                </a:cubicBezTo>
                <a:cubicBezTo>
                  <a:pt x="3598093" y="4726081"/>
                  <a:pt x="3546172" y="4674160"/>
                  <a:pt x="3546172" y="4610113"/>
                </a:cubicBezTo>
                <a:cubicBezTo>
                  <a:pt x="3546172" y="4546066"/>
                  <a:pt x="3598093" y="4494145"/>
                  <a:pt x="3662140" y="4494145"/>
                </a:cubicBezTo>
                <a:close/>
                <a:moveTo>
                  <a:pt x="4934866" y="4408166"/>
                </a:moveTo>
                <a:cubicBezTo>
                  <a:pt x="4897171" y="4408166"/>
                  <a:pt x="4866613" y="4438724"/>
                  <a:pt x="4866613" y="4476419"/>
                </a:cubicBezTo>
                <a:cubicBezTo>
                  <a:pt x="4866613" y="4514114"/>
                  <a:pt x="4897171" y="4544672"/>
                  <a:pt x="4934866" y="4544672"/>
                </a:cubicBezTo>
                <a:cubicBezTo>
                  <a:pt x="4972561" y="4544672"/>
                  <a:pt x="5003119" y="4514114"/>
                  <a:pt x="5003119" y="4476419"/>
                </a:cubicBezTo>
                <a:cubicBezTo>
                  <a:pt x="5003119" y="4438724"/>
                  <a:pt x="4972561" y="4408166"/>
                  <a:pt x="4934866" y="4408166"/>
                </a:cubicBezTo>
                <a:close/>
                <a:moveTo>
                  <a:pt x="11009108" y="4116763"/>
                </a:moveTo>
                <a:lnTo>
                  <a:pt x="11019762" y="4131625"/>
                </a:lnTo>
                <a:lnTo>
                  <a:pt x="9905099" y="4930881"/>
                </a:lnTo>
                <a:lnTo>
                  <a:pt x="9894442" y="4916020"/>
                </a:lnTo>
                <a:close/>
                <a:moveTo>
                  <a:pt x="7565298" y="4069028"/>
                </a:moveTo>
                <a:cubicBezTo>
                  <a:pt x="7527603" y="4069028"/>
                  <a:pt x="7497045" y="4099586"/>
                  <a:pt x="7497045" y="4137281"/>
                </a:cubicBezTo>
                <a:cubicBezTo>
                  <a:pt x="7497045" y="4174976"/>
                  <a:pt x="7527603" y="4205534"/>
                  <a:pt x="7565298" y="4205534"/>
                </a:cubicBezTo>
                <a:cubicBezTo>
                  <a:pt x="7602993" y="4205534"/>
                  <a:pt x="7633551" y="4174976"/>
                  <a:pt x="7633551" y="4137281"/>
                </a:cubicBezTo>
                <a:cubicBezTo>
                  <a:pt x="7633551" y="4099586"/>
                  <a:pt x="7602993" y="4069028"/>
                  <a:pt x="7565298" y="4069028"/>
                </a:cubicBezTo>
                <a:close/>
                <a:moveTo>
                  <a:pt x="5992911" y="4054798"/>
                </a:moveTo>
                <a:cubicBezTo>
                  <a:pt x="5949375" y="4054798"/>
                  <a:pt x="5914083" y="4090090"/>
                  <a:pt x="5914083" y="4133626"/>
                </a:cubicBezTo>
                <a:cubicBezTo>
                  <a:pt x="5914083" y="4177162"/>
                  <a:pt x="5949375" y="4212454"/>
                  <a:pt x="5992911" y="4212454"/>
                </a:cubicBezTo>
                <a:cubicBezTo>
                  <a:pt x="6036447" y="4212454"/>
                  <a:pt x="6071739" y="4177162"/>
                  <a:pt x="6071739" y="4133626"/>
                </a:cubicBezTo>
                <a:cubicBezTo>
                  <a:pt x="6071739" y="4090090"/>
                  <a:pt x="6036447" y="4054798"/>
                  <a:pt x="5992911" y="4054798"/>
                </a:cubicBezTo>
                <a:close/>
                <a:moveTo>
                  <a:pt x="6831398" y="3901196"/>
                </a:moveTo>
                <a:cubicBezTo>
                  <a:pt x="6793703" y="3901196"/>
                  <a:pt x="6763145" y="3931754"/>
                  <a:pt x="6763145" y="3969449"/>
                </a:cubicBezTo>
                <a:cubicBezTo>
                  <a:pt x="6763145" y="4007144"/>
                  <a:pt x="6793703" y="4037702"/>
                  <a:pt x="6831398" y="4037702"/>
                </a:cubicBezTo>
                <a:cubicBezTo>
                  <a:pt x="6869093" y="4037702"/>
                  <a:pt x="6899651" y="4007144"/>
                  <a:pt x="6899651" y="3969449"/>
                </a:cubicBezTo>
                <a:cubicBezTo>
                  <a:pt x="6899651" y="3931754"/>
                  <a:pt x="6869093" y="3901196"/>
                  <a:pt x="6831398" y="3901196"/>
                </a:cubicBezTo>
                <a:close/>
                <a:moveTo>
                  <a:pt x="4496791" y="3893360"/>
                </a:moveTo>
                <a:cubicBezTo>
                  <a:pt x="4463773" y="3893360"/>
                  <a:pt x="4437007" y="3920126"/>
                  <a:pt x="4437007" y="3953144"/>
                </a:cubicBezTo>
                <a:cubicBezTo>
                  <a:pt x="4437007" y="3986162"/>
                  <a:pt x="4463773" y="4012928"/>
                  <a:pt x="4496791" y="4012928"/>
                </a:cubicBezTo>
                <a:cubicBezTo>
                  <a:pt x="4529809" y="4012928"/>
                  <a:pt x="4556575" y="3986162"/>
                  <a:pt x="4556575" y="3953144"/>
                </a:cubicBezTo>
                <a:cubicBezTo>
                  <a:pt x="4556575" y="3920126"/>
                  <a:pt x="4529809" y="3893360"/>
                  <a:pt x="4496791" y="3893360"/>
                </a:cubicBezTo>
                <a:close/>
                <a:moveTo>
                  <a:pt x="4496791" y="3864609"/>
                </a:moveTo>
                <a:cubicBezTo>
                  <a:pt x="4545688" y="3864609"/>
                  <a:pt x="4585326" y="3904247"/>
                  <a:pt x="4585326" y="3953144"/>
                </a:cubicBezTo>
                <a:cubicBezTo>
                  <a:pt x="4585326" y="4002041"/>
                  <a:pt x="4545688" y="4041679"/>
                  <a:pt x="4496791" y="4041679"/>
                </a:cubicBezTo>
                <a:cubicBezTo>
                  <a:pt x="4447894" y="4041679"/>
                  <a:pt x="4408256" y="4002041"/>
                  <a:pt x="4408256" y="3953144"/>
                </a:cubicBezTo>
                <a:cubicBezTo>
                  <a:pt x="4408256" y="3904247"/>
                  <a:pt x="4447894" y="3864609"/>
                  <a:pt x="4496791" y="3864609"/>
                </a:cubicBezTo>
                <a:close/>
                <a:moveTo>
                  <a:pt x="10618280" y="3791926"/>
                </a:moveTo>
                <a:cubicBezTo>
                  <a:pt x="10580585" y="3791926"/>
                  <a:pt x="10550027" y="3822484"/>
                  <a:pt x="10550027" y="3860179"/>
                </a:cubicBezTo>
                <a:cubicBezTo>
                  <a:pt x="10550027" y="3879027"/>
                  <a:pt x="10557666" y="3896090"/>
                  <a:pt x="10570018" y="3908441"/>
                </a:cubicBezTo>
                <a:lnTo>
                  <a:pt x="10576705" y="3912950"/>
                </a:lnTo>
                <a:lnTo>
                  <a:pt x="10586126" y="3902847"/>
                </a:lnTo>
                <a:lnTo>
                  <a:pt x="10599498" y="3915316"/>
                </a:lnTo>
                <a:lnTo>
                  <a:pt x="10592181" y="3923163"/>
                </a:lnTo>
                <a:lnTo>
                  <a:pt x="10618280" y="3928432"/>
                </a:lnTo>
                <a:cubicBezTo>
                  <a:pt x="10655975" y="3928432"/>
                  <a:pt x="10686533" y="3897874"/>
                  <a:pt x="10686533" y="3860179"/>
                </a:cubicBezTo>
                <a:cubicBezTo>
                  <a:pt x="10686533" y="3822484"/>
                  <a:pt x="10655975" y="3791926"/>
                  <a:pt x="10618280" y="3791926"/>
                </a:cubicBezTo>
                <a:close/>
                <a:moveTo>
                  <a:pt x="5896676" y="3640169"/>
                </a:moveTo>
                <a:cubicBezTo>
                  <a:pt x="5853784" y="3640169"/>
                  <a:pt x="5819013" y="3674940"/>
                  <a:pt x="5819013" y="3717832"/>
                </a:cubicBezTo>
                <a:cubicBezTo>
                  <a:pt x="5819013" y="3760724"/>
                  <a:pt x="5853784" y="3795495"/>
                  <a:pt x="5896676" y="3795495"/>
                </a:cubicBezTo>
                <a:cubicBezTo>
                  <a:pt x="5939568" y="3795495"/>
                  <a:pt x="5974339" y="3760724"/>
                  <a:pt x="5974339" y="3717832"/>
                </a:cubicBezTo>
                <a:cubicBezTo>
                  <a:pt x="5974339" y="3674940"/>
                  <a:pt x="5939568" y="3640169"/>
                  <a:pt x="5896676" y="3640169"/>
                </a:cubicBezTo>
                <a:close/>
                <a:moveTo>
                  <a:pt x="7248232" y="3421690"/>
                </a:moveTo>
                <a:cubicBezTo>
                  <a:pt x="7210537" y="3421690"/>
                  <a:pt x="7179979" y="3452248"/>
                  <a:pt x="7179979" y="3489943"/>
                </a:cubicBezTo>
                <a:cubicBezTo>
                  <a:pt x="7179979" y="3527638"/>
                  <a:pt x="7210537" y="3558196"/>
                  <a:pt x="7248232" y="3558196"/>
                </a:cubicBezTo>
                <a:cubicBezTo>
                  <a:pt x="7257656" y="3558196"/>
                  <a:pt x="7266633" y="3556286"/>
                  <a:pt x="7274799" y="3552832"/>
                </a:cubicBezTo>
                <a:lnTo>
                  <a:pt x="7290609" y="3542173"/>
                </a:lnTo>
                <a:lnTo>
                  <a:pt x="7289622" y="3541186"/>
                </a:lnTo>
                <a:lnTo>
                  <a:pt x="7302550" y="3528256"/>
                </a:lnTo>
                <a:lnTo>
                  <a:pt x="7302940" y="3528646"/>
                </a:lnTo>
                <a:lnTo>
                  <a:pt x="7311121" y="3516510"/>
                </a:lnTo>
                <a:cubicBezTo>
                  <a:pt x="7314575" y="3508345"/>
                  <a:pt x="7316485" y="3499367"/>
                  <a:pt x="7316485" y="3489943"/>
                </a:cubicBezTo>
                <a:cubicBezTo>
                  <a:pt x="7316485" y="3452248"/>
                  <a:pt x="7285927" y="3421690"/>
                  <a:pt x="7248232" y="3421690"/>
                </a:cubicBezTo>
                <a:close/>
                <a:moveTo>
                  <a:pt x="7899510" y="3119141"/>
                </a:moveTo>
                <a:cubicBezTo>
                  <a:pt x="7854028" y="3119141"/>
                  <a:pt x="7817158" y="3156011"/>
                  <a:pt x="7817158" y="3201493"/>
                </a:cubicBezTo>
                <a:cubicBezTo>
                  <a:pt x="7817158" y="3246975"/>
                  <a:pt x="7854028" y="3283845"/>
                  <a:pt x="7899510" y="3283845"/>
                </a:cubicBezTo>
                <a:cubicBezTo>
                  <a:pt x="7944992" y="3283845"/>
                  <a:pt x="7981862" y="3246975"/>
                  <a:pt x="7981862" y="3201493"/>
                </a:cubicBezTo>
                <a:cubicBezTo>
                  <a:pt x="7981862" y="3156011"/>
                  <a:pt x="7944992" y="3119141"/>
                  <a:pt x="7899510" y="3119141"/>
                </a:cubicBezTo>
                <a:close/>
                <a:moveTo>
                  <a:pt x="9305628" y="3051220"/>
                </a:moveTo>
                <a:cubicBezTo>
                  <a:pt x="9267933" y="3051220"/>
                  <a:pt x="9237375" y="3081778"/>
                  <a:pt x="9237375" y="3119473"/>
                </a:cubicBezTo>
                <a:cubicBezTo>
                  <a:pt x="9237375" y="3157168"/>
                  <a:pt x="9267933" y="3187726"/>
                  <a:pt x="9305628" y="3187726"/>
                </a:cubicBezTo>
                <a:cubicBezTo>
                  <a:pt x="9343323" y="3187726"/>
                  <a:pt x="9373881" y="3157168"/>
                  <a:pt x="9373881" y="3119473"/>
                </a:cubicBezTo>
                <a:cubicBezTo>
                  <a:pt x="9373881" y="3081778"/>
                  <a:pt x="9343323" y="3051220"/>
                  <a:pt x="9305628" y="3051220"/>
                </a:cubicBezTo>
                <a:close/>
                <a:moveTo>
                  <a:pt x="9805921" y="2974715"/>
                </a:moveTo>
                <a:cubicBezTo>
                  <a:pt x="9762385" y="2974715"/>
                  <a:pt x="9727093" y="3010007"/>
                  <a:pt x="9727093" y="3053543"/>
                </a:cubicBezTo>
                <a:cubicBezTo>
                  <a:pt x="9727093" y="3097079"/>
                  <a:pt x="9762385" y="3132371"/>
                  <a:pt x="9805921" y="3132371"/>
                </a:cubicBezTo>
                <a:cubicBezTo>
                  <a:pt x="9849457" y="3132371"/>
                  <a:pt x="9884749" y="3097079"/>
                  <a:pt x="9884749" y="3053543"/>
                </a:cubicBezTo>
                <a:cubicBezTo>
                  <a:pt x="9884749" y="3010007"/>
                  <a:pt x="9849457" y="2974715"/>
                  <a:pt x="9805921" y="2974715"/>
                </a:cubicBezTo>
                <a:close/>
                <a:moveTo>
                  <a:pt x="10351479" y="2928443"/>
                </a:moveTo>
                <a:cubicBezTo>
                  <a:pt x="10315680" y="2928443"/>
                  <a:pt x="10286659" y="2957464"/>
                  <a:pt x="10286659" y="2993263"/>
                </a:cubicBezTo>
                <a:cubicBezTo>
                  <a:pt x="10286659" y="3029062"/>
                  <a:pt x="10315680" y="3058083"/>
                  <a:pt x="10351479" y="3058083"/>
                </a:cubicBezTo>
                <a:cubicBezTo>
                  <a:pt x="10387278" y="3058083"/>
                  <a:pt x="10416299" y="3029062"/>
                  <a:pt x="10416299" y="2993263"/>
                </a:cubicBezTo>
                <a:cubicBezTo>
                  <a:pt x="10416299" y="2957464"/>
                  <a:pt x="10387278" y="2928443"/>
                  <a:pt x="10351479" y="2928443"/>
                </a:cubicBezTo>
                <a:close/>
                <a:moveTo>
                  <a:pt x="7183769" y="2865309"/>
                </a:moveTo>
                <a:cubicBezTo>
                  <a:pt x="7123992" y="2865309"/>
                  <a:pt x="7075534" y="2913767"/>
                  <a:pt x="7075534" y="2973544"/>
                </a:cubicBezTo>
                <a:cubicBezTo>
                  <a:pt x="7075534" y="3033321"/>
                  <a:pt x="7123992" y="3081779"/>
                  <a:pt x="7183769" y="3081779"/>
                </a:cubicBezTo>
                <a:cubicBezTo>
                  <a:pt x="7243546" y="3081779"/>
                  <a:pt x="7292004" y="3033321"/>
                  <a:pt x="7292004" y="2973544"/>
                </a:cubicBezTo>
                <a:cubicBezTo>
                  <a:pt x="7292004" y="2913767"/>
                  <a:pt x="7243546" y="2865309"/>
                  <a:pt x="7183769" y="2865309"/>
                </a:cubicBezTo>
                <a:close/>
                <a:moveTo>
                  <a:pt x="8766952" y="2651341"/>
                </a:moveTo>
                <a:cubicBezTo>
                  <a:pt x="8731153" y="2651341"/>
                  <a:pt x="8702132" y="2680362"/>
                  <a:pt x="8702132" y="2716161"/>
                </a:cubicBezTo>
                <a:cubicBezTo>
                  <a:pt x="8702132" y="2743010"/>
                  <a:pt x="8718456" y="2766047"/>
                  <a:pt x="8741721" y="2775887"/>
                </a:cubicBezTo>
                <a:lnTo>
                  <a:pt x="8766541" y="2780898"/>
                </a:lnTo>
                <a:lnTo>
                  <a:pt x="8769248" y="2780518"/>
                </a:lnTo>
                <a:lnTo>
                  <a:pt x="8792183" y="2775887"/>
                </a:lnTo>
                <a:cubicBezTo>
                  <a:pt x="8815448" y="2766047"/>
                  <a:pt x="8831772" y="2743010"/>
                  <a:pt x="8831772" y="2716161"/>
                </a:cubicBezTo>
                <a:cubicBezTo>
                  <a:pt x="8831772" y="2680362"/>
                  <a:pt x="8802751" y="2651341"/>
                  <a:pt x="8766952" y="2651341"/>
                </a:cubicBezTo>
                <a:close/>
                <a:moveTo>
                  <a:pt x="7977206" y="2300497"/>
                </a:moveTo>
                <a:cubicBezTo>
                  <a:pt x="7931724" y="2300497"/>
                  <a:pt x="7894854" y="2337367"/>
                  <a:pt x="7894854" y="2382849"/>
                </a:cubicBezTo>
                <a:cubicBezTo>
                  <a:pt x="7894854" y="2428331"/>
                  <a:pt x="7931724" y="2465201"/>
                  <a:pt x="7977206" y="2465201"/>
                </a:cubicBezTo>
                <a:lnTo>
                  <a:pt x="8003274" y="2459938"/>
                </a:lnTo>
                <a:lnTo>
                  <a:pt x="8002313" y="2457434"/>
                </a:lnTo>
                <a:lnTo>
                  <a:pt x="8019392" y="2450879"/>
                </a:lnTo>
                <a:lnTo>
                  <a:pt x="8019703" y="2451689"/>
                </a:lnTo>
                <a:lnTo>
                  <a:pt x="8035438" y="2441081"/>
                </a:lnTo>
                <a:cubicBezTo>
                  <a:pt x="8050341" y="2426178"/>
                  <a:pt x="8059558" y="2405590"/>
                  <a:pt x="8059558" y="2382849"/>
                </a:cubicBezTo>
                <a:cubicBezTo>
                  <a:pt x="8059558" y="2337367"/>
                  <a:pt x="8022688" y="2300497"/>
                  <a:pt x="7977206" y="2300497"/>
                </a:cubicBezTo>
                <a:close/>
                <a:moveTo>
                  <a:pt x="10511454" y="1684255"/>
                </a:moveTo>
                <a:cubicBezTo>
                  <a:pt x="10465972" y="1684255"/>
                  <a:pt x="10429102" y="1721125"/>
                  <a:pt x="10429102" y="1766607"/>
                </a:cubicBezTo>
                <a:cubicBezTo>
                  <a:pt x="10429102" y="1812089"/>
                  <a:pt x="10465972" y="1848959"/>
                  <a:pt x="10511454" y="1848959"/>
                </a:cubicBezTo>
                <a:cubicBezTo>
                  <a:pt x="10556936" y="1848959"/>
                  <a:pt x="10593806" y="1812089"/>
                  <a:pt x="10593806" y="1766607"/>
                </a:cubicBezTo>
                <a:cubicBezTo>
                  <a:pt x="10593806" y="1721125"/>
                  <a:pt x="10556936" y="1684255"/>
                  <a:pt x="10511454" y="1684255"/>
                </a:cubicBezTo>
                <a:close/>
                <a:moveTo>
                  <a:pt x="10511455" y="1659783"/>
                </a:moveTo>
                <a:cubicBezTo>
                  <a:pt x="10570452" y="1659783"/>
                  <a:pt x="10618279" y="1707610"/>
                  <a:pt x="10618279" y="1766607"/>
                </a:cubicBezTo>
                <a:cubicBezTo>
                  <a:pt x="10618279" y="1825604"/>
                  <a:pt x="10570452" y="1873431"/>
                  <a:pt x="10511455" y="1873431"/>
                </a:cubicBezTo>
                <a:cubicBezTo>
                  <a:pt x="10452458" y="1873431"/>
                  <a:pt x="10404631" y="1825604"/>
                  <a:pt x="10404631" y="1766607"/>
                </a:cubicBezTo>
                <a:cubicBezTo>
                  <a:pt x="10404631" y="1707610"/>
                  <a:pt x="10452458" y="1659783"/>
                  <a:pt x="10511455" y="1659783"/>
                </a:cubicBezTo>
                <a:close/>
                <a:moveTo>
                  <a:pt x="8123237" y="1302550"/>
                </a:moveTo>
                <a:cubicBezTo>
                  <a:pt x="8080345" y="1302550"/>
                  <a:pt x="8045574" y="1337321"/>
                  <a:pt x="8045574" y="1380213"/>
                </a:cubicBezTo>
                <a:cubicBezTo>
                  <a:pt x="8045574" y="1423105"/>
                  <a:pt x="8080345" y="1457876"/>
                  <a:pt x="8123237" y="1457876"/>
                </a:cubicBezTo>
                <a:cubicBezTo>
                  <a:pt x="8166129" y="1457876"/>
                  <a:pt x="8200900" y="1423105"/>
                  <a:pt x="8200900" y="1380213"/>
                </a:cubicBezTo>
                <a:cubicBezTo>
                  <a:pt x="8200900" y="1337321"/>
                  <a:pt x="8166129" y="1302550"/>
                  <a:pt x="8123237" y="1302550"/>
                </a:cubicBezTo>
                <a:close/>
                <a:moveTo>
                  <a:pt x="9037018" y="675747"/>
                </a:moveTo>
                <a:cubicBezTo>
                  <a:pt x="8949736" y="675747"/>
                  <a:pt x="8878980" y="746503"/>
                  <a:pt x="8878980" y="833785"/>
                </a:cubicBezTo>
                <a:cubicBezTo>
                  <a:pt x="8878980" y="921067"/>
                  <a:pt x="8949736" y="991823"/>
                  <a:pt x="9037018" y="991823"/>
                </a:cubicBezTo>
                <a:cubicBezTo>
                  <a:pt x="9124300" y="991823"/>
                  <a:pt x="9195056" y="921067"/>
                  <a:pt x="9195056" y="833785"/>
                </a:cubicBezTo>
                <a:cubicBezTo>
                  <a:pt x="9195056" y="746503"/>
                  <a:pt x="9124300" y="675747"/>
                  <a:pt x="9037018" y="675747"/>
                </a:cubicBezTo>
                <a:close/>
                <a:moveTo>
                  <a:pt x="9037018" y="618345"/>
                </a:moveTo>
                <a:cubicBezTo>
                  <a:pt x="9156002" y="618345"/>
                  <a:pt x="9252458" y="714801"/>
                  <a:pt x="9252458" y="833785"/>
                </a:cubicBezTo>
                <a:cubicBezTo>
                  <a:pt x="9252458" y="952769"/>
                  <a:pt x="9156002" y="1049225"/>
                  <a:pt x="9037018" y="1049225"/>
                </a:cubicBezTo>
                <a:cubicBezTo>
                  <a:pt x="8918034" y="1049225"/>
                  <a:pt x="8821578" y="952769"/>
                  <a:pt x="8821578" y="833785"/>
                </a:cubicBezTo>
                <a:cubicBezTo>
                  <a:pt x="8821578" y="714801"/>
                  <a:pt x="8918034" y="618345"/>
                  <a:pt x="9037018" y="618345"/>
                </a:cubicBezTo>
                <a:close/>
                <a:moveTo>
                  <a:pt x="10008763" y="68366"/>
                </a:moveTo>
                <a:cubicBezTo>
                  <a:pt x="9904810" y="68366"/>
                  <a:pt x="9820540" y="152636"/>
                  <a:pt x="9820540" y="256589"/>
                </a:cubicBezTo>
                <a:cubicBezTo>
                  <a:pt x="9820540" y="360542"/>
                  <a:pt x="9904810" y="444812"/>
                  <a:pt x="10008763" y="444812"/>
                </a:cubicBezTo>
                <a:cubicBezTo>
                  <a:pt x="10112716" y="444812"/>
                  <a:pt x="10196986" y="360542"/>
                  <a:pt x="10196986" y="256589"/>
                </a:cubicBezTo>
                <a:cubicBezTo>
                  <a:pt x="10196986" y="152636"/>
                  <a:pt x="10112716" y="68366"/>
                  <a:pt x="10008763" y="68366"/>
                </a:cubicBezTo>
                <a:close/>
                <a:moveTo>
                  <a:pt x="10008763" y="0"/>
                </a:moveTo>
                <a:cubicBezTo>
                  <a:pt x="10150473" y="0"/>
                  <a:pt x="10265352" y="114879"/>
                  <a:pt x="10265352" y="256589"/>
                </a:cubicBezTo>
                <a:cubicBezTo>
                  <a:pt x="10265352" y="398299"/>
                  <a:pt x="10150473" y="513178"/>
                  <a:pt x="10008763" y="513178"/>
                </a:cubicBezTo>
                <a:cubicBezTo>
                  <a:pt x="9991049" y="513178"/>
                  <a:pt x="9973755" y="511383"/>
                  <a:pt x="9957051" y="507965"/>
                </a:cubicBezTo>
                <a:lnTo>
                  <a:pt x="9952422" y="506528"/>
                </a:lnTo>
                <a:lnTo>
                  <a:pt x="9315698" y="4526644"/>
                </a:lnTo>
                <a:lnTo>
                  <a:pt x="9325655" y="4528162"/>
                </a:lnTo>
                <a:lnTo>
                  <a:pt x="9392473" y="4548010"/>
                </a:lnTo>
                <a:lnTo>
                  <a:pt x="9767588" y="3148056"/>
                </a:lnTo>
                <a:lnTo>
                  <a:pt x="9766120" y="3147760"/>
                </a:lnTo>
                <a:cubicBezTo>
                  <a:pt x="9729420" y="3132237"/>
                  <a:pt x="9703669" y="3095897"/>
                  <a:pt x="9703669" y="3053543"/>
                </a:cubicBezTo>
                <a:cubicBezTo>
                  <a:pt x="9703669" y="2997071"/>
                  <a:pt x="9749449" y="2951291"/>
                  <a:pt x="9805921" y="2951291"/>
                </a:cubicBezTo>
                <a:cubicBezTo>
                  <a:pt x="9862393" y="2951291"/>
                  <a:pt x="9908173" y="2997071"/>
                  <a:pt x="9908173" y="3053543"/>
                </a:cubicBezTo>
                <a:cubicBezTo>
                  <a:pt x="9908173" y="3110015"/>
                  <a:pt x="9862393" y="3155795"/>
                  <a:pt x="9805921" y="3155795"/>
                </a:cubicBezTo>
                <a:lnTo>
                  <a:pt x="9785544" y="3151681"/>
                </a:lnTo>
                <a:lnTo>
                  <a:pt x="9410007" y="4553216"/>
                </a:lnTo>
                <a:lnTo>
                  <a:pt x="9471289" y="4571419"/>
                </a:lnTo>
                <a:lnTo>
                  <a:pt x="10457761" y="1861107"/>
                </a:lnTo>
                <a:lnTo>
                  <a:pt x="10474941" y="1867359"/>
                </a:lnTo>
                <a:lnTo>
                  <a:pt x="9487991" y="4578997"/>
                </a:lnTo>
                <a:lnTo>
                  <a:pt x="9556669" y="4612196"/>
                </a:lnTo>
                <a:lnTo>
                  <a:pt x="10307106" y="3073572"/>
                </a:lnTo>
                <a:lnTo>
                  <a:pt x="10285642" y="3059100"/>
                </a:lnTo>
                <a:cubicBezTo>
                  <a:pt x="10268793" y="3042251"/>
                  <a:pt x="10258371" y="3018974"/>
                  <a:pt x="10258371" y="2993263"/>
                </a:cubicBezTo>
                <a:cubicBezTo>
                  <a:pt x="10258371" y="2941841"/>
                  <a:pt x="10300057" y="2900155"/>
                  <a:pt x="10351479" y="2900155"/>
                </a:cubicBezTo>
                <a:cubicBezTo>
                  <a:pt x="10402901" y="2900155"/>
                  <a:pt x="10444587" y="2941841"/>
                  <a:pt x="10444587" y="2993263"/>
                </a:cubicBezTo>
                <a:cubicBezTo>
                  <a:pt x="10444587" y="3044685"/>
                  <a:pt x="10402901" y="3086371"/>
                  <a:pt x="10351479" y="3086371"/>
                </a:cubicBezTo>
                <a:lnTo>
                  <a:pt x="10323920" y="3080807"/>
                </a:lnTo>
                <a:lnTo>
                  <a:pt x="9573132" y="4620156"/>
                </a:lnTo>
                <a:lnTo>
                  <a:pt x="9594004" y="4630246"/>
                </a:lnTo>
                <a:lnTo>
                  <a:pt x="9637297" y="4659190"/>
                </a:lnTo>
                <a:lnTo>
                  <a:pt x="11435193" y="1708911"/>
                </a:lnTo>
                <a:lnTo>
                  <a:pt x="11450806" y="1718432"/>
                </a:lnTo>
                <a:lnTo>
                  <a:pt x="9652512" y="4669359"/>
                </a:lnTo>
                <a:lnTo>
                  <a:pt x="9690295" y="4694624"/>
                </a:lnTo>
                <a:lnTo>
                  <a:pt x="9715986" y="4716694"/>
                </a:lnTo>
                <a:lnTo>
                  <a:pt x="11356733" y="2539349"/>
                </a:lnTo>
                <a:lnTo>
                  <a:pt x="11371332" y="2550354"/>
                </a:lnTo>
                <a:lnTo>
                  <a:pt x="9729881" y="4728630"/>
                </a:lnTo>
                <a:lnTo>
                  <a:pt x="9766944" y="4760470"/>
                </a:lnTo>
                <a:lnTo>
                  <a:pt x="9776239" y="4771345"/>
                </a:lnTo>
                <a:lnTo>
                  <a:pt x="10562958" y="3927692"/>
                </a:lnTo>
                <a:lnTo>
                  <a:pt x="10555676" y="3922783"/>
                </a:lnTo>
                <a:cubicBezTo>
                  <a:pt x="10539654" y="3906761"/>
                  <a:pt x="10529745" y="3884628"/>
                  <a:pt x="10529745" y="3860179"/>
                </a:cubicBezTo>
                <a:cubicBezTo>
                  <a:pt x="10529745" y="3811282"/>
                  <a:pt x="10569383" y="3771644"/>
                  <a:pt x="10618280" y="3771644"/>
                </a:cubicBezTo>
                <a:cubicBezTo>
                  <a:pt x="10667177" y="3771644"/>
                  <a:pt x="10706815" y="3811282"/>
                  <a:pt x="10706815" y="3860179"/>
                </a:cubicBezTo>
                <a:cubicBezTo>
                  <a:pt x="10706815" y="3909076"/>
                  <a:pt x="10667177" y="3948714"/>
                  <a:pt x="10618280" y="3948714"/>
                </a:cubicBezTo>
                <a:cubicBezTo>
                  <a:pt x="10606056" y="3948714"/>
                  <a:pt x="10594410" y="3946237"/>
                  <a:pt x="10583818" y="3941757"/>
                </a:cubicBezTo>
                <a:lnTo>
                  <a:pt x="10578307" y="3938041"/>
                </a:lnTo>
                <a:lnTo>
                  <a:pt x="9788190" y="4785335"/>
                </a:lnTo>
                <a:lnTo>
                  <a:pt x="9830136" y="4834422"/>
                </a:lnTo>
                <a:lnTo>
                  <a:pt x="11884426" y="3048661"/>
                </a:lnTo>
                <a:lnTo>
                  <a:pt x="11896424" y="3062460"/>
                </a:lnTo>
                <a:lnTo>
                  <a:pt x="9842016" y="4848330"/>
                </a:lnTo>
                <a:lnTo>
                  <a:pt x="9881724" y="4894790"/>
                </a:lnTo>
                <a:lnTo>
                  <a:pt x="9936501" y="4987264"/>
                </a:lnTo>
                <a:lnTo>
                  <a:pt x="12237224" y="3711948"/>
                </a:lnTo>
                <a:lnTo>
                  <a:pt x="12246090" y="3727941"/>
                </a:lnTo>
                <a:lnTo>
                  <a:pt x="9945821" y="5003006"/>
                </a:lnTo>
                <a:lnTo>
                  <a:pt x="9949669" y="5009499"/>
                </a:lnTo>
                <a:lnTo>
                  <a:pt x="9975008" y="5072063"/>
                </a:lnTo>
                <a:lnTo>
                  <a:pt x="11471281" y="4467531"/>
                </a:lnTo>
                <a:lnTo>
                  <a:pt x="11478129" y="4484488"/>
                </a:lnTo>
                <a:lnTo>
                  <a:pt x="9981878" y="5089014"/>
                </a:lnTo>
                <a:lnTo>
                  <a:pt x="10000241" y="5134348"/>
                </a:lnTo>
                <a:lnTo>
                  <a:pt x="10002925" y="5145692"/>
                </a:lnTo>
                <a:lnTo>
                  <a:pt x="11729143" y="4650706"/>
                </a:lnTo>
                <a:lnTo>
                  <a:pt x="11734182" y="4668285"/>
                </a:lnTo>
                <a:lnTo>
                  <a:pt x="10007131" y="5163507"/>
                </a:lnTo>
                <a:lnTo>
                  <a:pt x="10020619" y="5220499"/>
                </a:lnTo>
                <a:lnTo>
                  <a:pt x="11712297" y="4933099"/>
                </a:lnTo>
                <a:lnTo>
                  <a:pt x="11715357" y="4951126"/>
                </a:lnTo>
                <a:lnTo>
                  <a:pt x="10024839" y="5238327"/>
                </a:lnTo>
                <a:lnTo>
                  <a:pt x="10031786" y="5267700"/>
                </a:lnTo>
                <a:lnTo>
                  <a:pt x="10034009" y="5296335"/>
                </a:lnTo>
                <a:lnTo>
                  <a:pt x="11818838" y="5140184"/>
                </a:lnTo>
                <a:lnTo>
                  <a:pt x="11820434" y="5158400"/>
                </a:lnTo>
                <a:lnTo>
                  <a:pt x="10035426" y="5314568"/>
                </a:lnTo>
                <a:lnTo>
                  <a:pt x="10040623" y="5381560"/>
                </a:lnTo>
                <a:lnTo>
                  <a:pt x="11817925" y="5381560"/>
                </a:lnTo>
                <a:lnTo>
                  <a:pt x="11817923" y="5399845"/>
                </a:lnTo>
                <a:lnTo>
                  <a:pt x="10042043" y="5399846"/>
                </a:lnTo>
                <a:lnTo>
                  <a:pt x="10042670" y="5407909"/>
                </a:lnTo>
                <a:lnTo>
                  <a:pt x="10038304" y="5473226"/>
                </a:lnTo>
                <a:lnTo>
                  <a:pt x="11819319" y="5597767"/>
                </a:lnTo>
                <a:lnTo>
                  <a:pt x="11818043" y="5616008"/>
                </a:lnTo>
                <a:lnTo>
                  <a:pt x="10037085" y="5491471"/>
                </a:lnTo>
                <a:lnTo>
                  <a:pt x="10034573" y="5528994"/>
                </a:lnTo>
                <a:lnTo>
                  <a:pt x="10029247" y="5557666"/>
                </a:lnTo>
                <a:lnTo>
                  <a:pt x="12603528" y="5919458"/>
                </a:lnTo>
                <a:lnTo>
                  <a:pt x="12600981" y="5937565"/>
                </a:lnTo>
                <a:lnTo>
                  <a:pt x="10025902" y="5575662"/>
                </a:lnTo>
                <a:lnTo>
                  <a:pt x="10018283" y="5616641"/>
                </a:lnTo>
                <a:lnTo>
                  <a:pt x="10012891" y="5633620"/>
                </a:lnTo>
                <a:lnTo>
                  <a:pt x="11876127" y="6029662"/>
                </a:lnTo>
                <a:lnTo>
                  <a:pt x="11872324" y="6047548"/>
                </a:lnTo>
                <a:lnTo>
                  <a:pt x="10007329" y="5651130"/>
                </a:lnTo>
                <a:lnTo>
                  <a:pt x="9985385" y="5720220"/>
                </a:lnTo>
                <a:lnTo>
                  <a:pt x="11769540" y="6260053"/>
                </a:lnTo>
                <a:lnTo>
                  <a:pt x="11764246" y="6277555"/>
                </a:lnTo>
                <a:lnTo>
                  <a:pt x="9979849" y="5737650"/>
                </a:lnTo>
                <a:lnTo>
                  <a:pt x="9978479" y="5741965"/>
                </a:lnTo>
                <a:lnTo>
                  <a:pt x="9955367" y="5789317"/>
                </a:lnTo>
                <a:lnTo>
                  <a:pt x="11728678" y="6470026"/>
                </a:lnTo>
                <a:lnTo>
                  <a:pt x="11722126" y="6487098"/>
                </a:lnTo>
                <a:lnTo>
                  <a:pt x="9947315" y="5805812"/>
                </a:lnTo>
                <a:lnTo>
                  <a:pt x="9925239" y="5851042"/>
                </a:lnTo>
                <a:lnTo>
                  <a:pt x="11832856" y="6823022"/>
                </a:lnTo>
                <a:lnTo>
                  <a:pt x="11824554" y="6839315"/>
                </a:lnTo>
                <a:lnTo>
                  <a:pt x="9915820" y="5866766"/>
                </a:lnTo>
                <a:lnTo>
                  <a:pt x="9887271" y="5907484"/>
                </a:lnTo>
                <a:lnTo>
                  <a:pt x="11665735" y="7018791"/>
                </a:lnTo>
                <a:lnTo>
                  <a:pt x="11656042" y="7034300"/>
                </a:lnTo>
                <a:lnTo>
                  <a:pt x="9876756" y="5922479"/>
                </a:lnTo>
                <a:lnTo>
                  <a:pt x="9843758" y="5969541"/>
                </a:lnTo>
                <a:lnTo>
                  <a:pt x="11418260" y="7199676"/>
                </a:lnTo>
                <a:lnTo>
                  <a:pt x="11406999" y="7214085"/>
                </a:lnTo>
                <a:lnTo>
                  <a:pt x="9833099" y="5984419"/>
                </a:lnTo>
                <a:lnTo>
                  <a:pt x="9788835" y="6031704"/>
                </a:lnTo>
                <a:lnTo>
                  <a:pt x="11196773" y="7344626"/>
                </a:lnTo>
                <a:lnTo>
                  <a:pt x="11184300" y="7357997"/>
                </a:lnTo>
                <a:lnTo>
                  <a:pt x="9776340" y="6045054"/>
                </a:lnTo>
                <a:lnTo>
                  <a:pt x="9764665" y="6057525"/>
                </a:lnTo>
                <a:cubicBezTo>
                  <a:pt x="9740193" y="6080883"/>
                  <a:pt x="9714407" y="6102876"/>
                  <a:pt x="9687425" y="6123375"/>
                </a:cubicBezTo>
                <a:lnTo>
                  <a:pt x="9649398" y="6148563"/>
                </a:lnTo>
                <a:lnTo>
                  <a:pt x="10635804" y="7610968"/>
                </a:lnTo>
                <a:lnTo>
                  <a:pt x="10620644" y="7621193"/>
                </a:lnTo>
                <a:lnTo>
                  <a:pt x="9634157" y="6158661"/>
                </a:lnTo>
                <a:lnTo>
                  <a:pt x="9590413" y="6187636"/>
                </a:lnTo>
                <a:lnTo>
                  <a:pt x="9554082" y="6204974"/>
                </a:lnTo>
                <a:lnTo>
                  <a:pt x="10382600" y="7763189"/>
                </a:lnTo>
                <a:lnTo>
                  <a:pt x="10366455" y="7771771"/>
                </a:lnTo>
                <a:lnTo>
                  <a:pt x="9537562" y="6212858"/>
                </a:lnTo>
                <a:lnTo>
                  <a:pt x="9473487" y="6243440"/>
                </a:lnTo>
                <a:lnTo>
                  <a:pt x="10097682" y="7869533"/>
                </a:lnTo>
                <a:lnTo>
                  <a:pt x="10080617" y="7876088"/>
                </a:lnTo>
                <a:lnTo>
                  <a:pt x="9456125" y="6249231"/>
                </a:lnTo>
                <a:lnTo>
                  <a:pt x="9367930" y="6274870"/>
                </a:lnTo>
                <a:lnTo>
                  <a:pt x="9761970" y="7855275"/>
                </a:lnTo>
                <a:lnTo>
                  <a:pt x="9744226" y="7859701"/>
                </a:lnTo>
                <a:lnTo>
                  <a:pt x="9350357" y="6279982"/>
                </a:lnTo>
                <a:lnTo>
                  <a:pt x="9320168" y="6288756"/>
                </a:lnTo>
                <a:lnTo>
                  <a:pt x="9276942" y="6295213"/>
                </a:lnTo>
                <a:lnTo>
                  <a:pt x="9493809" y="7838307"/>
                </a:lnTo>
                <a:lnTo>
                  <a:pt x="9475702" y="7840858"/>
                </a:lnTo>
                <a:lnTo>
                  <a:pt x="9258863" y="6297914"/>
                </a:lnTo>
                <a:lnTo>
                  <a:pt x="9236497" y="6301257"/>
                </a:lnTo>
                <a:lnTo>
                  <a:pt x="9170196" y="6304602"/>
                </a:lnTo>
                <a:lnTo>
                  <a:pt x="9198336" y="7916795"/>
                </a:lnTo>
                <a:lnTo>
                  <a:pt x="9180055" y="7917109"/>
                </a:lnTo>
                <a:lnTo>
                  <a:pt x="9151922" y="6305526"/>
                </a:lnTo>
                <a:lnTo>
                  <a:pt x="9144689" y="6305891"/>
                </a:lnTo>
                <a:lnTo>
                  <a:pt x="9082039" y="6300813"/>
                </a:lnTo>
                <a:lnTo>
                  <a:pt x="8947112" y="7843056"/>
                </a:lnTo>
                <a:lnTo>
                  <a:pt x="8928895" y="7841462"/>
                </a:lnTo>
                <a:lnTo>
                  <a:pt x="9063810" y="6299337"/>
                </a:lnTo>
                <a:lnTo>
                  <a:pt x="8998364" y="6294033"/>
                </a:lnTo>
                <a:lnTo>
                  <a:pt x="8997005" y="6293695"/>
                </a:lnTo>
                <a:lnTo>
                  <a:pt x="8675757" y="7946389"/>
                </a:lnTo>
                <a:lnTo>
                  <a:pt x="8657801" y="7942897"/>
                </a:lnTo>
                <a:lnTo>
                  <a:pt x="8979234" y="6289298"/>
                </a:lnTo>
                <a:lnTo>
                  <a:pt x="8905221" y="6270985"/>
                </a:lnTo>
                <a:lnTo>
                  <a:pt x="8398875" y="7927168"/>
                </a:lnTo>
                <a:lnTo>
                  <a:pt x="8381387" y="7921828"/>
                </a:lnTo>
                <a:lnTo>
                  <a:pt x="8887436" y="6266586"/>
                </a:lnTo>
                <a:lnTo>
                  <a:pt x="8859608" y="6259699"/>
                </a:lnTo>
                <a:lnTo>
                  <a:pt x="8818192" y="6243373"/>
                </a:lnTo>
                <a:lnTo>
                  <a:pt x="8167136" y="7922561"/>
                </a:lnTo>
                <a:lnTo>
                  <a:pt x="8150085" y="7915950"/>
                </a:lnTo>
                <a:lnTo>
                  <a:pt x="8801180" y="6236668"/>
                </a:lnTo>
                <a:lnTo>
                  <a:pt x="8772229" y="6225252"/>
                </a:lnTo>
                <a:lnTo>
                  <a:pt x="8748153" y="6212179"/>
                </a:lnTo>
                <a:lnTo>
                  <a:pt x="8248944" y="7235708"/>
                </a:lnTo>
                <a:lnTo>
                  <a:pt x="8232508" y="7227697"/>
                </a:lnTo>
                <a:lnTo>
                  <a:pt x="8732070" y="6203443"/>
                </a:lnTo>
                <a:lnTo>
                  <a:pt x="8664319" y="6166642"/>
                </a:lnTo>
                <a:lnTo>
                  <a:pt x="7503103" y="8072143"/>
                </a:lnTo>
                <a:lnTo>
                  <a:pt x="7487494" y="8062630"/>
                </a:lnTo>
                <a:lnTo>
                  <a:pt x="8649658" y="6155562"/>
                </a:lnTo>
                <a:lnTo>
                  <a:pt x="8598703" y="6116180"/>
                </a:lnTo>
                <a:lnTo>
                  <a:pt x="7228504" y="7869959"/>
                </a:lnTo>
                <a:lnTo>
                  <a:pt x="7214090" y="7858699"/>
                </a:lnTo>
                <a:lnTo>
                  <a:pt x="8584235" y="6104997"/>
                </a:lnTo>
                <a:lnTo>
                  <a:pt x="8533258" y="6065589"/>
                </a:lnTo>
                <a:lnTo>
                  <a:pt x="8526819" y="6058949"/>
                </a:lnTo>
                <a:lnTo>
                  <a:pt x="7083885" y="7641489"/>
                </a:lnTo>
                <a:lnTo>
                  <a:pt x="7070373" y="7629166"/>
                </a:lnTo>
                <a:lnTo>
                  <a:pt x="8514072" y="6045793"/>
                </a:lnTo>
                <a:lnTo>
                  <a:pt x="8473241" y="6003659"/>
                </a:lnTo>
                <a:lnTo>
                  <a:pt x="6844177" y="7419780"/>
                </a:lnTo>
                <a:lnTo>
                  <a:pt x="6832178" y="7405975"/>
                </a:lnTo>
                <a:lnTo>
                  <a:pt x="8461401" y="5989715"/>
                </a:lnTo>
                <a:lnTo>
                  <a:pt x="8419856" y="5936003"/>
                </a:lnTo>
                <a:lnTo>
                  <a:pt x="5922652" y="7726589"/>
                </a:lnTo>
                <a:lnTo>
                  <a:pt x="5911994" y="7711726"/>
                </a:lnTo>
                <a:lnTo>
                  <a:pt x="8408662" y="5921525"/>
                </a:lnTo>
                <a:lnTo>
                  <a:pt x="8402331" y="5913337"/>
                </a:lnTo>
                <a:lnTo>
                  <a:pt x="8380222" y="5875586"/>
                </a:lnTo>
                <a:lnTo>
                  <a:pt x="7046212" y="6584891"/>
                </a:lnTo>
                <a:lnTo>
                  <a:pt x="7046698" y="6585611"/>
                </a:lnTo>
                <a:cubicBezTo>
                  <a:pt x="7051178" y="6596203"/>
                  <a:pt x="7053655" y="6607849"/>
                  <a:pt x="7053655" y="6620073"/>
                </a:cubicBezTo>
                <a:cubicBezTo>
                  <a:pt x="7053655" y="6668970"/>
                  <a:pt x="7014017" y="6708608"/>
                  <a:pt x="6965120" y="6708608"/>
                </a:cubicBezTo>
                <a:cubicBezTo>
                  <a:pt x="6916223" y="6708608"/>
                  <a:pt x="6876585" y="6668970"/>
                  <a:pt x="6876585" y="6620073"/>
                </a:cubicBezTo>
                <a:cubicBezTo>
                  <a:pt x="6876585" y="6571176"/>
                  <a:pt x="6916223" y="6531538"/>
                  <a:pt x="6965120" y="6531538"/>
                </a:cubicBezTo>
                <a:cubicBezTo>
                  <a:pt x="6989569" y="6531538"/>
                  <a:pt x="7011702" y="6541448"/>
                  <a:pt x="7027724" y="6557469"/>
                </a:cubicBezTo>
                <a:lnTo>
                  <a:pt x="7035929" y="6569639"/>
                </a:lnTo>
                <a:lnTo>
                  <a:pt x="8370961" y="5859795"/>
                </a:lnTo>
                <a:lnTo>
                  <a:pt x="8340030" y="5807000"/>
                </a:lnTo>
                <a:lnTo>
                  <a:pt x="8335769" y="5796370"/>
                </a:lnTo>
                <a:lnTo>
                  <a:pt x="5940024" y="6764311"/>
                </a:lnTo>
                <a:lnTo>
                  <a:pt x="5947629" y="6801978"/>
                </a:lnTo>
                <a:cubicBezTo>
                  <a:pt x="5947629" y="6866025"/>
                  <a:pt x="5895708" y="6917946"/>
                  <a:pt x="5831661" y="6917946"/>
                </a:cubicBezTo>
                <a:cubicBezTo>
                  <a:pt x="5767614" y="6917946"/>
                  <a:pt x="5715693" y="6866025"/>
                  <a:pt x="5715693" y="6801978"/>
                </a:cubicBezTo>
                <a:cubicBezTo>
                  <a:pt x="5715693" y="6737931"/>
                  <a:pt x="5767614" y="6686010"/>
                  <a:pt x="5831661" y="6686010"/>
                </a:cubicBezTo>
                <a:cubicBezTo>
                  <a:pt x="5863685" y="6686010"/>
                  <a:pt x="5892677" y="6698990"/>
                  <a:pt x="5913663" y="6719977"/>
                </a:cubicBezTo>
                <a:lnTo>
                  <a:pt x="5932346" y="6747688"/>
                </a:lnTo>
                <a:lnTo>
                  <a:pt x="8328962" y="5779396"/>
                </a:lnTo>
                <a:lnTo>
                  <a:pt x="8303983" y="5717130"/>
                </a:lnTo>
                <a:lnTo>
                  <a:pt x="6645879" y="6192583"/>
                </a:lnTo>
                <a:lnTo>
                  <a:pt x="6637536" y="6233911"/>
                </a:lnTo>
                <a:cubicBezTo>
                  <a:pt x="6621319" y="6272252"/>
                  <a:pt x="6583354" y="6299154"/>
                  <a:pt x="6539106" y="6299154"/>
                </a:cubicBezTo>
                <a:cubicBezTo>
                  <a:pt x="6480109" y="6299154"/>
                  <a:pt x="6432282" y="6251327"/>
                  <a:pt x="6432282" y="6192330"/>
                </a:cubicBezTo>
                <a:cubicBezTo>
                  <a:pt x="6432282" y="6133333"/>
                  <a:pt x="6480109" y="6085506"/>
                  <a:pt x="6539106" y="6085506"/>
                </a:cubicBezTo>
                <a:cubicBezTo>
                  <a:pt x="6583354" y="6085506"/>
                  <a:pt x="6621319" y="6112409"/>
                  <a:pt x="6637536" y="6150750"/>
                </a:cubicBezTo>
                <a:lnTo>
                  <a:pt x="6642345" y="6174572"/>
                </a:lnTo>
                <a:lnTo>
                  <a:pt x="8297144" y="5700067"/>
                </a:lnTo>
                <a:lnTo>
                  <a:pt x="8287059" y="5674937"/>
                </a:lnTo>
                <a:lnTo>
                  <a:pt x="8276820" y="5635078"/>
                </a:lnTo>
                <a:lnTo>
                  <a:pt x="3398941" y="6463781"/>
                </a:lnTo>
                <a:lnTo>
                  <a:pt x="3406235" y="6499909"/>
                </a:lnTo>
                <a:cubicBezTo>
                  <a:pt x="3406235" y="6581397"/>
                  <a:pt x="3340176" y="6647456"/>
                  <a:pt x="3258688" y="6647456"/>
                </a:cubicBezTo>
                <a:cubicBezTo>
                  <a:pt x="3177200" y="6647456"/>
                  <a:pt x="3111141" y="6581397"/>
                  <a:pt x="3111141" y="6499909"/>
                </a:cubicBezTo>
                <a:cubicBezTo>
                  <a:pt x="3111141" y="6418421"/>
                  <a:pt x="3177200" y="6352362"/>
                  <a:pt x="3258688" y="6352362"/>
                </a:cubicBezTo>
                <a:cubicBezTo>
                  <a:pt x="3319804" y="6352362"/>
                  <a:pt x="3372241" y="6389520"/>
                  <a:pt x="3394640" y="6442477"/>
                </a:cubicBezTo>
                <a:lnTo>
                  <a:pt x="3395321" y="6445848"/>
                </a:lnTo>
                <a:lnTo>
                  <a:pt x="8272243" y="5617304"/>
                </a:lnTo>
                <a:lnTo>
                  <a:pt x="8264935" y="5588878"/>
                </a:lnTo>
                <a:lnTo>
                  <a:pt x="8260439" y="5559410"/>
                </a:lnTo>
                <a:lnTo>
                  <a:pt x="5993490" y="5757748"/>
                </a:lnTo>
                <a:lnTo>
                  <a:pt x="5991896" y="5739524"/>
                </a:lnTo>
                <a:lnTo>
                  <a:pt x="8257670" y="5541294"/>
                </a:lnTo>
                <a:lnTo>
                  <a:pt x="8251334" y="5499720"/>
                </a:lnTo>
                <a:cubicBezTo>
                  <a:pt x="8248263" y="5469531"/>
                  <a:pt x="8246694" y="5438901"/>
                  <a:pt x="8246690" y="5407902"/>
                </a:cubicBezTo>
                <a:lnTo>
                  <a:pt x="8248428" y="5373476"/>
                </a:lnTo>
                <a:lnTo>
                  <a:pt x="5516183" y="5182428"/>
                </a:lnTo>
                <a:lnTo>
                  <a:pt x="5508905" y="5218479"/>
                </a:lnTo>
                <a:cubicBezTo>
                  <a:pt x="5491300" y="5260102"/>
                  <a:pt x="5450085" y="5289307"/>
                  <a:pt x="5402050" y="5289307"/>
                </a:cubicBezTo>
                <a:cubicBezTo>
                  <a:pt x="5338003" y="5289307"/>
                  <a:pt x="5286082" y="5237386"/>
                  <a:pt x="5286082" y="5173339"/>
                </a:cubicBezTo>
                <a:cubicBezTo>
                  <a:pt x="5286082" y="5109292"/>
                  <a:pt x="5338003" y="5057371"/>
                  <a:pt x="5402050" y="5057371"/>
                </a:cubicBezTo>
                <a:cubicBezTo>
                  <a:pt x="5450085" y="5057371"/>
                  <a:pt x="5491300" y="5086577"/>
                  <a:pt x="5508905" y="5128199"/>
                </a:cubicBezTo>
                <a:lnTo>
                  <a:pt x="5517054" y="5168565"/>
                </a:lnTo>
                <a:lnTo>
                  <a:pt x="5517361" y="5164173"/>
                </a:lnTo>
                <a:lnTo>
                  <a:pt x="8249353" y="5355212"/>
                </a:lnTo>
                <a:lnTo>
                  <a:pt x="8251330" y="5316092"/>
                </a:lnTo>
                <a:lnTo>
                  <a:pt x="8256749" y="5279799"/>
                </a:lnTo>
                <a:lnTo>
                  <a:pt x="3774518" y="4649862"/>
                </a:lnTo>
                <a:lnTo>
                  <a:pt x="3777061" y="4631751"/>
                </a:lnTo>
                <a:lnTo>
                  <a:pt x="8259452" y="5261713"/>
                </a:lnTo>
                <a:lnTo>
                  <a:pt x="8263838" y="5232418"/>
                </a:lnTo>
                <a:lnTo>
                  <a:pt x="8273632" y="5198714"/>
                </a:lnTo>
                <a:lnTo>
                  <a:pt x="5017314" y="4506569"/>
                </a:lnTo>
                <a:lnTo>
                  <a:pt x="5016444" y="4510881"/>
                </a:lnTo>
                <a:cubicBezTo>
                  <a:pt x="5003004" y="4542658"/>
                  <a:pt x="4971539" y="4564954"/>
                  <a:pt x="4934866" y="4564954"/>
                </a:cubicBezTo>
                <a:cubicBezTo>
                  <a:pt x="4885969" y="4564954"/>
                  <a:pt x="4846331" y="4525316"/>
                  <a:pt x="4846331" y="4476419"/>
                </a:cubicBezTo>
                <a:cubicBezTo>
                  <a:pt x="4846331" y="4427522"/>
                  <a:pt x="4885969" y="4387884"/>
                  <a:pt x="4934866" y="4387884"/>
                </a:cubicBezTo>
                <a:cubicBezTo>
                  <a:pt x="4983763" y="4387884"/>
                  <a:pt x="5023401" y="4427522"/>
                  <a:pt x="5023401" y="4476419"/>
                </a:cubicBezTo>
                <a:lnTo>
                  <a:pt x="5020935" y="4488637"/>
                </a:lnTo>
                <a:lnTo>
                  <a:pt x="8278750" y="5181108"/>
                </a:lnTo>
                <a:lnTo>
                  <a:pt x="8293915" y="5128940"/>
                </a:lnTo>
                <a:lnTo>
                  <a:pt x="4577205" y="4004368"/>
                </a:lnTo>
                <a:lnTo>
                  <a:pt x="4582503" y="3986873"/>
                </a:lnTo>
                <a:lnTo>
                  <a:pt x="8299017" y="5111378"/>
                </a:lnTo>
                <a:lnTo>
                  <a:pt x="8307237" y="5083104"/>
                </a:lnTo>
                <a:lnTo>
                  <a:pt x="8320352" y="5055619"/>
                </a:lnTo>
                <a:lnTo>
                  <a:pt x="6073772" y="4193236"/>
                </a:lnTo>
                <a:lnTo>
                  <a:pt x="6065214" y="4205929"/>
                </a:lnTo>
                <a:cubicBezTo>
                  <a:pt x="6046710" y="4224433"/>
                  <a:pt x="6021147" y="4235878"/>
                  <a:pt x="5992911" y="4235878"/>
                </a:cubicBezTo>
                <a:cubicBezTo>
                  <a:pt x="5936439" y="4235878"/>
                  <a:pt x="5890659" y="4190098"/>
                  <a:pt x="5890659" y="4133626"/>
                </a:cubicBezTo>
                <a:cubicBezTo>
                  <a:pt x="5890659" y="4077154"/>
                  <a:pt x="5936439" y="4031374"/>
                  <a:pt x="5992911" y="4031374"/>
                </a:cubicBezTo>
                <a:cubicBezTo>
                  <a:pt x="6049383" y="4031374"/>
                  <a:pt x="6095163" y="4077154"/>
                  <a:pt x="6095163" y="4133626"/>
                </a:cubicBezTo>
                <a:cubicBezTo>
                  <a:pt x="6095163" y="4147744"/>
                  <a:pt x="6092302" y="4161194"/>
                  <a:pt x="6087128" y="4173427"/>
                </a:cubicBezTo>
                <a:lnTo>
                  <a:pt x="6084261" y="4177679"/>
                </a:lnTo>
                <a:lnTo>
                  <a:pt x="8328253" y="5039066"/>
                </a:lnTo>
                <a:lnTo>
                  <a:pt x="8351290" y="4990790"/>
                </a:lnTo>
                <a:lnTo>
                  <a:pt x="5983659" y="3784418"/>
                </a:lnTo>
                <a:lnTo>
                  <a:pt x="5975445" y="3796601"/>
                </a:lnTo>
                <a:cubicBezTo>
                  <a:pt x="5955286" y="3816760"/>
                  <a:pt x="5927437" y="3829228"/>
                  <a:pt x="5896676" y="3829228"/>
                </a:cubicBezTo>
                <a:cubicBezTo>
                  <a:pt x="5835154" y="3829228"/>
                  <a:pt x="5785280" y="3779354"/>
                  <a:pt x="5785280" y="3717832"/>
                </a:cubicBezTo>
                <a:cubicBezTo>
                  <a:pt x="5785280" y="3656310"/>
                  <a:pt x="5835154" y="3606436"/>
                  <a:pt x="5896676" y="3606436"/>
                </a:cubicBezTo>
                <a:cubicBezTo>
                  <a:pt x="5958198" y="3606436"/>
                  <a:pt x="6008072" y="3656310"/>
                  <a:pt x="6008072" y="3717832"/>
                </a:cubicBezTo>
                <a:cubicBezTo>
                  <a:pt x="6008072" y="3733213"/>
                  <a:pt x="6004955" y="3747865"/>
                  <a:pt x="5999318" y="3761192"/>
                </a:cubicBezTo>
                <a:lnTo>
                  <a:pt x="5993957" y="3769144"/>
                </a:lnTo>
                <a:lnTo>
                  <a:pt x="8359173" y="4974282"/>
                </a:lnTo>
                <a:lnTo>
                  <a:pt x="8364948" y="4962174"/>
                </a:lnTo>
                <a:lnTo>
                  <a:pt x="8389376" y="4925300"/>
                </a:lnTo>
                <a:lnTo>
                  <a:pt x="6896526" y="4028309"/>
                </a:lnTo>
                <a:lnTo>
                  <a:pt x="6894002" y="4032053"/>
                </a:lnTo>
                <a:cubicBezTo>
                  <a:pt x="6877980" y="4048075"/>
                  <a:pt x="6855847" y="4057984"/>
                  <a:pt x="6831398" y="4057984"/>
                </a:cubicBezTo>
                <a:cubicBezTo>
                  <a:pt x="6782501" y="4057984"/>
                  <a:pt x="6742863" y="4018346"/>
                  <a:pt x="6742863" y="3969449"/>
                </a:cubicBezTo>
                <a:cubicBezTo>
                  <a:pt x="6742863" y="3920552"/>
                  <a:pt x="6782501" y="3880914"/>
                  <a:pt x="6831398" y="3880914"/>
                </a:cubicBezTo>
                <a:cubicBezTo>
                  <a:pt x="6880295" y="3880914"/>
                  <a:pt x="6919933" y="3920552"/>
                  <a:pt x="6919933" y="3969449"/>
                </a:cubicBezTo>
                <a:cubicBezTo>
                  <a:pt x="6919933" y="3981673"/>
                  <a:pt x="6917456" y="3993319"/>
                  <a:pt x="6912975" y="4003911"/>
                </a:cubicBezTo>
                <a:lnTo>
                  <a:pt x="6906762" y="4013127"/>
                </a:lnTo>
                <a:lnTo>
                  <a:pt x="8399478" y="4910042"/>
                </a:lnTo>
                <a:lnTo>
                  <a:pt x="8429203" y="4865165"/>
                </a:lnTo>
                <a:lnTo>
                  <a:pt x="8448417" y="4842635"/>
                </a:lnTo>
                <a:lnTo>
                  <a:pt x="7626739" y="4200669"/>
                </a:lnTo>
                <a:lnTo>
                  <a:pt x="7599760" y="4218859"/>
                </a:lnTo>
                <a:cubicBezTo>
                  <a:pt x="7589168" y="4223339"/>
                  <a:pt x="7577522" y="4225816"/>
                  <a:pt x="7565298" y="4225816"/>
                </a:cubicBezTo>
                <a:cubicBezTo>
                  <a:pt x="7516401" y="4225816"/>
                  <a:pt x="7476763" y="4186178"/>
                  <a:pt x="7476763" y="4137281"/>
                </a:cubicBezTo>
                <a:cubicBezTo>
                  <a:pt x="7476763" y="4088384"/>
                  <a:pt x="7516401" y="4048746"/>
                  <a:pt x="7565298" y="4048746"/>
                </a:cubicBezTo>
                <a:cubicBezTo>
                  <a:pt x="7614195" y="4048746"/>
                  <a:pt x="7653833" y="4088384"/>
                  <a:pt x="7653833" y="4137281"/>
                </a:cubicBezTo>
                <a:cubicBezTo>
                  <a:pt x="7653833" y="4149505"/>
                  <a:pt x="7651356" y="4161151"/>
                  <a:pt x="7646875" y="4171743"/>
                </a:cubicBezTo>
                <a:lnTo>
                  <a:pt x="7637400" y="4185797"/>
                </a:lnTo>
                <a:lnTo>
                  <a:pt x="8460299" y="4828713"/>
                </a:lnTo>
                <a:lnTo>
                  <a:pt x="8495061" y="4787922"/>
                </a:lnTo>
                <a:lnTo>
                  <a:pt x="8517266" y="4768831"/>
                </a:lnTo>
                <a:lnTo>
                  <a:pt x="7304951" y="3556515"/>
                </a:lnTo>
                <a:lnTo>
                  <a:pt x="7282694" y="3571521"/>
                </a:lnTo>
                <a:cubicBezTo>
                  <a:pt x="7272102" y="3576001"/>
                  <a:pt x="7260456" y="3578478"/>
                  <a:pt x="7248232" y="3578478"/>
                </a:cubicBezTo>
                <a:cubicBezTo>
                  <a:pt x="7199335" y="3578478"/>
                  <a:pt x="7159697" y="3538840"/>
                  <a:pt x="7159697" y="3489943"/>
                </a:cubicBezTo>
                <a:cubicBezTo>
                  <a:pt x="7159697" y="3441046"/>
                  <a:pt x="7199335" y="3401408"/>
                  <a:pt x="7248232" y="3401408"/>
                </a:cubicBezTo>
                <a:cubicBezTo>
                  <a:pt x="7297129" y="3401408"/>
                  <a:pt x="7336767" y="3441046"/>
                  <a:pt x="7336767" y="3489943"/>
                </a:cubicBezTo>
                <a:cubicBezTo>
                  <a:pt x="7336767" y="3502167"/>
                  <a:pt x="7334290" y="3513813"/>
                  <a:pt x="7329810" y="3524405"/>
                </a:cubicBezTo>
                <a:lnTo>
                  <a:pt x="7317281" y="3542987"/>
                </a:lnTo>
                <a:lnTo>
                  <a:pt x="8531169" y="4756876"/>
                </a:lnTo>
                <a:lnTo>
                  <a:pt x="8616332" y="4683643"/>
                </a:lnTo>
                <a:lnTo>
                  <a:pt x="7275858" y="3086130"/>
                </a:lnTo>
                <a:lnTo>
                  <a:pt x="7241201" y="3109496"/>
                </a:lnTo>
                <a:cubicBezTo>
                  <a:pt x="7223549" y="3116962"/>
                  <a:pt x="7204141" y="3121091"/>
                  <a:pt x="7183769" y="3121091"/>
                </a:cubicBezTo>
                <a:cubicBezTo>
                  <a:pt x="7102281" y="3121091"/>
                  <a:pt x="7036222" y="3055032"/>
                  <a:pt x="7036222" y="2973544"/>
                </a:cubicBezTo>
                <a:cubicBezTo>
                  <a:pt x="7036222" y="2892056"/>
                  <a:pt x="7102281" y="2825997"/>
                  <a:pt x="7183769" y="2825997"/>
                </a:cubicBezTo>
                <a:cubicBezTo>
                  <a:pt x="7265257" y="2825997"/>
                  <a:pt x="7331316" y="2892056"/>
                  <a:pt x="7331316" y="2973544"/>
                </a:cubicBezTo>
                <a:cubicBezTo>
                  <a:pt x="7331316" y="2993916"/>
                  <a:pt x="7327187" y="3013324"/>
                  <a:pt x="7319721" y="3030976"/>
                </a:cubicBezTo>
                <a:lnTo>
                  <a:pt x="7290195" y="3074768"/>
                </a:lnTo>
                <a:lnTo>
                  <a:pt x="8630284" y="4671820"/>
                </a:lnTo>
                <a:lnTo>
                  <a:pt x="8712981" y="4622585"/>
                </a:lnTo>
                <a:lnTo>
                  <a:pt x="7947032" y="3295917"/>
                </a:lnTo>
                <a:lnTo>
                  <a:pt x="7941092" y="3299922"/>
                </a:lnTo>
                <a:cubicBezTo>
                  <a:pt x="7928311" y="3305328"/>
                  <a:pt x="7914260" y="3308317"/>
                  <a:pt x="7899511" y="3308317"/>
                </a:cubicBezTo>
                <a:cubicBezTo>
                  <a:pt x="7840514" y="3308317"/>
                  <a:pt x="7792687" y="3260490"/>
                  <a:pt x="7792687" y="3201493"/>
                </a:cubicBezTo>
                <a:cubicBezTo>
                  <a:pt x="7792687" y="3142496"/>
                  <a:pt x="7840514" y="3094669"/>
                  <a:pt x="7899511" y="3094669"/>
                </a:cubicBezTo>
                <a:cubicBezTo>
                  <a:pt x="7958508" y="3094669"/>
                  <a:pt x="8006335" y="3142496"/>
                  <a:pt x="8006335" y="3201493"/>
                </a:cubicBezTo>
                <a:cubicBezTo>
                  <a:pt x="8006335" y="3230992"/>
                  <a:pt x="7994378" y="3257698"/>
                  <a:pt x="7975047" y="3277029"/>
                </a:cubicBezTo>
                <a:lnTo>
                  <a:pt x="7962226" y="3285673"/>
                </a:lnTo>
                <a:lnTo>
                  <a:pt x="8728692" y="4613224"/>
                </a:lnTo>
                <a:lnTo>
                  <a:pt x="8744667" y="4603715"/>
                </a:lnTo>
                <a:lnTo>
                  <a:pt x="8814656" y="4573659"/>
                </a:lnTo>
                <a:lnTo>
                  <a:pt x="8011993" y="2482650"/>
                </a:lnTo>
                <a:lnTo>
                  <a:pt x="7977207" y="2489673"/>
                </a:lnTo>
                <a:cubicBezTo>
                  <a:pt x="7918210" y="2489673"/>
                  <a:pt x="7870383" y="2441846"/>
                  <a:pt x="7870383" y="2382849"/>
                </a:cubicBezTo>
                <a:cubicBezTo>
                  <a:pt x="7870383" y="2323852"/>
                  <a:pt x="7918210" y="2276025"/>
                  <a:pt x="7977207" y="2276025"/>
                </a:cubicBezTo>
                <a:cubicBezTo>
                  <a:pt x="8036204" y="2276025"/>
                  <a:pt x="8084031" y="2323852"/>
                  <a:pt x="8084031" y="2382849"/>
                </a:cubicBezTo>
                <a:cubicBezTo>
                  <a:pt x="8084031" y="2412348"/>
                  <a:pt x="8072074" y="2439054"/>
                  <a:pt x="8052743" y="2458385"/>
                </a:cubicBezTo>
                <a:lnTo>
                  <a:pt x="8028538" y="2474705"/>
                </a:lnTo>
                <a:lnTo>
                  <a:pt x="8831474" y="4566437"/>
                </a:lnTo>
                <a:lnTo>
                  <a:pt x="8837776" y="4563733"/>
                </a:lnTo>
                <a:lnTo>
                  <a:pt x="8918497" y="4542068"/>
                </a:lnTo>
                <a:lnTo>
                  <a:pt x="8156266" y="1484941"/>
                </a:lnTo>
                <a:lnTo>
                  <a:pt x="8123237" y="1491609"/>
                </a:lnTo>
                <a:cubicBezTo>
                  <a:pt x="8061715" y="1491609"/>
                  <a:pt x="8011841" y="1441735"/>
                  <a:pt x="8011841" y="1380213"/>
                </a:cubicBezTo>
                <a:cubicBezTo>
                  <a:pt x="8011841" y="1318691"/>
                  <a:pt x="8061715" y="1268817"/>
                  <a:pt x="8123237" y="1268817"/>
                </a:cubicBezTo>
                <a:cubicBezTo>
                  <a:pt x="8184759" y="1268817"/>
                  <a:pt x="8234633" y="1318691"/>
                  <a:pt x="8234633" y="1380213"/>
                </a:cubicBezTo>
                <a:cubicBezTo>
                  <a:pt x="8234633" y="1410974"/>
                  <a:pt x="8222165" y="1438823"/>
                  <a:pt x="8202006" y="1458982"/>
                </a:cubicBezTo>
                <a:lnTo>
                  <a:pt x="8169554" y="1480862"/>
                </a:lnTo>
                <a:lnTo>
                  <a:pt x="8173832" y="1479794"/>
                </a:lnTo>
                <a:lnTo>
                  <a:pt x="8936163" y="4537334"/>
                </a:lnTo>
                <a:lnTo>
                  <a:pt x="8986713" y="4523767"/>
                </a:lnTo>
                <a:lnTo>
                  <a:pt x="9008274" y="4521874"/>
                </a:lnTo>
                <a:lnTo>
                  <a:pt x="8767575" y="2809143"/>
                </a:lnTo>
                <a:lnTo>
                  <a:pt x="8766952" y="2809269"/>
                </a:lnTo>
                <a:cubicBezTo>
                  <a:pt x="8715530" y="2809269"/>
                  <a:pt x="8673844" y="2767583"/>
                  <a:pt x="8673844" y="2716161"/>
                </a:cubicBezTo>
                <a:cubicBezTo>
                  <a:pt x="8673844" y="2664739"/>
                  <a:pt x="8715530" y="2623053"/>
                  <a:pt x="8766952" y="2623053"/>
                </a:cubicBezTo>
                <a:cubicBezTo>
                  <a:pt x="8818374" y="2623053"/>
                  <a:pt x="8860060" y="2664739"/>
                  <a:pt x="8860060" y="2716161"/>
                </a:cubicBezTo>
                <a:cubicBezTo>
                  <a:pt x="8860060" y="2754728"/>
                  <a:pt x="8836612" y="2787818"/>
                  <a:pt x="8803194" y="2801952"/>
                </a:cubicBezTo>
                <a:lnTo>
                  <a:pt x="8785527" y="2805519"/>
                </a:lnTo>
                <a:lnTo>
                  <a:pt x="9026526" y="4520275"/>
                </a:lnTo>
                <a:lnTo>
                  <a:pt x="9094530" y="4514314"/>
                </a:lnTo>
                <a:lnTo>
                  <a:pt x="9034076" y="1050985"/>
                </a:lnTo>
                <a:lnTo>
                  <a:pt x="9052356" y="1050668"/>
                </a:lnTo>
                <a:lnTo>
                  <a:pt x="9112789" y="4512711"/>
                </a:lnTo>
                <a:lnTo>
                  <a:pt x="9144682" y="4509920"/>
                </a:lnTo>
                <a:lnTo>
                  <a:pt x="9201830" y="4512805"/>
                </a:lnTo>
                <a:lnTo>
                  <a:pt x="9293246" y="3205508"/>
                </a:lnTo>
                <a:lnTo>
                  <a:pt x="9271166" y="3201051"/>
                </a:lnTo>
                <a:cubicBezTo>
                  <a:pt x="9239389" y="3187610"/>
                  <a:pt x="9217093" y="3156146"/>
                  <a:pt x="9217093" y="3119473"/>
                </a:cubicBezTo>
                <a:cubicBezTo>
                  <a:pt x="9217093" y="3070576"/>
                  <a:pt x="9256731" y="3030938"/>
                  <a:pt x="9305628" y="3030938"/>
                </a:cubicBezTo>
                <a:cubicBezTo>
                  <a:pt x="9354525" y="3030938"/>
                  <a:pt x="9394163" y="3070576"/>
                  <a:pt x="9394163" y="3119473"/>
                </a:cubicBezTo>
                <a:cubicBezTo>
                  <a:pt x="9394163" y="3156146"/>
                  <a:pt x="9371867" y="3187610"/>
                  <a:pt x="9340090" y="3201051"/>
                </a:cubicBezTo>
                <a:lnTo>
                  <a:pt x="9311485" y="3206826"/>
                </a:lnTo>
                <a:lnTo>
                  <a:pt x="9220096" y="4513727"/>
                </a:lnTo>
                <a:lnTo>
                  <a:pt x="9236497" y="4514555"/>
                </a:lnTo>
                <a:lnTo>
                  <a:pt x="9297624" y="4523880"/>
                </a:lnTo>
                <a:lnTo>
                  <a:pt x="9934779" y="501051"/>
                </a:lnTo>
                <a:lnTo>
                  <a:pt x="9908887" y="493014"/>
                </a:lnTo>
                <a:cubicBezTo>
                  <a:pt x="9816793" y="454062"/>
                  <a:pt x="9752174" y="362872"/>
                  <a:pt x="9752174" y="256589"/>
                </a:cubicBezTo>
                <a:cubicBezTo>
                  <a:pt x="9752174" y="114879"/>
                  <a:pt x="9867053" y="0"/>
                  <a:pt x="10008763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  <a:alpha val="7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542885" y="1587502"/>
            <a:ext cx="11144159" cy="495299"/>
          </a:xfrm>
          <a:noFill/>
        </p:spPr>
        <p:txBody>
          <a:bodyPr lIns="0" tIns="0" rIns="0" bIns="0" anchor="t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0" cap="none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35404" y="327547"/>
            <a:ext cx="2581646" cy="302786"/>
            <a:chOff x="335317" y="327547"/>
            <a:chExt cx="2580974" cy="302786"/>
          </a:xfrm>
        </p:grpSpPr>
        <p:pic>
          <p:nvPicPr>
            <p:cNvPr id="11" name="Picture 10" descr="MarkLogic-Logo.emf"/>
            <p:cNvPicPr>
              <a:picLocks noChangeAspect="1"/>
            </p:cNvPicPr>
            <p:nvPr/>
          </p:nvPicPr>
          <p:blipFill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317" y="327547"/>
              <a:ext cx="1487133" cy="30278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55"/>
            <a:stretch/>
          </p:blipFill>
          <p:spPr>
            <a:xfrm rot="10800000" flipH="1" flipV="1">
              <a:off x="1860550" y="327562"/>
              <a:ext cx="1055741" cy="30108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329606" y="6539910"/>
            <a:ext cx="4135279" cy="247627"/>
            <a:chOff x="332044" y="6539909"/>
            <a:chExt cx="4134202" cy="247627"/>
          </a:xfrm>
        </p:grpSpPr>
        <p:grpSp>
          <p:nvGrpSpPr>
            <p:cNvPr id="23" name="Group 22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Webin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6" name="Title 1"/>
          <p:cNvSpPr>
            <a:spLocks noGrp="1"/>
          </p:cNvSpPr>
          <p:nvPr>
            <p:ph type="ctrTitle" hasCustomPrompt="1"/>
          </p:nvPr>
        </p:nvSpPr>
        <p:spPr>
          <a:xfrm>
            <a:off x="542885" y="1587502"/>
            <a:ext cx="11144159" cy="495299"/>
          </a:xfrm>
          <a:noFill/>
        </p:spPr>
        <p:txBody>
          <a:bodyPr lIns="0" tIns="0" rIns="0" bIns="0" anchor="t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0" cap="none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0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72599" y="2193814"/>
            <a:ext cx="11139852" cy="355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 smtClean="0"/>
              <a:t>Your name goes here</a:t>
            </a:r>
          </a:p>
        </p:txBody>
      </p:sp>
      <p:sp>
        <p:nvSpPr>
          <p:cNvPr id="102" name="Donut 127"/>
          <p:cNvSpPr>
            <a:spLocks noChangeAspect="1"/>
          </p:cNvSpPr>
          <p:nvPr/>
        </p:nvSpPr>
        <p:spPr>
          <a:xfrm>
            <a:off x="2180305" y="607950"/>
            <a:ext cx="12606811" cy="8072143"/>
          </a:xfrm>
          <a:custGeom>
            <a:avLst/>
            <a:gdLst/>
            <a:ahLst/>
            <a:cxnLst/>
            <a:rect l="l" t="t" r="r" b="b"/>
            <a:pathLst>
              <a:path w="12603528" h="8072143">
                <a:moveTo>
                  <a:pt x="5831661" y="6712576"/>
                </a:moveTo>
                <a:cubicBezTo>
                  <a:pt x="5782286" y="6712576"/>
                  <a:pt x="5742259" y="6752603"/>
                  <a:pt x="5742259" y="6801978"/>
                </a:cubicBezTo>
                <a:cubicBezTo>
                  <a:pt x="5742259" y="6851353"/>
                  <a:pt x="5782286" y="6891380"/>
                  <a:pt x="5831661" y="6891380"/>
                </a:cubicBezTo>
                <a:cubicBezTo>
                  <a:pt x="5881036" y="6891380"/>
                  <a:pt x="5921063" y="6851353"/>
                  <a:pt x="5921063" y="6801978"/>
                </a:cubicBezTo>
                <a:cubicBezTo>
                  <a:pt x="5921063" y="6752603"/>
                  <a:pt x="5881036" y="6712576"/>
                  <a:pt x="5831661" y="6712576"/>
                </a:cubicBezTo>
                <a:close/>
                <a:moveTo>
                  <a:pt x="6965120" y="6551820"/>
                </a:moveTo>
                <a:cubicBezTo>
                  <a:pt x="6927425" y="6551820"/>
                  <a:pt x="6896867" y="6582378"/>
                  <a:pt x="6896867" y="6620073"/>
                </a:cubicBezTo>
                <a:cubicBezTo>
                  <a:pt x="6896867" y="6657768"/>
                  <a:pt x="6927425" y="6688326"/>
                  <a:pt x="6965120" y="6688326"/>
                </a:cubicBezTo>
                <a:cubicBezTo>
                  <a:pt x="7002815" y="6688326"/>
                  <a:pt x="7033373" y="6657768"/>
                  <a:pt x="7033373" y="6620073"/>
                </a:cubicBezTo>
                <a:lnTo>
                  <a:pt x="7028203" y="6594466"/>
                </a:lnTo>
                <a:lnTo>
                  <a:pt x="7024613" y="6596375"/>
                </a:lnTo>
                <a:lnTo>
                  <a:pt x="7016024" y="6580222"/>
                </a:lnTo>
                <a:lnTo>
                  <a:pt x="7018254" y="6579037"/>
                </a:lnTo>
                <a:lnTo>
                  <a:pt x="7013382" y="6571811"/>
                </a:lnTo>
                <a:cubicBezTo>
                  <a:pt x="7001031" y="6559460"/>
                  <a:pt x="6983967" y="6551820"/>
                  <a:pt x="6965120" y="6551820"/>
                </a:cubicBezTo>
                <a:close/>
                <a:moveTo>
                  <a:pt x="3258688" y="6391674"/>
                </a:moveTo>
                <a:cubicBezTo>
                  <a:pt x="3198911" y="6391674"/>
                  <a:pt x="3150453" y="6440132"/>
                  <a:pt x="3150453" y="6499909"/>
                </a:cubicBezTo>
                <a:cubicBezTo>
                  <a:pt x="3150453" y="6559686"/>
                  <a:pt x="3198911" y="6608144"/>
                  <a:pt x="3258688" y="6608144"/>
                </a:cubicBezTo>
                <a:cubicBezTo>
                  <a:pt x="3318465" y="6608144"/>
                  <a:pt x="3366923" y="6559686"/>
                  <a:pt x="3366923" y="6499909"/>
                </a:cubicBezTo>
                <a:cubicBezTo>
                  <a:pt x="3366923" y="6440132"/>
                  <a:pt x="3318465" y="6391674"/>
                  <a:pt x="3258688" y="6391674"/>
                </a:cubicBezTo>
                <a:close/>
                <a:moveTo>
                  <a:pt x="6539105" y="6109978"/>
                </a:moveTo>
                <a:cubicBezTo>
                  <a:pt x="6493623" y="6109978"/>
                  <a:pt x="6456753" y="6146848"/>
                  <a:pt x="6456753" y="6192330"/>
                </a:cubicBezTo>
                <a:cubicBezTo>
                  <a:pt x="6456753" y="6237812"/>
                  <a:pt x="6493623" y="6274682"/>
                  <a:pt x="6539105" y="6274682"/>
                </a:cubicBezTo>
                <a:cubicBezTo>
                  <a:pt x="6573217" y="6274682"/>
                  <a:pt x="6602484" y="6253943"/>
                  <a:pt x="6614986" y="6224385"/>
                </a:cubicBezTo>
                <a:lnTo>
                  <a:pt x="6619902" y="6200032"/>
                </a:lnTo>
                <a:lnTo>
                  <a:pt x="6617261" y="6200789"/>
                </a:lnTo>
                <a:lnTo>
                  <a:pt x="6612224" y="6183209"/>
                </a:lnTo>
                <a:lnTo>
                  <a:pt x="6619211" y="6181206"/>
                </a:lnTo>
                <a:lnTo>
                  <a:pt x="6614986" y="6160275"/>
                </a:lnTo>
                <a:cubicBezTo>
                  <a:pt x="6602484" y="6130718"/>
                  <a:pt x="6573217" y="6109978"/>
                  <a:pt x="6539105" y="6109978"/>
                </a:cubicBezTo>
                <a:close/>
                <a:moveTo>
                  <a:pt x="9727246" y="6097428"/>
                </a:moveTo>
                <a:lnTo>
                  <a:pt x="10902776" y="7498369"/>
                </a:lnTo>
                <a:lnTo>
                  <a:pt x="10888765" y="7510124"/>
                </a:lnTo>
                <a:lnTo>
                  <a:pt x="9713239" y="6109181"/>
                </a:lnTo>
                <a:close/>
                <a:moveTo>
                  <a:pt x="5900534" y="5696900"/>
                </a:moveTo>
                <a:cubicBezTo>
                  <a:pt x="5862839" y="5696900"/>
                  <a:pt x="5832281" y="5727458"/>
                  <a:pt x="5832281" y="5765153"/>
                </a:cubicBezTo>
                <a:cubicBezTo>
                  <a:pt x="5832281" y="5802848"/>
                  <a:pt x="5862839" y="5833406"/>
                  <a:pt x="5900534" y="5833406"/>
                </a:cubicBezTo>
                <a:cubicBezTo>
                  <a:pt x="5938229" y="5833406"/>
                  <a:pt x="5968787" y="5802848"/>
                  <a:pt x="5968787" y="5765153"/>
                </a:cubicBezTo>
                <a:cubicBezTo>
                  <a:pt x="5968787" y="5727458"/>
                  <a:pt x="5938229" y="5696900"/>
                  <a:pt x="5900534" y="5696900"/>
                </a:cubicBezTo>
                <a:close/>
                <a:moveTo>
                  <a:pt x="5900534" y="5676618"/>
                </a:moveTo>
                <a:cubicBezTo>
                  <a:pt x="5949431" y="5676618"/>
                  <a:pt x="5989069" y="5716256"/>
                  <a:pt x="5989069" y="5765153"/>
                </a:cubicBezTo>
                <a:cubicBezTo>
                  <a:pt x="5989069" y="5814050"/>
                  <a:pt x="5949431" y="5853688"/>
                  <a:pt x="5900534" y="5853688"/>
                </a:cubicBezTo>
                <a:cubicBezTo>
                  <a:pt x="5851637" y="5853688"/>
                  <a:pt x="5811999" y="5814050"/>
                  <a:pt x="5811999" y="5765153"/>
                </a:cubicBezTo>
                <a:cubicBezTo>
                  <a:pt x="5811999" y="5716256"/>
                  <a:pt x="5851637" y="5676618"/>
                  <a:pt x="5900534" y="5676618"/>
                </a:cubicBezTo>
                <a:close/>
                <a:moveTo>
                  <a:pt x="256589" y="5281512"/>
                </a:moveTo>
                <a:cubicBezTo>
                  <a:pt x="152636" y="5281512"/>
                  <a:pt x="68366" y="5365782"/>
                  <a:pt x="68366" y="5469735"/>
                </a:cubicBezTo>
                <a:cubicBezTo>
                  <a:pt x="68366" y="5573688"/>
                  <a:pt x="152636" y="5657958"/>
                  <a:pt x="256589" y="5657958"/>
                </a:cubicBezTo>
                <a:cubicBezTo>
                  <a:pt x="360542" y="5657958"/>
                  <a:pt x="444812" y="5573688"/>
                  <a:pt x="444812" y="5469735"/>
                </a:cubicBezTo>
                <a:cubicBezTo>
                  <a:pt x="444812" y="5365782"/>
                  <a:pt x="360542" y="5281512"/>
                  <a:pt x="256589" y="5281512"/>
                </a:cubicBezTo>
                <a:close/>
                <a:moveTo>
                  <a:pt x="256589" y="5213146"/>
                </a:moveTo>
                <a:cubicBezTo>
                  <a:pt x="380585" y="5213146"/>
                  <a:pt x="484039" y="5301100"/>
                  <a:pt x="507965" y="5418024"/>
                </a:cubicBezTo>
                <a:lnTo>
                  <a:pt x="511724" y="5455308"/>
                </a:lnTo>
                <a:lnTo>
                  <a:pt x="8247897" y="5455303"/>
                </a:lnTo>
                <a:lnTo>
                  <a:pt x="8247893" y="5473590"/>
                </a:lnTo>
                <a:lnTo>
                  <a:pt x="512789" y="5473592"/>
                </a:lnTo>
                <a:lnTo>
                  <a:pt x="507965" y="5521447"/>
                </a:lnTo>
                <a:cubicBezTo>
                  <a:pt x="484039" y="5638370"/>
                  <a:pt x="380585" y="5726324"/>
                  <a:pt x="256589" y="5726324"/>
                </a:cubicBezTo>
                <a:cubicBezTo>
                  <a:pt x="114879" y="5726324"/>
                  <a:pt x="0" y="5611445"/>
                  <a:pt x="0" y="5469735"/>
                </a:cubicBezTo>
                <a:cubicBezTo>
                  <a:pt x="0" y="5328025"/>
                  <a:pt x="114879" y="5213146"/>
                  <a:pt x="256589" y="5213146"/>
                </a:cubicBezTo>
                <a:close/>
                <a:moveTo>
                  <a:pt x="5402050" y="5083937"/>
                </a:moveTo>
                <a:cubicBezTo>
                  <a:pt x="5352675" y="5083937"/>
                  <a:pt x="5312648" y="5123964"/>
                  <a:pt x="5312648" y="5173339"/>
                </a:cubicBezTo>
                <a:cubicBezTo>
                  <a:pt x="5312648" y="5222714"/>
                  <a:pt x="5352675" y="5262741"/>
                  <a:pt x="5402050" y="5262741"/>
                </a:cubicBezTo>
                <a:cubicBezTo>
                  <a:pt x="5451425" y="5262741"/>
                  <a:pt x="5491452" y="5222714"/>
                  <a:pt x="5491452" y="5173339"/>
                </a:cubicBezTo>
                <a:cubicBezTo>
                  <a:pt x="5491452" y="5123964"/>
                  <a:pt x="5451425" y="5083937"/>
                  <a:pt x="5402050" y="5083937"/>
                </a:cubicBezTo>
                <a:close/>
                <a:moveTo>
                  <a:pt x="9144679" y="4705841"/>
                </a:moveTo>
                <a:cubicBezTo>
                  <a:pt x="8756941" y="4705843"/>
                  <a:pt x="8442620" y="5020159"/>
                  <a:pt x="8442619" y="5407903"/>
                </a:cubicBezTo>
                <a:cubicBezTo>
                  <a:pt x="8442616" y="5795649"/>
                  <a:pt x="8756939" y="6109970"/>
                  <a:pt x="9144677" y="6109972"/>
                </a:cubicBezTo>
                <a:cubicBezTo>
                  <a:pt x="9532419" y="6109968"/>
                  <a:pt x="9846744" y="5795647"/>
                  <a:pt x="9846744" y="5407908"/>
                </a:cubicBezTo>
                <a:cubicBezTo>
                  <a:pt x="9846745" y="5020163"/>
                  <a:pt x="9532421" y="4705838"/>
                  <a:pt x="9144679" y="4705841"/>
                </a:cubicBezTo>
                <a:close/>
                <a:moveTo>
                  <a:pt x="3662140" y="4520711"/>
                </a:moveTo>
                <a:cubicBezTo>
                  <a:pt x="3612765" y="4520711"/>
                  <a:pt x="3572738" y="4560738"/>
                  <a:pt x="3572738" y="4610113"/>
                </a:cubicBezTo>
                <a:cubicBezTo>
                  <a:pt x="3572738" y="4659488"/>
                  <a:pt x="3612765" y="4699515"/>
                  <a:pt x="3662140" y="4699515"/>
                </a:cubicBezTo>
                <a:cubicBezTo>
                  <a:pt x="3711515" y="4699515"/>
                  <a:pt x="3751542" y="4659488"/>
                  <a:pt x="3751542" y="4610113"/>
                </a:cubicBezTo>
                <a:cubicBezTo>
                  <a:pt x="3751542" y="4560738"/>
                  <a:pt x="3711515" y="4520711"/>
                  <a:pt x="3662140" y="4520711"/>
                </a:cubicBezTo>
                <a:close/>
                <a:moveTo>
                  <a:pt x="3662140" y="4494145"/>
                </a:moveTo>
                <a:cubicBezTo>
                  <a:pt x="3726187" y="4494145"/>
                  <a:pt x="3778108" y="4546066"/>
                  <a:pt x="3778108" y="4610113"/>
                </a:cubicBezTo>
                <a:cubicBezTo>
                  <a:pt x="3778108" y="4674160"/>
                  <a:pt x="3726187" y="4726081"/>
                  <a:pt x="3662140" y="4726081"/>
                </a:cubicBezTo>
                <a:cubicBezTo>
                  <a:pt x="3598093" y="4726081"/>
                  <a:pt x="3546172" y="4674160"/>
                  <a:pt x="3546172" y="4610113"/>
                </a:cubicBezTo>
                <a:cubicBezTo>
                  <a:pt x="3546172" y="4546066"/>
                  <a:pt x="3598093" y="4494145"/>
                  <a:pt x="3662140" y="4494145"/>
                </a:cubicBezTo>
                <a:close/>
                <a:moveTo>
                  <a:pt x="4934866" y="4408166"/>
                </a:moveTo>
                <a:cubicBezTo>
                  <a:pt x="4897171" y="4408166"/>
                  <a:pt x="4866613" y="4438724"/>
                  <a:pt x="4866613" y="4476419"/>
                </a:cubicBezTo>
                <a:cubicBezTo>
                  <a:pt x="4866613" y="4514114"/>
                  <a:pt x="4897171" y="4544672"/>
                  <a:pt x="4934866" y="4544672"/>
                </a:cubicBezTo>
                <a:cubicBezTo>
                  <a:pt x="4972561" y="4544672"/>
                  <a:pt x="5003119" y="4514114"/>
                  <a:pt x="5003119" y="4476419"/>
                </a:cubicBezTo>
                <a:cubicBezTo>
                  <a:pt x="5003119" y="4438724"/>
                  <a:pt x="4972561" y="4408166"/>
                  <a:pt x="4934866" y="4408166"/>
                </a:cubicBezTo>
                <a:close/>
                <a:moveTo>
                  <a:pt x="11009108" y="4116763"/>
                </a:moveTo>
                <a:lnTo>
                  <a:pt x="11019762" y="4131625"/>
                </a:lnTo>
                <a:lnTo>
                  <a:pt x="9905099" y="4930881"/>
                </a:lnTo>
                <a:lnTo>
                  <a:pt x="9894442" y="4916020"/>
                </a:lnTo>
                <a:close/>
                <a:moveTo>
                  <a:pt x="7565298" y="4069028"/>
                </a:moveTo>
                <a:cubicBezTo>
                  <a:pt x="7527603" y="4069028"/>
                  <a:pt x="7497045" y="4099586"/>
                  <a:pt x="7497045" y="4137281"/>
                </a:cubicBezTo>
                <a:cubicBezTo>
                  <a:pt x="7497045" y="4174976"/>
                  <a:pt x="7527603" y="4205534"/>
                  <a:pt x="7565298" y="4205534"/>
                </a:cubicBezTo>
                <a:cubicBezTo>
                  <a:pt x="7602993" y="4205534"/>
                  <a:pt x="7633551" y="4174976"/>
                  <a:pt x="7633551" y="4137281"/>
                </a:cubicBezTo>
                <a:cubicBezTo>
                  <a:pt x="7633551" y="4099586"/>
                  <a:pt x="7602993" y="4069028"/>
                  <a:pt x="7565298" y="4069028"/>
                </a:cubicBezTo>
                <a:close/>
                <a:moveTo>
                  <a:pt x="5992911" y="4054798"/>
                </a:moveTo>
                <a:cubicBezTo>
                  <a:pt x="5949375" y="4054798"/>
                  <a:pt x="5914083" y="4090090"/>
                  <a:pt x="5914083" y="4133626"/>
                </a:cubicBezTo>
                <a:cubicBezTo>
                  <a:pt x="5914083" y="4177162"/>
                  <a:pt x="5949375" y="4212454"/>
                  <a:pt x="5992911" y="4212454"/>
                </a:cubicBezTo>
                <a:cubicBezTo>
                  <a:pt x="6036447" y="4212454"/>
                  <a:pt x="6071739" y="4177162"/>
                  <a:pt x="6071739" y="4133626"/>
                </a:cubicBezTo>
                <a:cubicBezTo>
                  <a:pt x="6071739" y="4090090"/>
                  <a:pt x="6036447" y="4054798"/>
                  <a:pt x="5992911" y="4054798"/>
                </a:cubicBezTo>
                <a:close/>
                <a:moveTo>
                  <a:pt x="6831398" y="3901196"/>
                </a:moveTo>
                <a:cubicBezTo>
                  <a:pt x="6793703" y="3901196"/>
                  <a:pt x="6763145" y="3931754"/>
                  <a:pt x="6763145" y="3969449"/>
                </a:cubicBezTo>
                <a:cubicBezTo>
                  <a:pt x="6763145" y="4007144"/>
                  <a:pt x="6793703" y="4037702"/>
                  <a:pt x="6831398" y="4037702"/>
                </a:cubicBezTo>
                <a:cubicBezTo>
                  <a:pt x="6869093" y="4037702"/>
                  <a:pt x="6899651" y="4007144"/>
                  <a:pt x="6899651" y="3969449"/>
                </a:cubicBezTo>
                <a:cubicBezTo>
                  <a:pt x="6899651" y="3931754"/>
                  <a:pt x="6869093" y="3901196"/>
                  <a:pt x="6831398" y="3901196"/>
                </a:cubicBezTo>
                <a:close/>
                <a:moveTo>
                  <a:pt x="4496791" y="3893360"/>
                </a:moveTo>
                <a:cubicBezTo>
                  <a:pt x="4463773" y="3893360"/>
                  <a:pt x="4437007" y="3920126"/>
                  <a:pt x="4437007" y="3953144"/>
                </a:cubicBezTo>
                <a:cubicBezTo>
                  <a:pt x="4437007" y="3986162"/>
                  <a:pt x="4463773" y="4012928"/>
                  <a:pt x="4496791" y="4012928"/>
                </a:cubicBezTo>
                <a:cubicBezTo>
                  <a:pt x="4529809" y="4012928"/>
                  <a:pt x="4556575" y="3986162"/>
                  <a:pt x="4556575" y="3953144"/>
                </a:cubicBezTo>
                <a:cubicBezTo>
                  <a:pt x="4556575" y="3920126"/>
                  <a:pt x="4529809" y="3893360"/>
                  <a:pt x="4496791" y="3893360"/>
                </a:cubicBezTo>
                <a:close/>
                <a:moveTo>
                  <a:pt x="4496791" y="3864609"/>
                </a:moveTo>
                <a:cubicBezTo>
                  <a:pt x="4545688" y="3864609"/>
                  <a:pt x="4585326" y="3904247"/>
                  <a:pt x="4585326" y="3953144"/>
                </a:cubicBezTo>
                <a:cubicBezTo>
                  <a:pt x="4585326" y="4002041"/>
                  <a:pt x="4545688" y="4041679"/>
                  <a:pt x="4496791" y="4041679"/>
                </a:cubicBezTo>
                <a:cubicBezTo>
                  <a:pt x="4447894" y="4041679"/>
                  <a:pt x="4408256" y="4002041"/>
                  <a:pt x="4408256" y="3953144"/>
                </a:cubicBezTo>
                <a:cubicBezTo>
                  <a:pt x="4408256" y="3904247"/>
                  <a:pt x="4447894" y="3864609"/>
                  <a:pt x="4496791" y="3864609"/>
                </a:cubicBezTo>
                <a:close/>
                <a:moveTo>
                  <a:pt x="10618280" y="3791926"/>
                </a:moveTo>
                <a:cubicBezTo>
                  <a:pt x="10580585" y="3791926"/>
                  <a:pt x="10550027" y="3822484"/>
                  <a:pt x="10550027" y="3860179"/>
                </a:cubicBezTo>
                <a:cubicBezTo>
                  <a:pt x="10550027" y="3879027"/>
                  <a:pt x="10557666" y="3896090"/>
                  <a:pt x="10570018" y="3908441"/>
                </a:cubicBezTo>
                <a:lnTo>
                  <a:pt x="10576705" y="3912950"/>
                </a:lnTo>
                <a:lnTo>
                  <a:pt x="10586126" y="3902847"/>
                </a:lnTo>
                <a:lnTo>
                  <a:pt x="10599498" y="3915316"/>
                </a:lnTo>
                <a:lnTo>
                  <a:pt x="10592181" y="3923163"/>
                </a:lnTo>
                <a:lnTo>
                  <a:pt x="10618280" y="3928432"/>
                </a:lnTo>
                <a:cubicBezTo>
                  <a:pt x="10655975" y="3928432"/>
                  <a:pt x="10686533" y="3897874"/>
                  <a:pt x="10686533" y="3860179"/>
                </a:cubicBezTo>
                <a:cubicBezTo>
                  <a:pt x="10686533" y="3822484"/>
                  <a:pt x="10655975" y="3791926"/>
                  <a:pt x="10618280" y="3791926"/>
                </a:cubicBezTo>
                <a:close/>
                <a:moveTo>
                  <a:pt x="5896676" y="3640169"/>
                </a:moveTo>
                <a:cubicBezTo>
                  <a:pt x="5853784" y="3640169"/>
                  <a:pt x="5819013" y="3674940"/>
                  <a:pt x="5819013" y="3717832"/>
                </a:cubicBezTo>
                <a:cubicBezTo>
                  <a:pt x="5819013" y="3760724"/>
                  <a:pt x="5853784" y="3795495"/>
                  <a:pt x="5896676" y="3795495"/>
                </a:cubicBezTo>
                <a:cubicBezTo>
                  <a:pt x="5939568" y="3795495"/>
                  <a:pt x="5974339" y="3760724"/>
                  <a:pt x="5974339" y="3717832"/>
                </a:cubicBezTo>
                <a:cubicBezTo>
                  <a:pt x="5974339" y="3674940"/>
                  <a:pt x="5939568" y="3640169"/>
                  <a:pt x="5896676" y="3640169"/>
                </a:cubicBezTo>
                <a:close/>
                <a:moveTo>
                  <a:pt x="7248232" y="3421690"/>
                </a:moveTo>
                <a:cubicBezTo>
                  <a:pt x="7210537" y="3421690"/>
                  <a:pt x="7179979" y="3452248"/>
                  <a:pt x="7179979" y="3489943"/>
                </a:cubicBezTo>
                <a:cubicBezTo>
                  <a:pt x="7179979" y="3527638"/>
                  <a:pt x="7210537" y="3558196"/>
                  <a:pt x="7248232" y="3558196"/>
                </a:cubicBezTo>
                <a:cubicBezTo>
                  <a:pt x="7257656" y="3558196"/>
                  <a:pt x="7266633" y="3556286"/>
                  <a:pt x="7274799" y="3552832"/>
                </a:cubicBezTo>
                <a:lnTo>
                  <a:pt x="7290609" y="3542173"/>
                </a:lnTo>
                <a:lnTo>
                  <a:pt x="7289622" y="3541186"/>
                </a:lnTo>
                <a:lnTo>
                  <a:pt x="7302550" y="3528256"/>
                </a:lnTo>
                <a:lnTo>
                  <a:pt x="7302940" y="3528646"/>
                </a:lnTo>
                <a:lnTo>
                  <a:pt x="7311121" y="3516510"/>
                </a:lnTo>
                <a:cubicBezTo>
                  <a:pt x="7314575" y="3508345"/>
                  <a:pt x="7316485" y="3499367"/>
                  <a:pt x="7316485" y="3489943"/>
                </a:cubicBezTo>
                <a:cubicBezTo>
                  <a:pt x="7316485" y="3452248"/>
                  <a:pt x="7285927" y="3421690"/>
                  <a:pt x="7248232" y="3421690"/>
                </a:cubicBezTo>
                <a:close/>
                <a:moveTo>
                  <a:pt x="7899510" y="3119141"/>
                </a:moveTo>
                <a:cubicBezTo>
                  <a:pt x="7854028" y="3119141"/>
                  <a:pt x="7817158" y="3156011"/>
                  <a:pt x="7817158" y="3201493"/>
                </a:cubicBezTo>
                <a:cubicBezTo>
                  <a:pt x="7817158" y="3246975"/>
                  <a:pt x="7854028" y="3283845"/>
                  <a:pt x="7899510" y="3283845"/>
                </a:cubicBezTo>
                <a:cubicBezTo>
                  <a:pt x="7944992" y="3283845"/>
                  <a:pt x="7981862" y="3246975"/>
                  <a:pt x="7981862" y="3201493"/>
                </a:cubicBezTo>
                <a:cubicBezTo>
                  <a:pt x="7981862" y="3156011"/>
                  <a:pt x="7944992" y="3119141"/>
                  <a:pt x="7899510" y="3119141"/>
                </a:cubicBezTo>
                <a:close/>
                <a:moveTo>
                  <a:pt x="9305628" y="3051220"/>
                </a:moveTo>
                <a:cubicBezTo>
                  <a:pt x="9267933" y="3051220"/>
                  <a:pt x="9237375" y="3081778"/>
                  <a:pt x="9237375" y="3119473"/>
                </a:cubicBezTo>
                <a:cubicBezTo>
                  <a:pt x="9237375" y="3157168"/>
                  <a:pt x="9267933" y="3187726"/>
                  <a:pt x="9305628" y="3187726"/>
                </a:cubicBezTo>
                <a:cubicBezTo>
                  <a:pt x="9343323" y="3187726"/>
                  <a:pt x="9373881" y="3157168"/>
                  <a:pt x="9373881" y="3119473"/>
                </a:cubicBezTo>
                <a:cubicBezTo>
                  <a:pt x="9373881" y="3081778"/>
                  <a:pt x="9343323" y="3051220"/>
                  <a:pt x="9305628" y="3051220"/>
                </a:cubicBezTo>
                <a:close/>
                <a:moveTo>
                  <a:pt x="9805921" y="2974715"/>
                </a:moveTo>
                <a:cubicBezTo>
                  <a:pt x="9762385" y="2974715"/>
                  <a:pt x="9727093" y="3010007"/>
                  <a:pt x="9727093" y="3053543"/>
                </a:cubicBezTo>
                <a:cubicBezTo>
                  <a:pt x="9727093" y="3097079"/>
                  <a:pt x="9762385" y="3132371"/>
                  <a:pt x="9805921" y="3132371"/>
                </a:cubicBezTo>
                <a:cubicBezTo>
                  <a:pt x="9849457" y="3132371"/>
                  <a:pt x="9884749" y="3097079"/>
                  <a:pt x="9884749" y="3053543"/>
                </a:cubicBezTo>
                <a:cubicBezTo>
                  <a:pt x="9884749" y="3010007"/>
                  <a:pt x="9849457" y="2974715"/>
                  <a:pt x="9805921" y="2974715"/>
                </a:cubicBezTo>
                <a:close/>
                <a:moveTo>
                  <a:pt x="10351479" y="2928443"/>
                </a:moveTo>
                <a:cubicBezTo>
                  <a:pt x="10315680" y="2928443"/>
                  <a:pt x="10286659" y="2957464"/>
                  <a:pt x="10286659" y="2993263"/>
                </a:cubicBezTo>
                <a:cubicBezTo>
                  <a:pt x="10286659" y="3029062"/>
                  <a:pt x="10315680" y="3058083"/>
                  <a:pt x="10351479" y="3058083"/>
                </a:cubicBezTo>
                <a:cubicBezTo>
                  <a:pt x="10387278" y="3058083"/>
                  <a:pt x="10416299" y="3029062"/>
                  <a:pt x="10416299" y="2993263"/>
                </a:cubicBezTo>
                <a:cubicBezTo>
                  <a:pt x="10416299" y="2957464"/>
                  <a:pt x="10387278" y="2928443"/>
                  <a:pt x="10351479" y="2928443"/>
                </a:cubicBezTo>
                <a:close/>
                <a:moveTo>
                  <a:pt x="7183769" y="2865309"/>
                </a:moveTo>
                <a:cubicBezTo>
                  <a:pt x="7123992" y="2865309"/>
                  <a:pt x="7075534" y="2913767"/>
                  <a:pt x="7075534" y="2973544"/>
                </a:cubicBezTo>
                <a:cubicBezTo>
                  <a:pt x="7075534" y="3033321"/>
                  <a:pt x="7123992" y="3081779"/>
                  <a:pt x="7183769" y="3081779"/>
                </a:cubicBezTo>
                <a:cubicBezTo>
                  <a:pt x="7243546" y="3081779"/>
                  <a:pt x="7292004" y="3033321"/>
                  <a:pt x="7292004" y="2973544"/>
                </a:cubicBezTo>
                <a:cubicBezTo>
                  <a:pt x="7292004" y="2913767"/>
                  <a:pt x="7243546" y="2865309"/>
                  <a:pt x="7183769" y="2865309"/>
                </a:cubicBezTo>
                <a:close/>
                <a:moveTo>
                  <a:pt x="8766952" y="2651341"/>
                </a:moveTo>
                <a:cubicBezTo>
                  <a:pt x="8731153" y="2651341"/>
                  <a:pt x="8702132" y="2680362"/>
                  <a:pt x="8702132" y="2716161"/>
                </a:cubicBezTo>
                <a:cubicBezTo>
                  <a:pt x="8702132" y="2743010"/>
                  <a:pt x="8718456" y="2766047"/>
                  <a:pt x="8741721" y="2775887"/>
                </a:cubicBezTo>
                <a:lnTo>
                  <a:pt x="8766541" y="2780898"/>
                </a:lnTo>
                <a:lnTo>
                  <a:pt x="8769248" y="2780518"/>
                </a:lnTo>
                <a:lnTo>
                  <a:pt x="8792183" y="2775887"/>
                </a:lnTo>
                <a:cubicBezTo>
                  <a:pt x="8815448" y="2766047"/>
                  <a:pt x="8831772" y="2743010"/>
                  <a:pt x="8831772" y="2716161"/>
                </a:cubicBezTo>
                <a:cubicBezTo>
                  <a:pt x="8831772" y="2680362"/>
                  <a:pt x="8802751" y="2651341"/>
                  <a:pt x="8766952" y="2651341"/>
                </a:cubicBezTo>
                <a:close/>
                <a:moveTo>
                  <a:pt x="7977206" y="2300497"/>
                </a:moveTo>
                <a:cubicBezTo>
                  <a:pt x="7931724" y="2300497"/>
                  <a:pt x="7894854" y="2337367"/>
                  <a:pt x="7894854" y="2382849"/>
                </a:cubicBezTo>
                <a:cubicBezTo>
                  <a:pt x="7894854" y="2428331"/>
                  <a:pt x="7931724" y="2465201"/>
                  <a:pt x="7977206" y="2465201"/>
                </a:cubicBezTo>
                <a:lnTo>
                  <a:pt x="8003274" y="2459938"/>
                </a:lnTo>
                <a:lnTo>
                  <a:pt x="8002313" y="2457434"/>
                </a:lnTo>
                <a:lnTo>
                  <a:pt x="8019392" y="2450879"/>
                </a:lnTo>
                <a:lnTo>
                  <a:pt x="8019703" y="2451689"/>
                </a:lnTo>
                <a:lnTo>
                  <a:pt x="8035438" y="2441081"/>
                </a:lnTo>
                <a:cubicBezTo>
                  <a:pt x="8050341" y="2426178"/>
                  <a:pt x="8059558" y="2405590"/>
                  <a:pt x="8059558" y="2382849"/>
                </a:cubicBezTo>
                <a:cubicBezTo>
                  <a:pt x="8059558" y="2337367"/>
                  <a:pt x="8022688" y="2300497"/>
                  <a:pt x="7977206" y="2300497"/>
                </a:cubicBezTo>
                <a:close/>
                <a:moveTo>
                  <a:pt x="10511454" y="1684255"/>
                </a:moveTo>
                <a:cubicBezTo>
                  <a:pt x="10465972" y="1684255"/>
                  <a:pt x="10429102" y="1721125"/>
                  <a:pt x="10429102" y="1766607"/>
                </a:cubicBezTo>
                <a:cubicBezTo>
                  <a:pt x="10429102" y="1812089"/>
                  <a:pt x="10465972" y="1848959"/>
                  <a:pt x="10511454" y="1848959"/>
                </a:cubicBezTo>
                <a:cubicBezTo>
                  <a:pt x="10556936" y="1848959"/>
                  <a:pt x="10593806" y="1812089"/>
                  <a:pt x="10593806" y="1766607"/>
                </a:cubicBezTo>
                <a:cubicBezTo>
                  <a:pt x="10593806" y="1721125"/>
                  <a:pt x="10556936" y="1684255"/>
                  <a:pt x="10511454" y="1684255"/>
                </a:cubicBezTo>
                <a:close/>
                <a:moveTo>
                  <a:pt x="10511455" y="1659783"/>
                </a:moveTo>
                <a:cubicBezTo>
                  <a:pt x="10570452" y="1659783"/>
                  <a:pt x="10618279" y="1707610"/>
                  <a:pt x="10618279" y="1766607"/>
                </a:cubicBezTo>
                <a:cubicBezTo>
                  <a:pt x="10618279" y="1825604"/>
                  <a:pt x="10570452" y="1873431"/>
                  <a:pt x="10511455" y="1873431"/>
                </a:cubicBezTo>
                <a:cubicBezTo>
                  <a:pt x="10452458" y="1873431"/>
                  <a:pt x="10404631" y="1825604"/>
                  <a:pt x="10404631" y="1766607"/>
                </a:cubicBezTo>
                <a:cubicBezTo>
                  <a:pt x="10404631" y="1707610"/>
                  <a:pt x="10452458" y="1659783"/>
                  <a:pt x="10511455" y="1659783"/>
                </a:cubicBezTo>
                <a:close/>
                <a:moveTo>
                  <a:pt x="8123237" y="1302550"/>
                </a:moveTo>
                <a:cubicBezTo>
                  <a:pt x="8080345" y="1302550"/>
                  <a:pt x="8045574" y="1337321"/>
                  <a:pt x="8045574" y="1380213"/>
                </a:cubicBezTo>
                <a:cubicBezTo>
                  <a:pt x="8045574" y="1423105"/>
                  <a:pt x="8080345" y="1457876"/>
                  <a:pt x="8123237" y="1457876"/>
                </a:cubicBezTo>
                <a:cubicBezTo>
                  <a:pt x="8166129" y="1457876"/>
                  <a:pt x="8200900" y="1423105"/>
                  <a:pt x="8200900" y="1380213"/>
                </a:cubicBezTo>
                <a:cubicBezTo>
                  <a:pt x="8200900" y="1337321"/>
                  <a:pt x="8166129" y="1302550"/>
                  <a:pt x="8123237" y="1302550"/>
                </a:cubicBezTo>
                <a:close/>
                <a:moveTo>
                  <a:pt x="9037018" y="675747"/>
                </a:moveTo>
                <a:cubicBezTo>
                  <a:pt x="8949736" y="675747"/>
                  <a:pt x="8878980" y="746503"/>
                  <a:pt x="8878980" y="833785"/>
                </a:cubicBezTo>
                <a:cubicBezTo>
                  <a:pt x="8878980" y="921067"/>
                  <a:pt x="8949736" y="991823"/>
                  <a:pt x="9037018" y="991823"/>
                </a:cubicBezTo>
                <a:cubicBezTo>
                  <a:pt x="9124300" y="991823"/>
                  <a:pt x="9195056" y="921067"/>
                  <a:pt x="9195056" y="833785"/>
                </a:cubicBezTo>
                <a:cubicBezTo>
                  <a:pt x="9195056" y="746503"/>
                  <a:pt x="9124300" y="675747"/>
                  <a:pt x="9037018" y="675747"/>
                </a:cubicBezTo>
                <a:close/>
                <a:moveTo>
                  <a:pt x="9037018" y="618345"/>
                </a:moveTo>
                <a:cubicBezTo>
                  <a:pt x="9156002" y="618345"/>
                  <a:pt x="9252458" y="714801"/>
                  <a:pt x="9252458" y="833785"/>
                </a:cubicBezTo>
                <a:cubicBezTo>
                  <a:pt x="9252458" y="952769"/>
                  <a:pt x="9156002" y="1049225"/>
                  <a:pt x="9037018" y="1049225"/>
                </a:cubicBezTo>
                <a:cubicBezTo>
                  <a:pt x="8918034" y="1049225"/>
                  <a:pt x="8821578" y="952769"/>
                  <a:pt x="8821578" y="833785"/>
                </a:cubicBezTo>
                <a:cubicBezTo>
                  <a:pt x="8821578" y="714801"/>
                  <a:pt x="8918034" y="618345"/>
                  <a:pt x="9037018" y="618345"/>
                </a:cubicBezTo>
                <a:close/>
                <a:moveTo>
                  <a:pt x="10008763" y="68366"/>
                </a:moveTo>
                <a:cubicBezTo>
                  <a:pt x="9904810" y="68366"/>
                  <a:pt x="9820540" y="152636"/>
                  <a:pt x="9820540" y="256589"/>
                </a:cubicBezTo>
                <a:cubicBezTo>
                  <a:pt x="9820540" y="360542"/>
                  <a:pt x="9904810" y="444812"/>
                  <a:pt x="10008763" y="444812"/>
                </a:cubicBezTo>
                <a:cubicBezTo>
                  <a:pt x="10112716" y="444812"/>
                  <a:pt x="10196986" y="360542"/>
                  <a:pt x="10196986" y="256589"/>
                </a:cubicBezTo>
                <a:cubicBezTo>
                  <a:pt x="10196986" y="152636"/>
                  <a:pt x="10112716" y="68366"/>
                  <a:pt x="10008763" y="68366"/>
                </a:cubicBezTo>
                <a:close/>
                <a:moveTo>
                  <a:pt x="10008763" y="0"/>
                </a:moveTo>
                <a:cubicBezTo>
                  <a:pt x="10150473" y="0"/>
                  <a:pt x="10265352" y="114879"/>
                  <a:pt x="10265352" y="256589"/>
                </a:cubicBezTo>
                <a:cubicBezTo>
                  <a:pt x="10265352" y="398299"/>
                  <a:pt x="10150473" y="513178"/>
                  <a:pt x="10008763" y="513178"/>
                </a:cubicBezTo>
                <a:cubicBezTo>
                  <a:pt x="9991049" y="513178"/>
                  <a:pt x="9973755" y="511383"/>
                  <a:pt x="9957051" y="507965"/>
                </a:cubicBezTo>
                <a:lnTo>
                  <a:pt x="9952422" y="506528"/>
                </a:lnTo>
                <a:lnTo>
                  <a:pt x="9315698" y="4526644"/>
                </a:lnTo>
                <a:lnTo>
                  <a:pt x="9325655" y="4528162"/>
                </a:lnTo>
                <a:lnTo>
                  <a:pt x="9392473" y="4548010"/>
                </a:lnTo>
                <a:lnTo>
                  <a:pt x="9767588" y="3148056"/>
                </a:lnTo>
                <a:lnTo>
                  <a:pt x="9766120" y="3147760"/>
                </a:lnTo>
                <a:cubicBezTo>
                  <a:pt x="9729420" y="3132237"/>
                  <a:pt x="9703669" y="3095897"/>
                  <a:pt x="9703669" y="3053543"/>
                </a:cubicBezTo>
                <a:cubicBezTo>
                  <a:pt x="9703669" y="2997071"/>
                  <a:pt x="9749449" y="2951291"/>
                  <a:pt x="9805921" y="2951291"/>
                </a:cubicBezTo>
                <a:cubicBezTo>
                  <a:pt x="9862393" y="2951291"/>
                  <a:pt x="9908173" y="2997071"/>
                  <a:pt x="9908173" y="3053543"/>
                </a:cubicBezTo>
                <a:cubicBezTo>
                  <a:pt x="9908173" y="3110015"/>
                  <a:pt x="9862393" y="3155795"/>
                  <a:pt x="9805921" y="3155795"/>
                </a:cubicBezTo>
                <a:lnTo>
                  <a:pt x="9785544" y="3151681"/>
                </a:lnTo>
                <a:lnTo>
                  <a:pt x="9410007" y="4553216"/>
                </a:lnTo>
                <a:lnTo>
                  <a:pt x="9471289" y="4571419"/>
                </a:lnTo>
                <a:lnTo>
                  <a:pt x="10457761" y="1861107"/>
                </a:lnTo>
                <a:lnTo>
                  <a:pt x="10474941" y="1867359"/>
                </a:lnTo>
                <a:lnTo>
                  <a:pt x="9487991" y="4578997"/>
                </a:lnTo>
                <a:lnTo>
                  <a:pt x="9556669" y="4612196"/>
                </a:lnTo>
                <a:lnTo>
                  <a:pt x="10307106" y="3073572"/>
                </a:lnTo>
                <a:lnTo>
                  <a:pt x="10285642" y="3059100"/>
                </a:lnTo>
                <a:cubicBezTo>
                  <a:pt x="10268793" y="3042251"/>
                  <a:pt x="10258371" y="3018974"/>
                  <a:pt x="10258371" y="2993263"/>
                </a:cubicBezTo>
                <a:cubicBezTo>
                  <a:pt x="10258371" y="2941841"/>
                  <a:pt x="10300057" y="2900155"/>
                  <a:pt x="10351479" y="2900155"/>
                </a:cubicBezTo>
                <a:cubicBezTo>
                  <a:pt x="10402901" y="2900155"/>
                  <a:pt x="10444587" y="2941841"/>
                  <a:pt x="10444587" y="2993263"/>
                </a:cubicBezTo>
                <a:cubicBezTo>
                  <a:pt x="10444587" y="3044685"/>
                  <a:pt x="10402901" y="3086371"/>
                  <a:pt x="10351479" y="3086371"/>
                </a:cubicBezTo>
                <a:lnTo>
                  <a:pt x="10323920" y="3080807"/>
                </a:lnTo>
                <a:lnTo>
                  <a:pt x="9573132" y="4620156"/>
                </a:lnTo>
                <a:lnTo>
                  <a:pt x="9594004" y="4630246"/>
                </a:lnTo>
                <a:lnTo>
                  <a:pt x="9637297" y="4659190"/>
                </a:lnTo>
                <a:lnTo>
                  <a:pt x="11435193" y="1708911"/>
                </a:lnTo>
                <a:lnTo>
                  <a:pt x="11450806" y="1718432"/>
                </a:lnTo>
                <a:lnTo>
                  <a:pt x="9652512" y="4669359"/>
                </a:lnTo>
                <a:lnTo>
                  <a:pt x="9690295" y="4694624"/>
                </a:lnTo>
                <a:lnTo>
                  <a:pt x="9715986" y="4716694"/>
                </a:lnTo>
                <a:lnTo>
                  <a:pt x="11356733" y="2539349"/>
                </a:lnTo>
                <a:lnTo>
                  <a:pt x="11371332" y="2550354"/>
                </a:lnTo>
                <a:lnTo>
                  <a:pt x="9729881" y="4728630"/>
                </a:lnTo>
                <a:lnTo>
                  <a:pt x="9766944" y="4760470"/>
                </a:lnTo>
                <a:lnTo>
                  <a:pt x="9776239" y="4771345"/>
                </a:lnTo>
                <a:lnTo>
                  <a:pt x="10562958" y="3927692"/>
                </a:lnTo>
                <a:lnTo>
                  <a:pt x="10555676" y="3922783"/>
                </a:lnTo>
                <a:cubicBezTo>
                  <a:pt x="10539654" y="3906761"/>
                  <a:pt x="10529745" y="3884628"/>
                  <a:pt x="10529745" y="3860179"/>
                </a:cubicBezTo>
                <a:cubicBezTo>
                  <a:pt x="10529745" y="3811282"/>
                  <a:pt x="10569383" y="3771644"/>
                  <a:pt x="10618280" y="3771644"/>
                </a:cubicBezTo>
                <a:cubicBezTo>
                  <a:pt x="10667177" y="3771644"/>
                  <a:pt x="10706815" y="3811282"/>
                  <a:pt x="10706815" y="3860179"/>
                </a:cubicBezTo>
                <a:cubicBezTo>
                  <a:pt x="10706815" y="3909076"/>
                  <a:pt x="10667177" y="3948714"/>
                  <a:pt x="10618280" y="3948714"/>
                </a:cubicBezTo>
                <a:cubicBezTo>
                  <a:pt x="10606056" y="3948714"/>
                  <a:pt x="10594410" y="3946237"/>
                  <a:pt x="10583818" y="3941757"/>
                </a:cubicBezTo>
                <a:lnTo>
                  <a:pt x="10578307" y="3938041"/>
                </a:lnTo>
                <a:lnTo>
                  <a:pt x="9788190" y="4785335"/>
                </a:lnTo>
                <a:lnTo>
                  <a:pt x="9830136" y="4834422"/>
                </a:lnTo>
                <a:lnTo>
                  <a:pt x="11884426" y="3048661"/>
                </a:lnTo>
                <a:lnTo>
                  <a:pt x="11896424" y="3062460"/>
                </a:lnTo>
                <a:lnTo>
                  <a:pt x="9842016" y="4848330"/>
                </a:lnTo>
                <a:lnTo>
                  <a:pt x="9881724" y="4894790"/>
                </a:lnTo>
                <a:lnTo>
                  <a:pt x="9936501" y="4987264"/>
                </a:lnTo>
                <a:lnTo>
                  <a:pt x="12237224" y="3711948"/>
                </a:lnTo>
                <a:lnTo>
                  <a:pt x="12246090" y="3727941"/>
                </a:lnTo>
                <a:lnTo>
                  <a:pt x="9945821" y="5003006"/>
                </a:lnTo>
                <a:lnTo>
                  <a:pt x="9949669" y="5009499"/>
                </a:lnTo>
                <a:lnTo>
                  <a:pt x="9975008" y="5072063"/>
                </a:lnTo>
                <a:lnTo>
                  <a:pt x="11471281" y="4467531"/>
                </a:lnTo>
                <a:lnTo>
                  <a:pt x="11478129" y="4484488"/>
                </a:lnTo>
                <a:lnTo>
                  <a:pt x="9981878" y="5089014"/>
                </a:lnTo>
                <a:lnTo>
                  <a:pt x="10000241" y="5134348"/>
                </a:lnTo>
                <a:lnTo>
                  <a:pt x="10002925" y="5145692"/>
                </a:lnTo>
                <a:lnTo>
                  <a:pt x="11729143" y="4650706"/>
                </a:lnTo>
                <a:lnTo>
                  <a:pt x="11734182" y="4668285"/>
                </a:lnTo>
                <a:lnTo>
                  <a:pt x="10007131" y="5163507"/>
                </a:lnTo>
                <a:lnTo>
                  <a:pt x="10020619" y="5220499"/>
                </a:lnTo>
                <a:lnTo>
                  <a:pt x="11712297" y="4933099"/>
                </a:lnTo>
                <a:lnTo>
                  <a:pt x="11715357" y="4951126"/>
                </a:lnTo>
                <a:lnTo>
                  <a:pt x="10024839" y="5238327"/>
                </a:lnTo>
                <a:lnTo>
                  <a:pt x="10031786" y="5267700"/>
                </a:lnTo>
                <a:lnTo>
                  <a:pt x="10034009" y="5296335"/>
                </a:lnTo>
                <a:lnTo>
                  <a:pt x="11818838" y="5140184"/>
                </a:lnTo>
                <a:lnTo>
                  <a:pt x="11820434" y="5158400"/>
                </a:lnTo>
                <a:lnTo>
                  <a:pt x="10035426" y="5314568"/>
                </a:lnTo>
                <a:lnTo>
                  <a:pt x="10040623" y="5381560"/>
                </a:lnTo>
                <a:lnTo>
                  <a:pt x="11817925" y="5381560"/>
                </a:lnTo>
                <a:lnTo>
                  <a:pt x="11817923" y="5399845"/>
                </a:lnTo>
                <a:lnTo>
                  <a:pt x="10042043" y="5399846"/>
                </a:lnTo>
                <a:lnTo>
                  <a:pt x="10042670" y="5407909"/>
                </a:lnTo>
                <a:lnTo>
                  <a:pt x="10038304" y="5473226"/>
                </a:lnTo>
                <a:lnTo>
                  <a:pt x="11819319" y="5597767"/>
                </a:lnTo>
                <a:lnTo>
                  <a:pt x="11818043" y="5616008"/>
                </a:lnTo>
                <a:lnTo>
                  <a:pt x="10037085" y="5491471"/>
                </a:lnTo>
                <a:lnTo>
                  <a:pt x="10034573" y="5528994"/>
                </a:lnTo>
                <a:lnTo>
                  <a:pt x="10029247" y="5557666"/>
                </a:lnTo>
                <a:lnTo>
                  <a:pt x="12603528" y="5919458"/>
                </a:lnTo>
                <a:lnTo>
                  <a:pt x="12600981" y="5937565"/>
                </a:lnTo>
                <a:lnTo>
                  <a:pt x="10025902" y="5575662"/>
                </a:lnTo>
                <a:lnTo>
                  <a:pt x="10018283" y="5616641"/>
                </a:lnTo>
                <a:lnTo>
                  <a:pt x="10012891" y="5633620"/>
                </a:lnTo>
                <a:lnTo>
                  <a:pt x="11876127" y="6029662"/>
                </a:lnTo>
                <a:lnTo>
                  <a:pt x="11872324" y="6047548"/>
                </a:lnTo>
                <a:lnTo>
                  <a:pt x="10007329" y="5651130"/>
                </a:lnTo>
                <a:lnTo>
                  <a:pt x="9985385" y="5720220"/>
                </a:lnTo>
                <a:lnTo>
                  <a:pt x="11769540" y="6260053"/>
                </a:lnTo>
                <a:lnTo>
                  <a:pt x="11764246" y="6277555"/>
                </a:lnTo>
                <a:lnTo>
                  <a:pt x="9979849" y="5737650"/>
                </a:lnTo>
                <a:lnTo>
                  <a:pt x="9978479" y="5741965"/>
                </a:lnTo>
                <a:lnTo>
                  <a:pt x="9955367" y="5789317"/>
                </a:lnTo>
                <a:lnTo>
                  <a:pt x="11728678" y="6470026"/>
                </a:lnTo>
                <a:lnTo>
                  <a:pt x="11722126" y="6487098"/>
                </a:lnTo>
                <a:lnTo>
                  <a:pt x="9947315" y="5805812"/>
                </a:lnTo>
                <a:lnTo>
                  <a:pt x="9925239" y="5851042"/>
                </a:lnTo>
                <a:lnTo>
                  <a:pt x="11832856" y="6823022"/>
                </a:lnTo>
                <a:lnTo>
                  <a:pt x="11824554" y="6839315"/>
                </a:lnTo>
                <a:lnTo>
                  <a:pt x="9915820" y="5866766"/>
                </a:lnTo>
                <a:lnTo>
                  <a:pt x="9887271" y="5907484"/>
                </a:lnTo>
                <a:lnTo>
                  <a:pt x="11665735" y="7018791"/>
                </a:lnTo>
                <a:lnTo>
                  <a:pt x="11656042" y="7034300"/>
                </a:lnTo>
                <a:lnTo>
                  <a:pt x="9876756" y="5922479"/>
                </a:lnTo>
                <a:lnTo>
                  <a:pt x="9843758" y="5969541"/>
                </a:lnTo>
                <a:lnTo>
                  <a:pt x="11418260" y="7199676"/>
                </a:lnTo>
                <a:lnTo>
                  <a:pt x="11406999" y="7214085"/>
                </a:lnTo>
                <a:lnTo>
                  <a:pt x="9833099" y="5984419"/>
                </a:lnTo>
                <a:lnTo>
                  <a:pt x="9788835" y="6031704"/>
                </a:lnTo>
                <a:lnTo>
                  <a:pt x="11196773" y="7344626"/>
                </a:lnTo>
                <a:lnTo>
                  <a:pt x="11184300" y="7357997"/>
                </a:lnTo>
                <a:lnTo>
                  <a:pt x="9776340" y="6045054"/>
                </a:lnTo>
                <a:lnTo>
                  <a:pt x="9764665" y="6057525"/>
                </a:lnTo>
                <a:cubicBezTo>
                  <a:pt x="9740193" y="6080883"/>
                  <a:pt x="9714407" y="6102876"/>
                  <a:pt x="9687425" y="6123375"/>
                </a:cubicBezTo>
                <a:lnTo>
                  <a:pt x="9649398" y="6148563"/>
                </a:lnTo>
                <a:lnTo>
                  <a:pt x="10635804" y="7610968"/>
                </a:lnTo>
                <a:lnTo>
                  <a:pt x="10620644" y="7621193"/>
                </a:lnTo>
                <a:lnTo>
                  <a:pt x="9634157" y="6158661"/>
                </a:lnTo>
                <a:lnTo>
                  <a:pt x="9590413" y="6187636"/>
                </a:lnTo>
                <a:lnTo>
                  <a:pt x="9554082" y="6204974"/>
                </a:lnTo>
                <a:lnTo>
                  <a:pt x="10382600" y="7763189"/>
                </a:lnTo>
                <a:lnTo>
                  <a:pt x="10366455" y="7771771"/>
                </a:lnTo>
                <a:lnTo>
                  <a:pt x="9537562" y="6212858"/>
                </a:lnTo>
                <a:lnTo>
                  <a:pt x="9473487" y="6243440"/>
                </a:lnTo>
                <a:lnTo>
                  <a:pt x="10097682" y="7869533"/>
                </a:lnTo>
                <a:lnTo>
                  <a:pt x="10080617" y="7876088"/>
                </a:lnTo>
                <a:lnTo>
                  <a:pt x="9456125" y="6249231"/>
                </a:lnTo>
                <a:lnTo>
                  <a:pt x="9367930" y="6274870"/>
                </a:lnTo>
                <a:lnTo>
                  <a:pt x="9761970" y="7855275"/>
                </a:lnTo>
                <a:lnTo>
                  <a:pt x="9744226" y="7859701"/>
                </a:lnTo>
                <a:lnTo>
                  <a:pt x="9350357" y="6279982"/>
                </a:lnTo>
                <a:lnTo>
                  <a:pt x="9320168" y="6288756"/>
                </a:lnTo>
                <a:lnTo>
                  <a:pt x="9276942" y="6295213"/>
                </a:lnTo>
                <a:lnTo>
                  <a:pt x="9493809" y="7838307"/>
                </a:lnTo>
                <a:lnTo>
                  <a:pt x="9475702" y="7840858"/>
                </a:lnTo>
                <a:lnTo>
                  <a:pt x="9258863" y="6297914"/>
                </a:lnTo>
                <a:lnTo>
                  <a:pt x="9236497" y="6301257"/>
                </a:lnTo>
                <a:lnTo>
                  <a:pt x="9170196" y="6304602"/>
                </a:lnTo>
                <a:lnTo>
                  <a:pt x="9198336" y="7916795"/>
                </a:lnTo>
                <a:lnTo>
                  <a:pt x="9180055" y="7917109"/>
                </a:lnTo>
                <a:lnTo>
                  <a:pt x="9151922" y="6305526"/>
                </a:lnTo>
                <a:lnTo>
                  <a:pt x="9144689" y="6305891"/>
                </a:lnTo>
                <a:lnTo>
                  <a:pt x="9082039" y="6300813"/>
                </a:lnTo>
                <a:lnTo>
                  <a:pt x="8947112" y="7843056"/>
                </a:lnTo>
                <a:lnTo>
                  <a:pt x="8928895" y="7841462"/>
                </a:lnTo>
                <a:lnTo>
                  <a:pt x="9063810" y="6299337"/>
                </a:lnTo>
                <a:lnTo>
                  <a:pt x="8998364" y="6294033"/>
                </a:lnTo>
                <a:lnTo>
                  <a:pt x="8997005" y="6293695"/>
                </a:lnTo>
                <a:lnTo>
                  <a:pt x="8675757" y="7946389"/>
                </a:lnTo>
                <a:lnTo>
                  <a:pt x="8657801" y="7942897"/>
                </a:lnTo>
                <a:lnTo>
                  <a:pt x="8979234" y="6289298"/>
                </a:lnTo>
                <a:lnTo>
                  <a:pt x="8905221" y="6270985"/>
                </a:lnTo>
                <a:lnTo>
                  <a:pt x="8398875" y="7927168"/>
                </a:lnTo>
                <a:lnTo>
                  <a:pt x="8381387" y="7921828"/>
                </a:lnTo>
                <a:lnTo>
                  <a:pt x="8887436" y="6266586"/>
                </a:lnTo>
                <a:lnTo>
                  <a:pt x="8859608" y="6259699"/>
                </a:lnTo>
                <a:lnTo>
                  <a:pt x="8818192" y="6243373"/>
                </a:lnTo>
                <a:lnTo>
                  <a:pt x="8167136" y="7922561"/>
                </a:lnTo>
                <a:lnTo>
                  <a:pt x="8150085" y="7915950"/>
                </a:lnTo>
                <a:lnTo>
                  <a:pt x="8801180" y="6236668"/>
                </a:lnTo>
                <a:lnTo>
                  <a:pt x="8772229" y="6225252"/>
                </a:lnTo>
                <a:lnTo>
                  <a:pt x="8748153" y="6212179"/>
                </a:lnTo>
                <a:lnTo>
                  <a:pt x="8248944" y="7235708"/>
                </a:lnTo>
                <a:lnTo>
                  <a:pt x="8232508" y="7227697"/>
                </a:lnTo>
                <a:lnTo>
                  <a:pt x="8732070" y="6203443"/>
                </a:lnTo>
                <a:lnTo>
                  <a:pt x="8664319" y="6166642"/>
                </a:lnTo>
                <a:lnTo>
                  <a:pt x="7503103" y="8072143"/>
                </a:lnTo>
                <a:lnTo>
                  <a:pt x="7487494" y="8062630"/>
                </a:lnTo>
                <a:lnTo>
                  <a:pt x="8649658" y="6155562"/>
                </a:lnTo>
                <a:lnTo>
                  <a:pt x="8598703" y="6116180"/>
                </a:lnTo>
                <a:lnTo>
                  <a:pt x="7228504" y="7869959"/>
                </a:lnTo>
                <a:lnTo>
                  <a:pt x="7214090" y="7858699"/>
                </a:lnTo>
                <a:lnTo>
                  <a:pt x="8584235" y="6104997"/>
                </a:lnTo>
                <a:lnTo>
                  <a:pt x="8533258" y="6065589"/>
                </a:lnTo>
                <a:lnTo>
                  <a:pt x="8526819" y="6058949"/>
                </a:lnTo>
                <a:lnTo>
                  <a:pt x="7083885" y="7641489"/>
                </a:lnTo>
                <a:lnTo>
                  <a:pt x="7070373" y="7629166"/>
                </a:lnTo>
                <a:lnTo>
                  <a:pt x="8514072" y="6045793"/>
                </a:lnTo>
                <a:lnTo>
                  <a:pt x="8473241" y="6003659"/>
                </a:lnTo>
                <a:lnTo>
                  <a:pt x="6844177" y="7419780"/>
                </a:lnTo>
                <a:lnTo>
                  <a:pt x="6832178" y="7405975"/>
                </a:lnTo>
                <a:lnTo>
                  <a:pt x="8461401" y="5989715"/>
                </a:lnTo>
                <a:lnTo>
                  <a:pt x="8419856" y="5936003"/>
                </a:lnTo>
                <a:lnTo>
                  <a:pt x="5922652" y="7726589"/>
                </a:lnTo>
                <a:lnTo>
                  <a:pt x="5911994" y="7711726"/>
                </a:lnTo>
                <a:lnTo>
                  <a:pt x="8408662" y="5921525"/>
                </a:lnTo>
                <a:lnTo>
                  <a:pt x="8402331" y="5913337"/>
                </a:lnTo>
                <a:lnTo>
                  <a:pt x="8380222" y="5875586"/>
                </a:lnTo>
                <a:lnTo>
                  <a:pt x="7046212" y="6584891"/>
                </a:lnTo>
                <a:lnTo>
                  <a:pt x="7046698" y="6585611"/>
                </a:lnTo>
                <a:cubicBezTo>
                  <a:pt x="7051178" y="6596203"/>
                  <a:pt x="7053655" y="6607849"/>
                  <a:pt x="7053655" y="6620073"/>
                </a:cubicBezTo>
                <a:cubicBezTo>
                  <a:pt x="7053655" y="6668970"/>
                  <a:pt x="7014017" y="6708608"/>
                  <a:pt x="6965120" y="6708608"/>
                </a:cubicBezTo>
                <a:cubicBezTo>
                  <a:pt x="6916223" y="6708608"/>
                  <a:pt x="6876585" y="6668970"/>
                  <a:pt x="6876585" y="6620073"/>
                </a:cubicBezTo>
                <a:cubicBezTo>
                  <a:pt x="6876585" y="6571176"/>
                  <a:pt x="6916223" y="6531538"/>
                  <a:pt x="6965120" y="6531538"/>
                </a:cubicBezTo>
                <a:cubicBezTo>
                  <a:pt x="6989569" y="6531538"/>
                  <a:pt x="7011702" y="6541448"/>
                  <a:pt x="7027724" y="6557469"/>
                </a:cubicBezTo>
                <a:lnTo>
                  <a:pt x="7035929" y="6569639"/>
                </a:lnTo>
                <a:lnTo>
                  <a:pt x="8370961" y="5859795"/>
                </a:lnTo>
                <a:lnTo>
                  <a:pt x="8340030" y="5807000"/>
                </a:lnTo>
                <a:lnTo>
                  <a:pt x="8335769" y="5796370"/>
                </a:lnTo>
                <a:lnTo>
                  <a:pt x="5940024" y="6764311"/>
                </a:lnTo>
                <a:lnTo>
                  <a:pt x="5947629" y="6801978"/>
                </a:lnTo>
                <a:cubicBezTo>
                  <a:pt x="5947629" y="6866025"/>
                  <a:pt x="5895708" y="6917946"/>
                  <a:pt x="5831661" y="6917946"/>
                </a:cubicBezTo>
                <a:cubicBezTo>
                  <a:pt x="5767614" y="6917946"/>
                  <a:pt x="5715693" y="6866025"/>
                  <a:pt x="5715693" y="6801978"/>
                </a:cubicBezTo>
                <a:cubicBezTo>
                  <a:pt x="5715693" y="6737931"/>
                  <a:pt x="5767614" y="6686010"/>
                  <a:pt x="5831661" y="6686010"/>
                </a:cubicBezTo>
                <a:cubicBezTo>
                  <a:pt x="5863685" y="6686010"/>
                  <a:pt x="5892677" y="6698990"/>
                  <a:pt x="5913663" y="6719977"/>
                </a:cubicBezTo>
                <a:lnTo>
                  <a:pt x="5932346" y="6747688"/>
                </a:lnTo>
                <a:lnTo>
                  <a:pt x="8328962" y="5779396"/>
                </a:lnTo>
                <a:lnTo>
                  <a:pt x="8303983" y="5717130"/>
                </a:lnTo>
                <a:lnTo>
                  <a:pt x="6645879" y="6192583"/>
                </a:lnTo>
                <a:lnTo>
                  <a:pt x="6637536" y="6233911"/>
                </a:lnTo>
                <a:cubicBezTo>
                  <a:pt x="6621319" y="6272252"/>
                  <a:pt x="6583354" y="6299154"/>
                  <a:pt x="6539106" y="6299154"/>
                </a:cubicBezTo>
                <a:cubicBezTo>
                  <a:pt x="6480109" y="6299154"/>
                  <a:pt x="6432282" y="6251327"/>
                  <a:pt x="6432282" y="6192330"/>
                </a:cubicBezTo>
                <a:cubicBezTo>
                  <a:pt x="6432282" y="6133333"/>
                  <a:pt x="6480109" y="6085506"/>
                  <a:pt x="6539106" y="6085506"/>
                </a:cubicBezTo>
                <a:cubicBezTo>
                  <a:pt x="6583354" y="6085506"/>
                  <a:pt x="6621319" y="6112409"/>
                  <a:pt x="6637536" y="6150750"/>
                </a:cubicBezTo>
                <a:lnTo>
                  <a:pt x="6642345" y="6174572"/>
                </a:lnTo>
                <a:lnTo>
                  <a:pt x="8297144" y="5700067"/>
                </a:lnTo>
                <a:lnTo>
                  <a:pt x="8287059" y="5674937"/>
                </a:lnTo>
                <a:lnTo>
                  <a:pt x="8276820" y="5635078"/>
                </a:lnTo>
                <a:lnTo>
                  <a:pt x="3398941" y="6463781"/>
                </a:lnTo>
                <a:lnTo>
                  <a:pt x="3406235" y="6499909"/>
                </a:lnTo>
                <a:cubicBezTo>
                  <a:pt x="3406235" y="6581397"/>
                  <a:pt x="3340176" y="6647456"/>
                  <a:pt x="3258688" y="6647456"/>
                </a:cubicBezTo>
                <a:cubicBezTo>
                  <a:pt x="3177200" y="6647456"/>
                  <a:pt x="3111141" y="6581397"/>
                  <a:pt x="3111141" y="6499909"/>
                </a:cubicBezTo>
                <a:cubicBezTo>
                  <a:pt x="3111141" y="6418421"/>
                  <a:pt x="3177200" y="6352362"/>
                  <a:pt x="3258688" y="6352362"/>
                </a:cubicBezTo>
                <a:cubicBezTo>
                  <a:pt x="3319804" y="6352362"/>
                  <a:pt x="3372241" y="6389520"/>
                  <a:pt x="3394640" y="6442477"/>
                </a:cubicBezTo>
                <a:lnTo>
                  <a:pt x="3395321" y="6445848"/>
                </a:lnTo>
                <a:lnTo>
                  <a:pt x="8272243" y="5617304"/>
                </a:lnTo>
                <a:lnTo>
                  <a:pt x="8264935" y="5588878"/>
                </a:lnTo>
                <a:lnTo>
                  <a:pt x="8260439" y="5559410"/>
                </a:lnTo>
                <a:lnTo>
                  <a:pt x="5993490" y="5757748"/>
                </a:lnTo>
                <a:lnTo>
                  <a:pt x="5991896" y="5739524"/>
                </a:lnTo>
                <a:lnTo>
                  <a:pt x="8257670" y="5541294"/>
                </a:lnTo>
                <a:lnTo>
                  <a:pt x="8251334" y="5499720"/>
                </a:lnTo>
                <a:cubicBezTo>
                  <a:pt x="8248263" y="5469531"/>
                  <a:pt x="8246694" y="5438901"/>
                  <a:pt x="8246690" y="5407902"/>
                </a:cubicBezTo>
                <a:lnTo>
                  <a:pt x="8248428" y="5373476"/>
                </a:lnTo>
                <a:lnTo>
                  <a:pt x="5516183" y="5182428"/>
                </a:lnTo>
                <a:lnTo>
                  <a:pt x="5508905" y="5218479"/>
                </a:lnTo>
                <a:cubicBezTo>
                  <a:pt x="5491300" y="5260102"/>
                  <a:pt x="5450085" y="5289307"/>
                  <a:pt x="5402050" y="5289307"/>
                </a:cubicBezTo>
                <a:cubicBezTo>
                  <a:pt x="5338003" y="5289307"/>
                  <a:pt x="5286082" y="5237386"/>
                  <a:pt x="5286082" y="5173339"/>
                </a:cubicBezTo>
                <a:cubicBezTo>
                  <a:pt x="5286082" y="5109292"/>
                  <a:pt x="5338003" y="5057371"/>
                  <a:pt x="5402050" y="5057371"/>
                </a:cubicBezTo>
                <a:cubicBezTo>
                  <a:pt x="5450085" y="5057371"/>
                  <a:pt x="5491300" y="5086577"/>
                  <a:pt x="5508905" y="5128199"/>
                </a:cubicBezTo>
                <a:lnTo>
                  <a:pt x="5517054" y="5168565"/>
                </a:lnTo>
                <a:lnTo>
                  <a:pt x="5517361" y="5164173"/>
                </a:lnTo>
                <a:lnTo>
                  <a:pt x="8249353" y="5355212"/>
                </a:lnTo>
                <a:lnTo>
                  <a:pt x="8251330" y="5316092"/>
                </a:lnTo>
                <a:lnTo>
                  <a:pt x="8256749" y="5279799"/>
                </a:lnTo>
                <a:lnTo>
                  <a:pt x="3774518" y="4649862"/>
                </a:lnTo>
                <a:lnTo>
                  <a:pt x="3777061" y="4631751"/>
                </a:lnTo>
                <a:lnTo>
                  <a:pt x="8259452" y="5261713"/>
                </a:lnTo>
                <a:lnTo>
                  <a:pt x="8263838" y="5232418"/>
                </a:lnTo>
                <a:lnTo>
                  <a:pt x="8273632" y="5198714"/>
                </a:lnTo>
                <a:lnTo>
                  <a:pt x="5017314" y="4506569"/>
                </a:lnTo>
                <a:lnTo>
                  <a:pt x="5016444" y="4510881"/>
                </a:lnTo>
                <a:cubicBezTo>
                  <a:pt x="5003004" y="4542658"/>
                  <a:pt x="4971539" y="4564954"/>
                  <a:pt x="4934866" y="4564954"/>
                </a:cubicBezTo>
                <a:cubicBezTo>
                  <a:pt x="4885969" y="4564954"/>
                  <a:pt x="4846331" y="4525316"/>
                  <a:pt x="4846331" y="4476419"/>
                </a:cubicBezTo>
                <a:cubicBezTo>
                  <a:pt x="4846331" y="4427522"/>
                  <a:pt x="4885969" y="4387884"/>
                  <a:pt x="4934866" y="4387884"/>
                </a:cubicBezTo>
                <a:cubicBezTo>
                  <a:pt x="4983763" y="4387884"/>
                  <a:pt x="5023401" y="4427522"/>
                  <a:pt x="5023401" y="4476419"/>
                </a:cubicBezTo>
                <a:lnTo>
                  <a:pt x="5020935" y="4488637"/>
                </a:lnTo>
                <a:lnTo>
                  <a:pt x="8278750" y="5181108"/>
                </a:lnTo>
                <a:lnTo>
                  <a:pt x="8293915" y="5128940"/>
                </a:lnTo>
                <a:lnTo>
                  <a:pt x="4577205" y="4004368"/>
                </a:lnTo>
                <a:lnTo>
                  <a:pt x="4582503" y="3986873"/>
                </a:lnTo>
                <a:lnTo>
                  <a:pt x="8299017" y="5111378"/>
                </a:lnTo>
                <a:lnTo>
                  <a:pt x="8307237" y="5083104"/>
                </a:lnTo>
                <a:lnTo>
                  <a:pt x="8320352" y="5055619"/>
                </a:lnTo>
                <a:lnTo>
                  <a:pt x="6073772" y="4193236"/>
                </a:lnTo>
                <a:lnTo>
                  <a:pt x="6065214" y="4205929"/>
                </a:lnTo>
                <a:cubicBezTo>
                  <a:pt x="6046710" y="4224433"/>
                  <a:pt x="6021147" y="4235878"/>
                  <a:pt x="5992911" y="4235878"/>
                </a:cubicBezTo>
                <a:cubicBezTo>
                  <a:pt x="5936439" y="4235878"/>
                  <a:pt x="5890659" y="4190098"/>
                  <a:pt x="5890659" y="4133626"/>
                </a:cubicBezTo>
                <a:cubicBezTo>
                  <a:pt x="5890659" y="4077154"/>
                  <a:pt x="5936439" y="4031374"/>
                  <a:pt x="5992911" y="4031374"/>
                </a:cubicBezTo>
                <a:cubicBezTo>
                  <a:pt x="6049383" y="4031374"/>
                  <a:pt x="6095163" y="4077154"/>
                  <a:pt x="6095163" y="4133626"/>
                </a:cubicBezTo>
                <a:cubicBezTo>
                  <a:pt x="6095163" y="4147744"/>
                  <a:pt x="6092302" y="4161194"/>
                  <a:pt x="6087128" y="4173427"/>
                </a:cubicBezTo>
                <a:lnTo>
                  <a:pt x="6084261" y="4177679"/>
                </a:lnTo>
                <a:lnTo>
                  <a:pt x="8328253" y="5039066"/>
                </a:lnTo>
                <a:lnTo>
                  <a:pt x="8351290" y="4990790"/>
                </a:lnTo>
                <a:lnTo>
                  <a:pt x="5983659" y="3784418"/>
                </a:lnTo>
                <a:lnTo>
                  <a:pt x="5975445" y="3796601"/>
                </a:lnTo>
                <a:cubicBezTo>
                  <a:pt x="5955286" y="3816760"/>
                  <a:pt x="5927437" y="3829228"/>
                  <a:pt x="5896676" y="3829228"/>
                </a:cubicBezTo>
                <a:cubicBezTo>
                  <a:pt x="5835154" y="3829228"/>
                  <a:pt x="5785280" y="3779354"/>
                  <a:pt x="5785280" y="3717832"/>
                </a:cubicBezTo>
                <a:cubicBezTo>
                  <a:pt x="5785280" y="3656310"/>
                  <a:pt x="5835154" y="3606436"/>
                  <a:pt x="5896676" y="3606436"/>
                </a:cubicBezTo>
                <a:cubicBezTo>
                  <a:pt x="5958198" y="3606436"/>
                  <a:pt x="6008072" y="3656310"/>
                  <a:pt x="6008072" y="3717832"/>
                </a:cubicBezTo>
                <a:cubicBezTo>
                  <a:pt x="6008072" y="3733213"/>
                  <a:pt x="6004955" y="3747865"/>
                  <a:pt x="5999318" y="3761192"/>
                </a:cubicBezTo>
                <a:lnTo>
                  <a:pt x="5993957" y="3769144"/>
                </a:lnTo>
                <a:lnTo>
                  <a:pt x="8359173" y="4974282"/>
                </a:lnTo>
                <a:lnTo>
                  <a:pt x="8364948" y="4962174"/>
                </a:lnTo>
                <a:lnTo>
                  <a:pt x="8389376" y="4925300"/>
                </a:lnTo>
                <a:lnTo>
                  <a:pt x="6896526" y="4028309"/>
                </a:lnTo>
                <a:lnTo>
                  <a:pt x="6894002" y="4032053"/>
                </a:lnTo>
                <a:cubicBezTo>
                  <a:pt x="6877980" y="4048075"/>
                  <a:pt x="6855847" y="4057984"/>
                  <a:pt x="6831398" y="4057984"/>
                </a:cubicBezTo>
                <a:cubicBezTo>
                  <a:pt x="6782501" y="4057984"/>
                  <a:pt x="6742863" y="4018346"/>
                  <a:pt x="6742863" y="3969449"/>
                </a:cubicBezTo>
                <a:cubicBezTo>
                  <a:pt x="6742863" y="3920552"/>
                  <a:pt x="6782501" y="3880914"/>
                  <a:pt x="6831398" y="3880914"/>
                </a:cubicBezTo>
                <a:cubicBezTo>
                  <a:pt x="6880295" y="3880914"/>
                  <a:pt x="6919933" y="3920552"/>
                  <a:pt x="6919933" y="3969449"/>
                </a:cubicBezTo>
                <a:cubicBezTo>
                  <a:pt x="6919933" y="3981673"/>
                  <a:pt x="6917456" y="3993319"/>
                  <a:pt x="6912975" y="4003911"/>
                </a:cubicBezTo>
                <a:lnTo>
                  <a:pt x="6906762" y="4013127"/>
                </a:lnTo>
                <a:lnTo>
                  <a:pt x="8399478" y="4910042"/>
                </a:lnTo>
                <a:lnTo>
                  <a:pt x="8429203" y="4865165"/>
                </a:lnTo>
                <a:lnTo>
                  <a:pt x="8448417" y="4842635"/>
                </a:lnTo>
                <a:lnTo>
                  <a:pt x="7626739" y="4200669"/>
                </a:lnTo>
                <a:lnTo>
                  <a:pt x="7599760" y="4218859"/>
                </a:lnTo>
                <a:cubicBezTo>
                  <a:pt x="7589168" y="4223339"/>
                  <a:pt x="7577522" y="4225816"/>
                  <a:pt x="7565298" y="4225816"/>
                </a:cubicBezTo>
                <a:cubicBezTo>
                  <a:pt x="7516401" y="4225816"/>
                  <a:pt x="7476763" y="4186178"/>
                  <a:pt x="7476763" y="4137281"/>
                </a:cubicBezTo>
                <a:cubicBezTo>
                  <a:pt x="7476763" y="4088384"/>
                  <a:pt x="7516401" y="4048746"/>
                  <a:pt x="7565298" y="4048746"/>
                </a:cubicBezTo>
                <a:cubicBezTo>
                  <a:pt x="7614195" y="4048746"/>
                  <a:pt x="7653833" y="4088384"/>
                  <a:pt x="7653833" y="4137281"/>
                </a:cubicBezTo>
                <a:cubicBezTo>
                  <a:pt x="7653833" y="4149505"/>
                  <a:pt x="7651356" y="4161151"/>
                  <a:pt x="7646875" y="4171743"/>
                </a:cubicBezTo>
                <a:lnTo>
                  <a:pt x="7637400" y="4185797"/>
                </a:lnTo>
                <a:lnTo>
                  <a:pt x="8460299" y="4828713"/>
                </a:lnTo>
                <a:lnTo>
                  <a:pt x="8495061" y="4787922"/>
                </a:lnTo>
                <a:lnTo>
                  <a:pt x="8517266" y="4768831"/>
                </a:lnTo>
                <a:lnTo>
                  <a:pt x="7304951" y="3556515"/>
                </a:lnTo>
                <a:lnTo>
                  <a:pt x="7282694" y="3571521"/>
                </a:lnTo>
                <a:cubicBezTo>
                  <a:pt x="7272102" y="3576001"/>
                  <a:pt x="7260456" y="3578478"/>
                  <a:pt x="7248232" y="3578478"/>
                </a:cubicBezTo>
                <a:cubicBezTo>
                  <a:pt x="7199335" y="3578478"/>
                  <a:pt x="7159697" y="3538840"/>
                  <a:pt x="7159697" y="3489943"/>
                </a:cubicBezTo>
                <a:cubicBezTo>
                  <a:pt x="7159697" y="3441046"/>
                  <a:pt x="7199335" y="3401408"/>
                  <a:pt x="7248232" y="3401408"/>
                </a:cubicBezTo>
                <a:cubicBezTo>
                  <a:pt x="7297129" y="3401408"/>
                  <a:pt x="7336767" y="3441046"/>
                  <a:pt x="7336767" y="3489943"/>
                </a:cubicBezTo>
                <a:cubicBezTo>
                  <a:pt x="7336767" y="3502167"/>
                  <a:pt x="7334290" y="3513813"/>
                  <a:pt x="7329810" y="3524405"/>
                </a:cubicBezTo>
                <a:lnTo>
                  <a:pt x="7317281" y="3542987"/>
                </a:lnTo>
                <a:lnTo>
                  <a:pt x="8531169" y="4756876"/>
                </a:lnTo>
                <a:lnTo>
                  <a:pt x="8616332" y="4683643"/>
                </a:lnTo>
                <a:lnTo>
                  <a:pt x="7275858" y="3086130"/>
                </a:lnTo>
                <a:lnTo>
                  <a:pt x="7241201" y="3109496"/>
                </a:lnTo>
                <a:cubicBezTo>
                  <a:pt x="7223549" y="3116962"/>
                  <a:pt x="7204141" y="3121091"/>
                  <a:pt x="7183769" y="3121091"/>
                </a:cubicBezTo>
                <a:cubicBezTo>
                  <a:pt x="7102281" y="3121091"/>
                  <a:pt x="7036222" y="3055032"/>
                  <a:pt x="7036222" y="2973544"/>
                </a:cubicBezTo>
                <a:cubicBezTo>
                  <a:pt x="7036222" y="2892056"/>
                  <a:pt x="7102281" y="2825997"/>
                  <a:pt x="7183769" y="2825997"/>
                </a:cubicBezTo>
                <a:cubicBezTo>
                  <a:pt x="7265257" y="2825997"/>
                  <a:pt x="7331316" y="2892056"/>
                  <a:pt x="7331316" y="2973544"/>
                </a:cubicBezTo>
                <a:cubicBezTo>
                  <a:pt x="7331316" y="2993916"/>
                  <a:pt x="7327187" y="3013324"/>
                  <a:pt x="7319721" y="3030976"/>
                </a:cubicBezTo>
                <a:lnTo>
                  <a:pt x="7290195" y="3074768"/>
                </a:lnTo>
                <a:lnTo>
                  <a:pt x="8630284" y="4671820"/>
                </a:lnTo>
                <a:lnTo>
                  <a:pt x="8712981" y="4622585"/>
                </a:lnTo>
                <a:lnTo>
                  <a:pt x="7947032" y="3295917"/>
                </a:lnTo>
                <a:lnTo>
                  <a:pt x="7941092" y="3299922"/>
                </a:lnTo>
                <a:cubicBezTo>
                  <a:pt x="7928311" y="3305328"/>
                  <a:pt x="7914260" y="3308317"/>
                  <a:pt x="7899511" y="3308317"/>
                </a:cubicBezTo>
                <a:cubicBezTo>
                  <a:pt x="7840514" y="3308317"/>
                  <a:pt x="7792687" y="3260490"/>
                  <a:pt x="7792687" y="3201493"/>
                </a:cubicBezTo>
                <a:cubicBezTo>
                  <a:pt x="7792687" y="3142496"/>
                  <a:pt x="7840514" y="3094669"/>
                  <a:pt x="7899511" y="3094669"/>
                </a:cubicBezTo>
                <a:cubicBezTo>
                  <a:pt x="7958508" y="3094669"/>
                  <a:pt x="8006335" y="3142496"/>
                  <a:pt x="8006335" y="3201493"/>
                </a:cubicBezTo>
                <a:cubicBezTo>
                  <a:pt x="8006335" y="3230992"/>
                  <a:pt x="7994378" y="3257698"/>
                  <a:pt x="7975047" y="3277029"/>
                </a:cubicBezTo>
                <a:lnTo>
                  <a:pt x="7962226" y="3285673"/>
                </a:lnTo>
                <a:lnTo>
                  <a:pt x="8728692" y="4613224"/>
                </a:lnTo>
                <a:lnTo>
                  <a:pt x="8744667" y="4603715"/>
                </a:lnTo>
                <a:lnTo>
                  <a:pt x="8814656" y="4573659"/>
                </a:lnTo>
                <a:lnTo>
                  <a:pt x="8011993" y="2482650"/>
                </a:lnTo>
                <a:lnTo>
                  <a:pt x="7977207" y="2489673"/>
                </a:lnTo>
                <a:cubicBezTo>
                  <a:pt x="7918210" y="2489673"/>
                  <a:pt x="7870383" y="2441846"/>
                  <a:pt x="7870383" y="2382849"/>
                </a:cubicBezTo>
                <a:cubicBezTo>
                  <a:pt x="7870383" y="2323852"/>
                  <a:pt x="7918210" y="2276025"/>
                  <a:pt x="7977207" y="2276025"/>
                </a:cubicBezTo>
                <a:cubicBezTo>
                  <a:pt x="8036204" y="2276025"/>
                  <a:pt x="8084031" y="2323852"/>
                  <a:pt x="8084031" y="2382849"/>
                </a:cubicBezTo>
                <a:cubicBezTo>
                  <a:pt x="8084031" y="2412348"/>
                  <a:pt x="8072074" y="2439054"/>
                  <a:pt x="8052743" y="2458385"/>
                </a:cubicBezTo>
                <a:lnTo>
                  <a:pt x="8028538" y="2474705"/>
                </a:lnTo>
                <a:lnTo>
                  <a:pt x="8831474" y="4566437"/>
                </a:lnTo>
                <a:lnTo>
                  <a:pt x="8837776" y="4563733"/>
                </a:lnTo>
                <a:lnTo>
                  <a:pt x="8918497" y="4542068"/>
                </a:lnTo>
                <a:lnTo>
                  <a:pt x="8156266" y="1484941"/>
                </a:lnTo>
                <a:lnTo>
                  <a:pt x="8123237" y="1491609"/>
                </a:lnTo>
                <a:cubicBezTo>
                  <a:pt x="8061715" y="1491609"/>
                  <a:pt x="8011841" y="1441735"/>
                  <a:pt x="8011841" y="1380213"/>
                </a:cubicBezTo>
                <a:cubicBezTo>
                  <a:pt x="8011841" y="1318691"/>
                  <a:pt x="8061715" y="1268817"/>
                  <a:pt x="8123237" y="1268817"/>
                </a:cubicBezTo>
                <a:cubicBezTo>
                  <a:pt x="8184759" y="1268817"/>
                  <a:pt x="8234633" y="1318691"/>
                  <a:pt x="8234633" y="1380213"/>
                </a:cubicBezTo>
                <a:cubicBezTo>
                  <a:pt x="8234633" y="1410974"/>
                  <a:pt x="8222165" y="1438823"/>
                  <a:pt x="8202006" y="1458982"/>
                </a:cubicBezTo>
                <a:lnTo>
                  <a:pt x="8169554" y="1480862"/>
                </a:lnTo>
                <a:lnTo>
                  <a:pt x="8173832" y="1479794"/>
                </a:lnTo>
                <a:lnTo>
                  <a:pt x="8936163" y="4537334"/>
                </a:lnTo>
                <a:lnTo>
                  <a:pt x="8986713" y="4523767"/>
                </a:lnTo>
                <a:lnTo>
                  <a:pt x="9008274" y="4521874"/>
                </a:lnTo>
                <a:lnTo>
                  <a:pt x="8767575" y="2809143"/>
                </a:lnTo>
                <a:lnTo>
                  <a:pt x="8766952" y="2809269"/>
                </a:lnTo>
                <a:cubicBezTo>
                  <a:pt x="8715530" y="2809269"/>
                  <a:pt x="8673844" y="2767583"/>
                  <a:pt x="8673844" y="2716161"/>
                </a:cubicBezTo>
                <a:cubicBezTo>
                  <a:pt x="8673844" y="2664739"/>
                  <a:pt x="8715530" y="2623053"/>
                  <a:pt x="8766952" y="2623053"/>
                </a:cubicBezTo>
                <a:cubicBezTo>
                  <a:pt x="8818374" y="2623053"/>
                  <a:pt x="8860060" y="2664739"/>
                  <a:pt x="8860060" y="2716161"/>
                </a:cubicBezTo>
                <a:cubicBezTo>
                  <a:pt x="8860060" y="2754728"/>
                  <a:pt x="8836612" y="2787818"/>
                  <a:pt x="8803194" y="2801952"/>
                </a:cubicBezTo>
                <a:lnTo>
                  <a:pt x="8785527" y="2805519"/>
                </a:lnTo>
                <a:lnTo>
                  <a:pt x="9026526" y="4520275"/>
                </a:lnTo>
                <a:lnTo>
                  <a:pt x="9094530" y="4514314"/>
                </a:lnTo>
                <a:lnTo>
                  <a:pt x="9034076" y="1050985"/>
                </a:lnTo>
                <a:lnTo>
                  <a:pt x="9052356" y="1050668"/>
                </a:lnTo>
                <a:lnTo>
                  <a:pt x="9112789" y="4512711"/>
                </a:lnTo>
                <a:lnTo>
                  <a:pt x="9144682" y="4509920"/>
                </a:lnTo>
                <a:lnTo>
                  <a:pt x="9201830" y="4512805"/>
                </a:lnTo>
                <a:lnTo>
                  <a:pt x="9293246" y="3205508"/>
                </a:lnTo>
                <a:lnTo>
                  <a:pt x="9271166" y="3201051"/>
                </a:lnTo>
                <a:cubicBezTo>
                  <a:pt x="9239389" y="3187610"/>
                  <a:pt x="9217093" y="3156146"/>
                  <a:pt x="9217093" y="3119473"/>
                </a:cubicBezTo>
                <a:cubicBezTo>
                  <a:pt x="9217093" y="3070576"/>
                  <a:pt x="9256731" y="3030938"/>
                  <a:pt x="9305628" y="3030938"/>
                </a:cubicBezTo>
                <a:cubicBezTo>
                  <a:pt x="9354525" y="3030938"/>
                  <a:pt x="9394163" y="3070576"/>
                  <a:pt x="9394163" y="3119473"/>
                </a:cubicBezTo>
                <a:cubicBezTo>
                  <a:pt x="9394163" y="3156146"/>
                  <a:pt x="9371867" y="3187610"/>
                  <a:pt x="9340090" y="3201051"/>
                </a:cubicBezTo>
                <a:lnTo>
                  <a:pt x="9311485" y="3206826"/>
                </a:lnTo>
                <a:lnTo>
                  <a:pt x="9220096" y="4513727"/>
                </a:lnTo>
                <a:lnTo>
                  <a:pt x="9236497" y="4514555"/>
                </a:lnTo>
                <a:lnTo>
                  <a:pt x="9297624" y="4523880"/>
                </a:lnTo>
                <a:lnTo>
                  <a:pt x="9934779" y="501051"/>
                </a:lnTo>
                <a:lnTo>
                  <a:pt x="9908887" y="493014"/>
                </a:lnTo>
                <a:cubicBezTo>
                  <a:pt x="9816793" y="454062"/>
                  <a:pt x="9752174" y="362872"/>
                  <a:pt x="9752174" y="256589"/>
                </a:cubicBezTo>
                <a:cubicBezTo>
                  <a:pt x="9752174" y="114879"/>
                  <a:pt x="9867053" y="0"/>
                  <a:pt x="10008763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  <a:alpha val="7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7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575812" y="4207388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98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575812" y="4434368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accent3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Speaker Title</a:t>
            </a:r>
            <a:endParaRPr lang="en-US" dirty="0"/>
          </a:p>
        </p:txBody>
      </p:sp>
      <p:sp>
        <p:nvSpPr>
          <p:cNvPr id="99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2773302" y="4207388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101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2773308" y="4434368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accent3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Speaker Title</a:t>
            </a:r>
            <a:endParaRPr lang="en-US" dirty="0"/>
          </a:p>
        </p:txBody>
      </p:sp>
      <p:sp>
        <p:nvSpPr>
          <p:cNvPr id="103" name="Text Placeholder 8"/>
          <p:cNvSpPr>
            <a:spLocks noGrp="1"/>
          </p:cNvSpPr>
          <p:nvPr>
            <p:ph type="body" sz="quarter" idx="28" hasCustomPrompt="1"/>
          </p:nvPr>
        </p:nvSpPr>
        <p:spPr>
          <a:xfrm>
            <a:off x="5008927" y="4207391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104" name="Text Placeholder 8"/>
          <p:cNvSpPr>
            <a:spLocks noGrp="1"/>
          </p:cNvSpPr>
          <p:nvPr>
            <p:ph type="body" sz="quarter" idx="29" hasCustomPrompt="1"/>
          </p:nvPr>
        </p:nvSpPr>
        <p:spPr>
          <a:xfrm>
            <a:off x="5008927" y="4434371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accent3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Speaker Title</a:t>
            </a:r>
            <a:endParaRPr lang="en-US" dirty="0"/>
          </a:p>
        </p:txBody>
      </p:sp>
      <p:sp>
        <p:nvSpPr>
          <p:cNvPr id="105" name="Text Placeholder 8"/>
          <p:cNvSpPr>
            <a:spLocks noGrp="1"/>
          </p:cNvSpPr>
          <p:nvPr>
            <p:ph type="body" sz="quarter" idx="34" hasCustomPrompt="1"/>
          </p:nvPr>
        </p:nvSpPr>
        <p:spPr>
          <a:xfrm>
            <a:off x="7224949" y="4207394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106" name="Text Placeholder 8"/>
          <p:cNvSpPr>
            <a:spLocks noGrp="1"/>
          </p:cNvSpPr>
          <p:nvPr>
            <p:ph type="body" sz="quarter" idx="35" hasCustomPrompt="1"/>
          </p:nvPr>
        </p:nvSpPr>
        <p:spPr>
          <a:xfrm>
            <a:off x="7224949" y="4434374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accent3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Speaker Title</a:t>
            </a:r>
            <a:endParaRPr lang="en-US" dirty="0"/>
          </a:p>
        </p:txBody>
      </p:sp>
      <p:sp>
        <p:nvSpPr>
          <p:cNvPr id="107" name="Picture Placeholder 2"/>
          <p:cNvSpPr>
            <a:spLocks noGrp="1"/>
          </p:cNvSpPr>
          <p:nvPr>
            <p:ph type="pic" sz="quarter" idx="36" hasCustomPrompt="1"/>
          </p:nvPr>
        </p:nvSpPr>
        <p:spPr>
          <a:xfrm>
            <a:off x="808864" y="2842104"/>
            <a:ext cx="1278365" cy="1235600"/>
          </a:xfrm>
          <a:prstGeom prst="ellipse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Photo</a:t>
            </a:r>
          </a:p>
        </p:txBody>
      </p:sp>
      <p:sp>
        <p:nvSpPr>
          <p:cNvPr id="108" name="Picture Placeholder 2"/>
          <p:cNvSpPr>
            <a:spLocks noGrp="1"/>
          </p:cNvSpPr>
          <p:nvPr>
            <p:ph type="pic" sz="quarter" idx="37" hasCustomPrompt="1"/>
          </p:nvPr>
        </p:nvSpPr>
        <p:spPr>
          <a:xfrm>
            <a:off x="3006360" y="2839552"/>
            <a:ext cx="1278365" cy="1235600"/>
          </a:xfrm>
          <a:prstGeom prst="ellipse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Photo</a:t>
            </a:r>
          </a:p>
        </p:txBody>
      </p:sp>
      <p:sp>
        <p:nvSpPr>
          <p:cNvPr id="109" name="Picture Placeholder 2"/>
          <p:cNvSpPr>
            <a:spLocks noGrp="1"/>
          </p:cNvSpPr>
          <p:nvPr>
            <p:ph type="pic" sz="quarter" idx="38" hasCustomPrompt="1"/>
          </p:nvPr>
        </p:nvSpPr>
        <p:spPr>
          <a:xfrm>
            <a:off x="5241978" y="2836431"/>
            <a:ext cx="1278365" cy="1235600"/>
          </a:xfrm>
          <a:prstGeom prst="ellipse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Photo</a:t>
            </a:r>
          </a:p>
        </p:txBody>
      </p:sp>
      <p:sp>
        <p:nvSpPr>
          <p:cNvPr id="110" name="Picture Placeholder 2"/>
          <p:cNvSpPr>
            <a:spLocks noGrp="1"/>
          </p:cNvSpPr>
          <p:nvPr>
            <p:ph type="pic" sz="quarter" idx="39" hasCustomPrompt="1"/>
          </p:nvPr>
        </p:nvSpPr>
        <p:spPr>
          <a:xfrm>
            <a:off x="7458000" y="2835998"/>
            <a:ext cx="1278365" cy="1235600"/>
          </a:xfrm>
          <a:prstGeom prst="ellipse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Photo</a:t>
            </a:r>
          </a:p>
        </p:txBody>
      </p:sp>
      <p:pic>
        <p:nvPicPr>
          <p:cNvPr id="40" name="Picture 39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329606" y="6539910"/>
            <a:ext cx="4135279" cy="247627"/>
            <a:chOff x="332044" y="6539909"/>
            <a:chExt cx="4134202" cy="247627"/>
          </a:xfrm>
        </p:grpSpPr>
        <p:grpSp>
          <p:nvGrpSpPr>
            <p:cNvPr id="27" name="Group 26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LW_Cover Webin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6" name="Title 1"/>
          <p:cNvSpPr>
            <a:spLocks noGrp="1"/>
          </p:cNvSpPr>
          <p:nvPr>
            <p:ph type="ctrTitle" hasCustomPrompt="1"/>
          </p:nvPr>
        </p:nvSpPr>
        <p:spPr>
          <a:xfrm>
            <a:off x="542885" y="1587502"/>
            <a:ext cx="11144159" cy="495299"/>
          </a:xfrm>
          <a:noFill/>
        </p:spPr>
        <p:txBody>
          <a:bodyPr lIns="0" tIns="0" rIns="0" bIns="0" anchor="t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0" cap="none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0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72599" y="2193814"/>
            <a:ext cx="11139852" cy="355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 smtClean="0"/>
              <a:t>Your name goes here</a:t>
            </a:r>
          </a:p>
        </p:txBody>
      </p:sp>
      <p:sp>
        <p:nvSpPr>
          <p:cNvPr id="102" name="Donut 127"/>
          <p:cNvSpPr>
            <a:spLocks noChangeAspect="1"/>
          </p:cNvSpPr>
          <p:nvPr/>
        </p:nvSpPr>
        <p:spPr>
          <a:xfrm>
            <a:off x="2180305" y="607950"/>
            <a:ext cx="12606811" cy="8072143"/>
          </a:xfrm>
          <a:custGeom>
            <a:avLst/>
            <a:gdLst/>
            <a:ahLst/>
            <a:cxnLst/>
            <a:rect l="l" t="t" r="r" b="b"/>
            <a:pathLst>
              <a:path w="12603528" h="8072143">
                <a:moveTo>
                  <a:pt x="5831661" y="6712576"/>
                </a:moveTo>
                <a:cubicBezTo>
                  <a:pt x="5782286" y="6712576"/>
                  <a:pt x="5742259" y="6752603"/>
                  <a:pt x="5742259" y="6801978"/>
                </a:cubicBezTo>
                <a:cubicBezTo>
                  <a:pt x="5742259" y="6851353"/>
                  <a:pt x="5782286" y="6891380"/>
                  <a:pt x="5831661" y="6891380"/>
                </a:cubicBezTo>
                <a:cubicBezTo>
                  <a:pt x="5881036" y="6891380"/>
                  <a:pt x="5921063" y="6851353"/>
                  <a:pt x="5921063" y="6801978"/>
                </a:cubicBezTo>
                <a:cubicBezTo>
                  <a:pt x="5921063" y="6752603"/>
                  <a:pt x="5881036" y="6712576"/>
                  <a:pt x="5831661" y="6712576"/>
                </a:cubicBezTo>
                <a:close/>
                <a:moveTo>
                  <a:pt x="6965120" y="6551820"/>
                </a:moveTo>
                <a:cubicBezTo>
                  <a:pt x="6927425" y="6551820"/>
                  <a:pt x="6896867" y="6582378"/>
                  <a:pt x="6896867" y="6620073"/>
                </a:cubicBezTo>
                <a:cubicBezTo>
                  <a:pt x="6896867" y="6657768"/>
                  <a:pt x="6927425" y="6688326"/>
                  <a:pt x="6965120" y="6688326"/>
                </a:cubicBezTo>
                <a:cubicBezTo>
                  <a:pt x="7002815" y="6688326"/>
                  <a:pt x="7033373" y="6657768"/>
                  <a:pt x="7033373" y="6620073"/>
                </a:cubicBezTo>
                <a:lnTo>
                  <a:pt x="7028203" y="6594466"/>
                </a:lnTo>
                <a:lnTo>
                  <a:pt x="7024613" y="6596375"/>
                </a:lnTo>
                <a:lnTo>
                  <a:pt x="7016024" y="6580222"/>
                </a:lnTo>
                <a:lnTo>
                  <a:pt x="7018254" y="6579037"/>
                </a:lnTo>
                <a:lnTo>
                  <a:pt x="7013382" y="6571811"/>
                </a:lnTo>
                <a:cubicBezTo>
                  <a:pt x="7001031" y="6559460"/>
                  <a:pt x="6983967" y="6551820"/>
                  <a:pt x="6965120" y="6551820"/>
                </a:cubicBezTo>
                <a:close/>
                <a:moveTo>
                  <a:pt x="3258688" y="6391674"/>
                </a:moveTo>
                <a:cubicBezTo>
                  <a:pt x="3198911" y="6391674"/>
                  <a:pt x="3150453" y="6440132"/>
                  <a:pt x="3150453" y="6499909"/>
                </a:cubicBezTo>
                <a:cubicBezTo>
                  <a:pt x="3150453" y="6559686"/>
                  <a:pt x="3198911" y="6608144"/>
                  <a:pt x="3258688" y="6608144"/>
                </a:cubicBezTo>
                <a:cubicBezTo>
                  <a:pt x="3318465" y="6608144"/>
                  <a:pt x="3366923" y="6559686"/>
                  <a:pt x="3366923" y="6499909"/>
                </a:cubicBezTo>
                <a:cubicBezTo>
                  <a:pt x="3366923" y="6440132"/>
                  <a:pt x="3318465" y="6391674"/>
                  <a:pt x="3258688" y="6391674"/>
                </a:cubicBezTo>
                <a:close/>
                <a:moveTo>
                  <a:pt x="6539105" y="6109978"/>
                </a:moveTo>
                <a:cubicBezTo>
                  <a:pt x="6493623" y="6109978"/>
                  <a:pt x="6456753" y="6146848"/>
                  <a:pt x="6456753" y="6192330"/>
                </a:cubicBezTo>
                <a:cubicBezTo>
                  <a:pt x="6456753" y="6237812"/>
                  <a:pt x="6493623" y="6274682"/>
                  <a:pt x="6539105" y="6274682"/>
                </a:cubicBezTo>
                <a:cubicBezTo>
                  <a:pt x="6573217" y="6274682"/>
                  <a:pt x="6602484" y="6253943"/>
                  <a:pt x="6614986" y="6224385"/>
                </a:cubicBezTo>
                <a:lnTo>
                  <a:pt x="6619902" y="6200032"/>
                </a:lnTo>
                <a:lnTo>
                  <a:pt x="6617261" y="6200789"/>
                </a:lnTo>
                <a:lnTo>
                  <a:pt x="6612224" y="6183209"/>
                </a:lnTo>
                <a:lnTo>
                  <a:pt x="6619211" y="6181206"/>
                </a:lnTo>
                <a:lnTo>
                  <a:pt x="6614986" y="6160275"/>
                </a:lnTo>
                <a:cubicBezTo>
                  <a:pt x="6602484" y="6130718"/>
                  <a:pt x="6573217" y="6109978"/>
                  <a:pt x="6539105" y="6109978"/>
                </a:cubicBezTo>
                <a:close/>
                <a:moveTo>
                  <a:pt x="9727246" y="6097428"/>
                </a:moveTo>
                <a:lnTo>
                  <a:pt x="10902776" y="7498369"/>
                </a:lnTo>
                <a:lnTo>
                  <a:pt x="10888765" y="7510124"/>
                </a:lnTo>
                <a:lnTo>
                  <a:pt x="9713239" y="6109181"/>
                </a:lnTo>
                <a:close/>
                <a:moveTo>
                  <a:pt x="5900534" y="5696900"/>
                </a:moveTo>
                <a:cubicBezTo>
                  <a:pt x="5862839" y="5696900"/>
                  <a:pt x="5832281" y="5727458"/>
                  <a:pt x="5832281" y="5765153"/>
                </a:cubicBezTo>
                <a:cubicBezTo>
                  <a:pt x="5832281" y="5802848"/>
                  <a:pt x="5862839" y="5833406"/>
                  <a:pt x="5900534" y="5833406"/>
                </a:cubicBezTo>
                <a:cubicBezTo>
                  <a:pt x="5938229" y="5833406"/>
                  <a:pt x="5968787" y="5802848"/>
                  <a:pt x="5968787" y="5765153"/>
                </a:cubicBezTo>
                <a:cubicBezTo>
                  <a:pt x="5968787" y="5727458"/>
                  <a:pt x="5938229" y="5696900"/>
                  <a:pt x="5900534" y="5696900"/>
                </a:cubicBezTo>
                <a:close/>
                <a:moveTo>
                  <a:pt x="5900534" y="5676618"/>
                </a:moveTo>
                <a:cubicBezTo>
                  <a:pt x="5949431" y="5676618"/>
                  <a:pt x="5989069" y="5716256"/>
                  <a:pt x="5989069" y="5765153"/>
                </a:cubicBezTo>
                <a:cubicBezTo>
                  <a:pt x="5989069" y="5814050"/>
                  <a:pt x="5949431" y="5853688"/>
                  <a:pt x="5900534" y="5853688"/>
                </a:cubicBezTo>
                <a:cubicBezTo>
                  <a:pt x="5851637" y="5853688"/>
                  <a:pt x="5811999" y="5814050"/>
                  <a:pt x="5811999" y="5765153"/>
                </a:cubicBezTo>
                <a:cubicBezTo>
                  <a:pt x="5811999" y="5716256"/>
                  <a:pt x="5851637" y="5676618"/>
                  <a:pt x="5900534" y="5676618"/>
                </a:cubicBezTo>
                <a:close/>
                <a:moveTo>
                  <a:pt x="256589" y="5281512"/>
                </a:moveTo>
                <a:cubicBezTo>
                  <a:pt x="152636" y="5281512"/>
                  <a:pt x="68366" y="5365782"/>
                  <a:pt x="68366" y="5469735"/>
                </a:cubicBezTo>
                <a:cubicBezTo>
                  <a:pt x="68366" y="5573688"/>
                  <a:pt x="152636" y="5657958"/>
                  <a:pt x="256589" y="5657958"/>
                </a:cubicBezTo>
                <a:cubicBezTo>
                  <a:pt x="360542" y="5657958"/>
                  <a:pt x="444812" y="5573688"/>
                  <a:pt x="444812" y="5469735"/>
                </a:cubicBezTo>
                <a:cubicBezTo>
                  <a:pt x="444812" y="5365782"/>
                  <a:pt x="360542" y="5281512"/>
                  <a:pt x="256589" y="5281512"/>
                </a:cubicBezTo>
                <a:close/>
                <a:moveTo>
                  <a:pt x="256589" y="5213146"/>
                </a:moveTo>
                <a:cubicBezTo>
                  <a:pt x="380585" y="5213146"/>
                  <a:pt x="484039" y="5301100"/>
                  <a:pt x="507965" y="5418024"/>
                </a:cubicBezTo>
                <a:lnTo>
                  <a:pt x="511724" y="5455308"/>
                </a:lnTo>
                <a:lnTo>
                  <a:pt x="8247897" y="5455303"/>
                </a:lnTo>
                <a:lnTo>
                  <a:pt x="8247893" y="5473590"/>
                </a:lnTo>
                <a:lnTo>
                  <a:pt x="512789" y="5473592"/>
                </a:lnTo>
                <a:lnTo>
                  <a:pt x="507965" y="5521447"/>
                </a:lnTo>
                <a:cubicBezTo>
                  <a:pt x="484039" y="5638370"/>
                  <a:pt x="380585" y="5726324"/>
                  <a:pt x="256589" y="5726324"/>
                </a:cubicBezTo>
                <a:cubicBezTo>
                  <a:pt x="114879" y="5726324"/>
                  <a:pt x="0" y="5611445"/>
                  <a:pt x="0" y="5469735"/>
                </a:cubicBezTo>
                <a:cubicBezTo>
                  <a:pt x="0" y="5328025"/>
                  <a:pt x="114879" y="5213146"/>
                  <a:pt x="256589" y="5213146"/>
                </a:cubicBezTo>
                <a:close/>
                <a:moveTo>
                  <a:pt x="5402050" y="5083937"/>
                </a:moveTo>
                <a:cubicBezTo>
                  <a:pt x="5352675" y="5083937"/>
                  <a:pt x="5312648" y="5123964"/>
                  <a:pt x="5312648" y="5173339"/>
                </a:cubicBezTo>
                <a:cubicBezTo>
                  <a:pt x="5312648" y="5222714"/>
                  <a:pt x="5352675" y="5262741"/>
                  <a:pt x="5402050" y="5262741"/>
                </a:cubicBezTo>
                <a:cubicBezTo>
                  <a:pt x="5451425" y="5262741"/>
                  <a:pt x="5491452" y="5222714"/>
                  <a:pt x="5491452" y="5173339"/>
                </a:cubicBezTo>
                <a:cubicBezTo>
                  <a:pt x="5491452" y="5123964"/>
                  <a:pt x="5451425" y="5083937"/>
                  <a:pt x="5402050" y="5083937"/>
                </a:cubicBezTo>
                <a:close/>
                <a:moveTo>
                  <a:pt x="9144679" y="4705841"/>
                </a:moveTo>
                <a:cubicBezTo>
                  <a:pt x="8756941" y="4705843"/>
                  <a:pt x="8442620" y="5020159"/>
                  <a:pt x="8442619" y="5407903"/>
                </a:cubicBezTo>
                <a:cubicBezTo>
                  <a:pt x="8442616" y="5795649"/>
                  <a:pt x="8756939" y="6109970"/>
                  <a:pt x="9144677" y="6109972"/>
                </a:cubicBezTo>
                <a:cubicBezTo>
                  <a:pt x="9532419" y="6109968"/>
                  <a:pt x="9846744" y="5795647"/>
                  <a:pt x="9846744" y="5407908"/>
                </a:cubicBezTo>
                <a:cubicBezTo>
                  <a:pt x="9846745" y="5020163"/>
                  <a:pt x="9532421" y="4705838"/>
                  <a:pt x="9144679" y="4705841"/>
                </a:cubicBezTo>
                <a:close/>
                <a:moveTo>
                  <a:pt x="3662140" y="4520711"/>
                </a:moveTo>
                <a:cubicBezTo>
                  <a:pt x="3612765" y="4520711"/>
                  <a:pt x="3572738" y="4560738"/>
                  <a:pt x="3572738" y="4610113"/>
                </a:cubicBezTo>
                <a:cubicBezTo>
                  <a:pt x="3572738" y="4659488"/>
                  <a:pt x="3612765" y="4699515"/>
                  <a:pt x="3662140" y="4699515"/>
                </a:cubicBezTo>
                <a:cubicBezTo>
                  <a:pt x="3711515" y="4699515"/>
                  <a:pt x="3751542" y="4659488"/>
                  <a:pt x="3751542" y="4610113"/>
                </a:cubicBezTo>
                <a:cubicBezTo>
                  <a:pt x="3751542" y="4560738"/>
                  <a:pt x="3711515" y="4520711"/>
                  <a:pt x="3662140" y="4520711"/>
                </a:cubicBezTo>
                <a:close/>
                <a:moveTo>
                  <a:pt x="3662140" y="4494145"/>
                </a:moveTo>
                <a:cubicBezTo>
                  <a:pt x="3726187" y="4494145"/>
                  <a:pt x="3778108" y="4546066"/>
                  <a:pt x="3778108" y="4610113"/>
                </a:cubicBezTo>
                <a:cubicBezTo>
                  <a:pt x="3778108" y="4674160"/>
                  <a:pt x="3726187" y="4726081"/>
                  <a:pt x="3662140" y="4726081"/>
                </a:cubicBezTo>
                <a:cubicBezTo>
                  <a:pt x="3598093" y="4726081"/>
                  <a:pt x="3546172" y="4674160"/>
                  <a:pt x="3546172" y="4610113"/>
                </a:cubicBezTo>
                <a:cubicBezTo>
                  <a:pt x="3546172" y="4546066"/>
                  <a:pt x="3598093" y="4494145"/>
                  <a:pt x="3662140" y="4494145"/>
                </a:cubicBezTo>
                <a:close/>
                <a:moveTo>
                  <a:pt x="4934866" y="4408166"/>
                </a:moveTo>
                <a:cubicBezTo>
                  <a:pt x="4897171" y="4408166"/>
                  <a:pt x="4866613" y="4438724"/>
                  <a:pt x="4866613" y="4476419"/>
                </a:cubicBezTo>
                <a:cubicBezTo>
                  <a:pt x="4866613" y="4514114"/>
                  <a:pt x="4897171" y="4544672"/>
                  <a:pt x="4934866" y="4544672"/>
                </a:cubicBezTo>
                <a:cubicBezTo>
                  <a:pt x="4972561" y="4544672"/>
                  <a:pt x="5003119" y="4514114"/>
                  <a:pt x="5003119" y="4476419"/>
                </a:cubicBezTo>
                <a:cubicBezTo>
                  <a:pt x="5003119" y="4438724"/>
                  <a:pt x="4972561" y="4408166"/>
                  <a:pt x="4934866" y="4408166"/>
                </a:cubicBezTo>
                <a:close/>
                <a:moveTo>
                  <a:pt x="11009108" y="4116763"/>
                </a:moveTo>
                <a:lnTo>
                  <a:pt x="11019762" y="4131625"/>
                </a:lnTo>
                <a:lnTo>
                  <a:pt x="9905099" y="4930881"/>
                </a:lnTo>
                <a:lnTo>
                  <a:pt x="9894442" y="4916020"/>
                </a:lnTo>
                <a:close/>
                <a:moveTo>
                  <a:pt x="7565298" y="4069028"/>
                </a:moveTo>
                <a:cubicBezTo>
                  <a:pt x="7527603" y="4069028"/>
                  <a:pt x="7497045" y="4099586"/>
                  <a:pt x="7497045" y="4137281"/>
                </a:cubicBezTo>
                <a:cubicBezTo>
                  <a:pt x="7497045" y="4174976"/>
                  <a:pt x="7527603" y="4205534"/>
                  <a:pt x="7565298" y="4205534"/>
                </a:cubicBezTo>
                <a:cubicBezTo>
                  <a:pt x="7602993" y="4205534"/>
                  <a:pt x="7633551" y="4174976"/>
                  <a:pt x="7633551" y="4137281"/>
                </a:cubicBezTo>
                <a:cubicBezTo>
                  <a:pt x="7633551" y="4099586"/>
                  <a:pt x="7602993" y="4069028"/>
                  <a:pt x="7565298" y="4069028"/>
                </a:cubicBezTo>
                <a:close/>
                <a:moveTo>
                  <a:pt x="5992911" y="4054798"/>
                </a:moveTo>
                <a:cubicBezTo>
                  <a:pt x="5949375" y="4054798"/>
                  <a:pt x="5914083" y="4090090"/>
                  <a:pt x="5914083" y="4133626"/>
                </a:cubicBezTo>
                <a:cubicBezTo>
                  <a:pt x="5914083" y="4177162"/>
                  <a:pt x="5949375" y="4212454"/>
                  <a:pt x="5992911" y="4212454"/>
                </a:cubicBezTo>
                <a:cubicBezTo>
                  <a:pt x="6036447" y="4212454"/>
                  <a:pt x="6071739" y="4177162"/>
                  <a:pt x="6071739" y="4133626"/>
                </a:cubicBezTo>
                <a:cubicBezTo>
                  <a:pt x="6071739" y="4090090"/>
                  <a:pt x="6036447" y="4054798"/>
                  <a:pt x="5992911" y="4054798"/>
                </a:cubicBezTo>
                <a:close/>
                <a:moveTo>
                  <a:pt x="6831398" y="3901196"/>
                </a:moveTo>
                <a:cubicBezTo>
                  <a:pt x="6793703" y="3901196"/>
                  <a:pt x="6763145" y="3931754"/>
                  <a:pt x="6763145" y="3969449"/>
                </a:cubicBezTo>
                <a:cubicBezTo>
                  <a:pt x="6763145" y="4007144"/>
                  <a:pt x="6793703" y="4037702"/>
                  <a:pt x="6831398" y="4037702"/>
                </a:cubicBezTo>
                <a:cubicBezTo>
                  <a:pt x="6869093" y="4037702"/>
                  <a:pt x="6899651" y="4007144"/>
                  <a:pt x="6899651" y="3969449"/>
                </a:cubicBezTo>
                <a:cubicBezTo>
                  <a:pt x="6899651" y="3931754"/>
                  <a:pt x="6869093" y="3901196"/>
                  <a:pt x="6831398" y="3901196"/>
                </a:cubicBezTo>
                <a:close/>
                <a:moveTo>
                  <a:pt x="4496791" y="3893360"/>
                </a:moveTo>
                <a:cubicBezTo>
                  <a:pt x="4463773" y="3893360"/>
                  <a:pt x="4437007" y="3920126"/>
                  <a:pt x="4437007" y="3953144"/>
                </a:cubicBezTo>
                <a:cubicBezTo>
                  <a:pt x="4437007" y="3986162"/>
                  <a:pt x="4463773" y="4012928"/>
                  <a:pt x="4496791" y="4012928"/>
                </a:cubicBezTo>
                <a:cubicBezTo>
                  <a:pt x="4529809" y="4012928"/>
                  <a:pt x="4556575" y="3986162"/>
                  <a:pt x="4556575" y="3953144"/>
                </a:cubicBezTo>
                <a:cubicBezTo>
                  <a:pt x="4556575" y="3920126"/>
                  <a:pt x="4529809" y="3893360"/>
                  <a:pt x="4496791" y="3893360"/>
                </a:cubicBezTo>
                <a:close/>
                <a:moveTo>
                  <a:pt x="4496791" y="3864609"/>
                </a:moveTo>
                <a:cubicBezTo>
                  <a:pt x="4545688" y="3864609"/>
                  <a:pt x="4585326" y="3904247"/>
                  <a:pt x="4585326" y="3953144"/>
                </a:cubicBezTo>
                <a:cubicBezTo>
                  <a:pt x="4585326" y="4002041"/>
                  <a:pt x="4545688" y="4041679"/>
                  <a:pt x="4496791" y="4041679"/>
                </a:cubicBezTo>
                <a:cubicBezTo>
                  <a:pt x="4447894" y="4041679"/>
                  <a:pt x="4408256" y="4002041"/>
                  <a:pt x="4408256" y="3953144"/>
                </a:cubicBezTo>
                <a:cubicBezTo>
                  <a:pt x="4408256" y="3904247"/>
                  <a:pt x="4447894" y="3864609"/>
                  <a:pt x="4496791" y="3864609"/>
                </a:cubicBezTo>
                <a:close/>
                <a:moveTo>
                  <a:pt x="10618280" y="3791926"/>
                </a:moveTo>
                <a:cubicBezTo>
                  <a:pt x="10580585" y="3791926"/>
                  <a:pt x="10550027" y="3822484"/>
                  <a:pt x="10550027" y="3860179"/>
                </a:cubicBezTo>
                <a:cubicBezTo>
                  <a:pt x="10550027" y="3879027"/>
                  <a:pt x="10557666" y="3896090"/>
                  <a:pt x="10570018" y="3908441"/>
                </a:cubicBezTo>
                <a:lnTo>
                  <a:pt x="10576705" y="3912950"/>
                </a:lnTo>
                <a:lnTo>
                  <a:pt x="10586126" y="3902847"/>
                </a:lnTo>
                <a:lnTo>
                  <a:pt x="10599498" y="3915316"/>
                </a:lnTo>
                <a:lnTo>
                  <a:pt x="10592181" y="3923163"/>
                </a:lnTo>
                <a:lnTo>
                  <a:pt x="10618280" y="3928432"/>
                </a:lnTo>
                <a:cubicBezTo>
                  <a:pt x="10655975" y="3928432"/>
                  <a:pt x="10686533" y="3897874"/>
                  <a:pt x="10686533" y="3860179"/>
                </a:cubicBezTo>
                <a:cubicBezTo>
                  <a:pt x="10686533" y="3822484"/>
                  <a:pt x="10655975" y="3791926"/>
                  <a:pt x="10618280" y="3791926"/>
                </a:cubicBezTo>
                <a:close/>
                <a:moveTo>
                  <a:pt x="5896676" y="3640169"/>
                </a:moveTo>
                <a:cubicBezTo>
                  <a:pt x="5853784" y="3640169"/>
                  <a:pt x="5819013" y="3674940"/>
                  <a:pt x="5819013" y="3717832"/>
                </a:cubicBezTo>
                <a:cubicBezTo>
                  <a:pt x="5819013" y="3760724"/>
                  <a:pt x="5853784" y="3795495"/>
                  <a:pt x="5896676" y="3795495"/>
                </a:cubicBezTo>
                <a:cubicBezTo>
                  <a:pt x="5939568" y="3795495"/>
                  <a:pt x="5974339" y="3760724"/>
                  <a:pt x="5974339" y="3717832"/>
                </a:cubicBezTo>
                <a:cubicBezTo>
                  <a:pt x="5974339" y="3674940"/>
                  <a:pt x="5939568" y="3640169"/>
                  <a:pt x="5896676" y="3640169"/>
                </a:cubicBezTo>
                <a:close/>
                <a:moveTo>
                  <a:pt x="7248232" y="3421690"/>
                </a:moveTo>
                <a:cubicBezTo>
                  <a:pt x="7210537" y="3421690"/>
                  <a:pt x="7179979" y="3452248"/>
                  <a:pt x="7179979" y="3489943"/>
                </a:cubicBezTo>
                <a:cubicBezTo>
                  <a:pt x="7179979" y="3527638"/>
                  <a:pt x="7210537" y="3558196"/>
                  <a:pt x="7248232" y="3558196"/>
                </a:cubicBezTo>
                <a:cubicBezTo>
                  <a:pt x="7257656" y="3558196"/>
                  <a:pt x="7266633" y="3556286"/>
                  <a:pt x="7274799" y="3552832"/>
                </a:cubicBezTo>
                <a:lnTo>
                  <a:pt x="7290609" y="3542173"/>
                </a:lnTo>
                <a:lnTo>
                  <a:pt x="7289622" y="3541186"/>
                </a:lnTo>
                <a:lnTo>
                  <a:pt x="7302550" y="3528256"/>
                </a:lnTo>
                <a:lnTo>
                  <a:pt x="7302940" y="3528646"/>
                </a:lnTo>
                <a:lnTo>
                  <a:pt x="7311121" y="3516510"/>
                </a:lnTo>
                <a:cubicBezTo>
                  <a:pt x="7314575" y="3508345"/>
                  <a:pt x="7316485" y="3499367"/>
                  <a:pt x="7316485" y="3489943"/>
                </a:cubicBezTo>
                <a:cubicBezTo>
                  <a:pt x="7316485" y="3452248"/>
                  <a:pt x="7285927" y="3421690"/>
                  <a:pt x="7248232" y="3421690"/>
                </a:cubicBezTo>
                <a:close/>
                <a:moveTo>
                  <a:pt x="7899510" y="3119141"/>
                </a:moveTo>
                <a:cubicBezTo>
                  <a:pt x="7854028" y="3119141"/>
                  <a:pt x="7817158" y="3156011"/>
                  <a:pt x="7817158" y="3201493"/>
                </a:cubicBezTo>
                <a:cubicBezTo>
                  <a:pt x="7817158" y="3246975"/>
                  <a:pt x="7854028" y="3283845"/>
                  <a:pt x="7899510" y="3283845"/>
                </a:cubicBezTo>
                <a:cubicBezTo>
                  <a:pt x="7944992" y="3283845"/>
                  <a:pt x="7981862" y="3246975"/>
                  <a:pt x="7981862" y="3201493"/>
                </a:cubicBezTo>
                <a:cubicBezTo>
                  <a:pt x="7981862" y="3156011"/>
                  <a:pt x="7944992" y="3119141"/>
                  <a:pt x="7899510" y="3119141"/>
                </a:cubicBezTo>
                <a:close/>
                <a:moveTo>
                  <a:pt x="9305628" y="3051220"/>
                </a:moveTo>
                <a:cubicBezTo>
                  <a:pt x="9267933" y="3051220"/>
                  <a:pt x="9237375" y="3081778"/>
                  <a:pt x="9237375" y="3119473"/>
                </a:cubicBezTo>
                <a:cubicBezTo>
                  <a:pt x="9237375" y="3157168"/>
                  <a:pt x="9267933" y="3187726"/>
                  <a:pt x="9305628" y="3187726"/>
                </a:cubicBezTo>
                <a:cubicBezTo>
                  <a:pt x="9343323" y="3187726"/>
                  <a:pt x="9373881" y="3157168"/>
                  <a:pt x="9373881" y="3119473"/>
                </a:cubicBezTo>
                <a:cubicBezTo>
                  <a:pt x="9373881" y="3081778"/>
                  <a:pt x="9343323" y="3051220"/>
                  <a:pt x="9305628" y="3051220"/>
                </a:cubicBezTo>
                <a:close/>
                <a:moveTo>
                  <a:pt x="9805921" y="2974715"/>
                </a:moveTo>
                <a:cubicBezTo>
                  <a:pt x="9762385" y="2974715"/>
                  <a:pt x="9727093" y="3010007"/>
                  <a:pt x="9727093" y="3053543"/>
                </a:cubicBezTo>
                <a:cubicBezTo>
                  <a:pt x="9727093" y="3097079"/>
                  <a:pt x="9762385" y="3132371"/>
                  <a:pt x="9805921" y="3132371"/>
                </a:cubicBezTo>
                <a:cubicBezTo>
                  <a:pt x="9849457" y="3132371"/>
                  <a:pt x="9884749" y="3097079"/>
                  <a:pt x="9884749" y="3053543"/>
                </a:cubicBezTo>
                <a:cubicBezTo>
                  <a:pt x="9884749" y="3010007"/>
                  <a:pt x="9849457" y="2974715"/>
                  <a:pt x="9805921" y="2974715"/>
                </a:cubicBezTo>
                <a:close/>
                <a:moveTo>
                  <a:pt x="10351479" y="2928443"/>
                </a:moveTo>
                <a:cubicBezTo>
                  <a:pt x="10315680" y="2928443"/>
                  <a:pt x="10286659" y="2957464"/>
                  <a:pt x="10286659" y="2993263"/>
                </a:cubicBezTo>
                <a:cubicBezTo>
                  <a:pt x="10286659" y="3029062"/>
                  <a:pt x="10315680" y="3058083"/>
                  <a:pt x="10351479" y="3058083"/>
                </a:cubicBezTo>
                <a:cubicBezTo>
                  <a:pt x="10387278" y="3058083"/>
                  <a:pt x="10416299" y="3029062"/>
                  <a:pt x="10416299" y="2993263"/>
                </a:cubicBezTo>
                <a:cubicBezTo>
                  <a:pt x="10416299" y="2957464"/>
                  <a:pt x="10387278" y="2928443"/>
                  <a:pt x="10351479" y="2928443"/>
                </a:cubicBezTo>
                <a:close/>
                <a:moveTo>
                  <a:pt x="7183769" y="2865309"/>
                </a:moveTo>
                <a:cubicBezTo>
                  <a:pt x="7123992" y="2865309"/>
                  <a:pt x="7075534" y="2913767"/>
                  <a:pt x="7075534" y="2973544"/>
                </a:cubicBezTo>
                <a:cubicBezTo>
                  <a:pt x="7075534" y="3033321"/>
                  <a:pt x="7123992" y="3081779"/>
                  <a:pt x="7183769" y="3081779"/>
                </a:cubicBezTo>
                <a:cubicBezTo>
                  <a:pt x="7243546" y="3081779"/>
                  <a:pt x="7292004" y="3033321"/>
                  <a:pt x="7292004" y="2973544"/>
                </a:cubicBezTo>
                <a:cubicBezTo>
                  <a:pt x="7292004" y="2913767"/>
                  <a:pt x="7243546" y="2865309"/>
                  <a:pt x="7183769" y="2865309"/>
                </a:cubicBezTo>
                <a:close/>
                <a:moveTo>
                  <a:pt x="8766952" y="2651341"/>
                </a:moveTo>
                <a:cubicBezTo>
                  <a:pt x="8731153" y="2651341"/>
                  <a:pt x="8702132" y="2680362"/>
                  <a:pt x="8702132" y="2716161"/>
                </a:cubicBezTo>
                <a:cubicBezTo>
                  <a:pt x="8702132" y="2743010"/>
                  <a:pt x="8718456" y="2766047"/>
                  <a:pt x="8741721" y="2775887"/>
                </a:cubicBezTo>
                <a:lnTo>
                  <a:pt x="8766541" y="2780898"/>
                </a:lnTo>
                <a:lnTo>
                  <a:pt x="8769248" y="2780518"/>
                </a:lnTo>
                <a:lnTo>
                  <a:pt x="8792183" y="2775887"/>
                </a:lnTo>
                <a:cubicBezTo>
                  <a:pt x="8815448" y="2766047"/>
                  <a:pt x="8831772" y="2743010"/>
                  <a:pt x="8831772" y="2716161"/>
                </a:cubicBezTo>
                <a:cubicBezTo>
                  <a:pt x="8831772" y="2680362"/>
                  <a:pt x="8802751" y="2651341"/>
                  <a:pt x="8766952" y="2651341"/>
                </a:cubicBezTo>
                <a:close/>
                <a:moveTo>
                  <a:pt x="7977206" y="2300497"/>
                </a:moveTo>
                <a:cubicBezTo>
                  <a:pt x="7931724" y="2300497"/>
                  <a:pt x="7894854" y="2337367"/>
                  <a:pt x="7894854" y="2382849"/>
                </a:cubicBezTo>
                <a:cubicBezTo>
                  <a:pt x="7894854" y="2428331"/>
                  <a:pt x="7931724" y="2465201"/>
                  <a:pt x="7977206" y="2465201"/>
                </a:cubicBezTo>
                <a:lnTo>
                  <a:pt x="8003274" y="2459938"/>
                </a:lnTo>
                <a:lnTo>
                  <a:pt x="8002313" y="2457434"/>
                </a:lnTo>
                <a:lnTo>
                  <a:pt x="8019392" y="2450879"/>
                </a:lnTo>
                <a:lnTo>
                  <a:pt x="8019703" y="2451689"/>
                </a:lnTo>
                <a:lnTo>
                  <a:pt x="8035438" y="2441081"/>
                </a:lnTo>
                <a:cubicBezTo>
                  <a:pt x="8050341" y="2426178"/>
                  <a:pt x="8059558" y="2405590"/>
                  <a:pt x="8059558" y="2382849"/>
                </a:cubicBezTo>
                <a:cubicBezTo>
                  <a:pt x="8059558" y="2337367"/>
                  <a:pt x="8022688" y="2300497"/>
                  <a:pt x="7977206" y="2300497"/>
                </a:cubicBezTo>
                <a:close/>
                <a:moveTo>
                  <a:pt x="10511454" y="1684255"/>
                </a:moveTo>
                <a:cubicBezTo>
                  <a:pt x="10465972" y="1684255"/>
                  <a:pt x="10429102" y="1721125"/>
                  <a:pt x="10429102" y="1766607"/>
                </a:cubicBezTo>
                <a:cubicBezTo>
                  <a:pt x="10429102" y="1812089"/>
                  <a:pt x="10465972" y="1848959"/>
                  <a:pt x="10511454" y="1848959"/>
                </a:cubicBezTo>
                <a:cubicBezTo>
                  <a:pt x="10556936" y="1848959"/>
                  <a:pt x="10593806" y="1812089"/>
                  <a:pt x="10593806" y="1766607"/>
                </a:cubicBezTo>
                <a:cubicBezTo>
                  <a:pt x="10593806" y="1721125"/>
                  <a:pt x="10556936" y="1684255"/>
                  <a:pt x="10511454" y="1684255"/>
                </a:cubicBezTo>
                <a:close/>
                <a:moveTo>
                  <a:pt x="10511455" y="1659783"/>
                </a:moveTo>
                <a:cubicBezTo>
                  <a:pt x="10570452" y="1659783"/>
                  <a:pt x="10618279" y="1707610"/>
                  <a:pt x="10618279" y="1766607"/>
                </a:cubicBezTo>
                <a:cubicBezTo>
                  <a:pt x="10618279" y="1825604"/>
                  <a:pt x="10570452" y="1873431"/>
                  <a:pt x="10511455" y="1873431"/>
                </a:cubicBezTo>
                <a:cubicBezTo>
                  <a:pt x="10452458" y="1873431"/>
                  <a:pt x="10404631" y="1825604"/>
                  <a:pt x="10404631" y="1766607"/>
                </a:cubicBezTo>
                <a:cubicBezTo>
                  <a:pt x="10404631" y="1707610"/>
                  <a:pt x="10452458" y="1659783"/>
                  <a:pt x="10511455" y="1659783"/>
                </a:cubicBezTo>
                <a:close/>
                <a:moveTo>
                  <a:pt x="8123237" y="1302550"/>
                </a:moveTo>
                <a:cubicBezTo>
                  <a:pt x="8080345" y="1302550"/>
                  <a:pt x="8045574" y="1337321"/>
                  <a:pt x="8045574" y="1380213"/>
                </a:cubicBezTo>
                <a:cubicBezTo>
                  <a:pt x="8045574" y="1423105"/>
                  <a:pt x="8080345" y="1457876"/>
                  <a:pt x="8123237" y="1457876"/>
                </a:cubicBezTo>
                <a:cubicBezTo>
                  <a:pt x="8166129" y="1457876"/>
                  <a:pt x="8200900" y="1423105"/>
                  <a:pt x="8200900" y="1380213"/>
                </a:cubicBezTo>
                <a:cubicBezTo>
                  <a:pt x="8200900" y="1337321"/>
                  <a:pt x="8166129" y="1302550"/>
                  <a:pt x="8123237" y="1302550"/>
                </a:cubicBezTo>
                <a:close/>
                <a:moveTo>
                  <a:pt x="9037018" y="675747"/>
                </a:moveTo>
                <a:cubicBezTo>
                  <a:pt x="8949736" y="675747"/>
                  <a:pt x="8878980" y="746503"/>
                  <a:pt x="8878980" y="833785"/>
                </a:cubicBezTo>
                <a:cubicBezTo>
                  <a:pt x="8878980" y="921067"/>
                  <a:pt x="8949736" y="991823"/>
                  <a:pt x="9037018" y="991823"/>
                </a:cubicBezTo>
                <a:cubicBezTo>
                  <a:pt x="9124300" y="991823"/>
                  <a:pt x="9195056" y="921067"/>
                  <a:pt x="9195056" y="833785"/>
                </a:cubicBezTo>
                <a:cubicBezTo>
                  <a:pt x="9195056" y="746503"/>
                  <a:pt x="9124300" y="675747"/>
                  <a:pt x="9037018" y="675747"/>
                </a:cubicBezTo>
                <a:close/>
                <a:moveTo>
                  <a:pt x="9037018" y="618345"/>
                </a:moveTo>
                <a:cubicBezTo>
                  <a:pt x="9156002" y="618345"/>
                  <a:pt x="9252458" y="714801"/>
                  <a:pt x="9252458" y="833785"/>
                </a:cubicBezTo>
                <a:cubicBezTo>
                  <a:pt x="9252458" y="952769"/>
                  <a:pt x="9156002" y="1049225"/>
                  <a:pt x="9037018" y="1049225"/>
                </a:cubicBezTo>
                <a:cubicBezTo>
                  <a:pt x="8918034" y="1049225"/>
                  <a:pt x="8821578" y="952769"/>
                  <a:pt x="8821578" y="833785"/>
                </a:cubicBezTo>
                <a:cubicBezTo>
                  <a:pt x="8821578" y="714801"/>
                  <a:pt x="8918034" y="618345"/>
                  <a:pt x="9037018" y="618345"/>
                </a:cubicBezTo>
                <a:close/>
                <a:moveTo>
                  <a:pt x="10008763" y="68366"/>
                </a:moveTo>
                <a:cubicBezTo>
                  <a:pt x="9904810" y="68366"/>
                  <a:pt x="9820540" y="152636"/>
                  <a:pt x="9820540" y="256589"/>
                </a:cubicBezTo>
                <a:cubicBezTo>
                  <a:pt x="9820540" y="360542"/>
                  <a:pt x="9904810" y="444812"/>
                  <a:pt x="10008763" y="444812"/>
                </a:cubicBezTo>
                <a:cubicBezTo>
                  <a:pt x="10112716" y="444812"/>
                  <a:pt x="10196986" y="360542"/>
                  <a:pt x="10196986" y="256589"/>
                </a:cubicBezTo>
                <a:cubicBezTo>
                  <a:pt x="10196986" y="152636"/>
                  <a:pt x="10112716" y="68366"/>
                  <a:pt x="10008763" y="68366"/>
                </a:cubicBezTo>
                <a:close/>
                <a:moveTo>
                  <a:pt x="10008763" y="0"/>
                </a:moveTo>
                <a:cubicBezTo>
                  <a:pt x="10150473" y="0"/>
                  <a:pt x="10265352" y="114879"/>
                  <a:pt x="10265352" y="256589"/>
                </a:cubicBezTo>
                <a:cubicBezTo>
                  <a:pt x="10265352" y="398299"/>
                  <a:pt x="10150473" y="513178"/>
                  <a:pt x="10008763" y="513178"/>
                </a:cubicBezTo>
                <a:cubicBezTo>
                  <a:pt x="9991049" y="513178"/>
                  <a:pt x="9973755" y="511383"/>
                  <a:pt x="9957051" y="507965"/>
                </a:cubicBezTo>
                <a:lnTo>
                  <a:pt x="9952422" y="506528"/>
                </a:lnTo>
                <a:lnTo>
                  <a:pt x="9315698" y="4526644"/>
                </a:lnTo>
                <a:lnTo>
                  <a:pt x="9325655" y="4528162"/>
                </a:lnTo>
                <a:lnTo>
                  <a:pt x="9392473" y="4548010"/>
                </a:lnTo>
                <a:lnTo>
                  <a:pt x="9767588" y="3148056"/>
                </a:lnTo>
                <a:lnTo>
                  <a:pt x="9766120" y="3147760"/>
                </a:lnTo>
                <a:cubicBezTo>
                  <a:pt x="9729420" y="3132237"/>
                  <a:pt x="9703669" y="3095897"/>
                  <a:pt x="9703669" y="3053543"/>
                </a:cubicBezTo>
                <a:cubicBezTo>
                  <a:pt x="9703669" y="2997071"/>
                  <a:pt x="9749449" y="2951291"/>
                  <a:pt x="9805921" y="2951291"/>
                </a:cubicBezTo>
                <a:cubicBezTo>
                  <a:pt x="9862393" y="2951291"/>
                  <a:pt x="9908173" y="2997071"/>
                  <a:pt x="9908173" y="3053543"/>
                </a:cubicBezTo>
                <a:cubicBezTo>
                  <a:pt x="9908173" y="3110015"/>
                  <a:pt x="9862393" y="3155795"/>
                  <a:pt x="9805921" y="3155795"/>
                </a:cubicBezTo>
                <a:lnTo>
                  <a:pt x="9785544" y="3151681"/>
                </a:lnTo>
                <a:lnTo>
                  <a:pt x="9410007" y="4553216"/>
                </a:lnTo>
                <a:lnTo>
                  <a:pt x="9471289" y="4571419"/>
                </a:lnTo>
                <a:lnTo>
                  <a:pt x="10457761" y="1861107"/>
                </a:lnTo>
                <a:lnTo>
                  <a:pt x="10474941" y="1867359"/>
                </a:lnTo>
                <a:lnTo>
                  <a:pt x="9487991" y="4578997"/>
                </a:lnTo>
                <a:lnTo>
                  <a:pt x="9556669" y="4612196"/>
                </a:lnTo>
                <a:lnTo>
                  <a:pt x="10307106" y="3073572"/>
                </a:lnTo>
                <a:lnTo>
                  <a:pt x="10285642" y="3059100"/>
                </a:lnTo>
                <a:cubicBezTo>
                  <a:pt x="10268793" y="3042251"/>
                  <a:pt x="10258371" y="3018974"/>
                  <a:pt x="10258371" y="2993263"/>
                </a:cubicBezTo>
                <a:cubicBezTo>
                  <a:pt x="10258371" y="2941841"/>
                  <a:pt x="10300057" y="2900155"/>
                  <a:pt x="10351479" y="2900155"/>
                </a:cubicBezTo>
                <a:cubicBezTo>
                  <a:pt x="10402901" y="2900155"/>
                  <a:pt x="10444587" y="2941841"/>
                  <a:pt x="10444587" y="2993263"/>
                </a:cubicBezTo>
                <a:cubicBezTo>
                  <a:pt x="10444587" y="3044685"/>
                  <a:pt x="10402901" y="3086371"/>
                  <a:pt x="10351479" y="3086371"/>
                </a:cubicBezTo>
                <a:lnTo>
                  <a:pt x="10323920" y="3080807"/>
                </a:lnTo>
                <a:lnTo>
                  <a:pt x="9573132" y="4620156"/>
                </a:lnTo>
                <a:lnTo>
                  <a:pt x="9594004" y="4630246"/>
                </a:lnTo>
                <a:lnTo>
                  <a:pt x="9637297" y="4659190"/>
                </a:lnTo>
                <a:lnTo>
                  <a:pt x="11435193" y="1708911"/>
                </a:lnTo>
                <a:lnTo>
                  <a:pt x="11450806" y="1718432"/>
                </a:lnTo>
                <a:lnTo>
                  <a:pt x="9652512" y="4669359"/>
                </a:lnTo>
                <a:lnTo>
                  <a:pt x="9690295" y="4694624"/>
                </a:lnTo>
                <a:lnTo>
                  <a:pt x="9715986" y="4716694"/>
                </a:lnTo>
                <a:lnTo>
                  <a:pt x="11356733" y="2539349"/>
                </a:lnTo>
                <a:lnTo>
                  <a:pt x="11371332" y="2550354"/>
                </a:lnTo>
                <a:lnTo>
                  <a:pt x="9729881" y="4728630"/>
                </a:lnTo>
                <a:lnTo>
                  <a:pt x="9766944" y="4760470"/>
                </a:lnTo>
                <a:lnTo>
                  <a:pt x="9776239" y="4771345"/>
                </a:lnTo>
                <a:lnTo>
                  <a:pt x="10562958" y="3927692"/>
                </a:lnTo>
                <a:lnTo>
                  <a:pt x="10555676" y="3922783"/>
                </a:lnTo>
                <a:cubicBezTo>
                  <a:pt x="10539654" y="3906761"/>
                  <a:pt x="10529745" y="3884628"/>
                  <a:pt x="10529745" y="3860179"/>
                </a:cubicBezTo>
                <a:cubicBezTo>
                  <a:pt x="10529745" y="3811282"/>
                  <a:pt x="10569383" y="3771644"/>
                  <a:pt x="10618280" y="3771644"/>
                </a:cubicBezTo>
                <a:cubicBezTo>
                  <a:pt x="10667177" y="3771644"/>
                  <a:pt x="10706815" y="3811282"/>
                  <a:pt x="10706815" y="3860179"/>
                </a:cubicBezTo>
                <a:cubicBezTo>
                  <a:pt x="10706815" y="3909076"/>
                  <a:pt x="10667177" y="3948714"/>
                  <a:pt x="10618280" y="3948714"/>
                </a:cubicBezTo>
                <a:cubicBezTo>
                  <a:pt x="10606056" y="3948714"/>
                  <a:pt x="10594410" y="3946237"/>
                  <a:pt x="10583818" y="3941757"/>
                </a:cubicBezTo>
                <a:lnTo>
                  <a:pt x="10578307" y="3938041"/>
                </a:lnTo>
                <a:lnTo>
                  <a:pt x="9788190" y="4785335"/>
                </a:lnTo>
                <a:lnTo>
                  <a:pt x="9830136" y="4834422"/>
                </a:lnTo>
                <a:lnTo>
                  <a:pt x="11884426" y="3048661"/>
                </a:lnTo>
                <a:lnTo>
                  <a:pt x="11896424" y="3062460"/>
                </a:lnTo>
                <a:lnTo>
                  <a:pt x="9842016" y="4848330"/>
                </a:lnTo>
                <a:lnTo>
                  <a:pt x="9881724" y="4894790"/>
                </a:lnTo>
                <a:lnTo>
                  <a:pt x="9936501" y="4987264"/>
                </a:lnTo>
                <a:lnTo>
                  <a:pt x="12237224" y="3711948"/>
                </a:lnTo>
                <a:lnTo>
                  <a:pt x="12246090" y="3727941"/>
                </a:lnTo>
                <a:lnTo>
                  <a:pt x="9945821" y="5003006"/>
                </a:lnTo>
                <a:lnTo>
                  <a:pt x="9949669" y="5009499"/>
                </a:lnTo>
                <a:lnTo>
                  <a:pt x="9975008" y="5072063"/>
                </a:lnTo>
                <a:lnTo>
                  <a:pt x="11471281" y="4467531"/>
                </a:lnTo>
                <a:lnTo>
                  <a:pt x="11478129" y="4484488"/>
                </a:lnTo>
                <a:lnTo>
                  <a:pt x="9981878" y="5089014"/>
                </a:lnTo>
                <a:lnTo>
                  <a:pt x="10000241" y="5134348"/>
                </a:lnTo>
                <a:lnTo>
                  <a:pt x="10002925" y="5145692"/>
                </a:lnTo>
                <a:lnTo>
                  <a:pt x="11729143" y="4650706"/>
                </a:lnTo>
                <a:lnTo>
                  <a:pt x="11734182" y="4668285"/>
                </a:lnTo>
                <a:lnTo>
                  <a:pt x="10007131" y="5163507"/>
                </a:lnTo>
                <a:lnTo>
                  <a:pt x="10020619" y="5220499"/>
                </a:lnTo>
                <a:lnTo>
                  <a:pt x="11712297" y="4933099"/>
                </a:lnTo>
                <a:lnTo>
                  <a:pt x="11715357" y="4951126"/>
                </a:lnTo>
                <a:lnTo>
                  <a:pt x="10024839" y="5238327"/>
                </a:lnTo>
                <a:lnTo>
                  <a:pt x="10031786" y="5267700"/>
                </a:lnTo>
                <a:lnTo>
                  <a:pt x="10034009" y="5296335"/>
                </a:lnTo>
                <a:lnTo>
                  <a:pt x="11818838" y="5140184"/>
                </a:lnTo>
                <a:lnTo>
                  <a:pt x="11820434" y="5158400"/>
                </a:lnTo>
                <a:lnTo>
                  <a:pt x="10035426" y="5314568"/>
                </a:lnTo>
                <a:lnTo>
                  <a:pt x="10040623" y="5381560"/>
                </a:lnTo>
                <a:lnTo>
                  <a:pt x="11817925" y="5381560"/>
                </a:lnTo>
                <a:lnTo>
                  <a:pt x="11817923" y="5399845"/>
                </a:lnTo>
                <a:lnTo>
                  <a:pt x="10042043" y="5399846"/>
                </a:lnTo>
                <a:lnTo>
                  <a:pt x="10042670" y="5407909"/>
                </a:lnTo>
                <a:lnTo>
                  <a:pt x="10038304" y="5473226"/>
                </a:lnTo>
                <a:lnTo>
                  <a:pt x="11819319" y="5597767"/>
                </a:lnTo>
                <a:lnTo>
                  <a:pt x="11818043" y="5616008"/>
                </a:lnTo>
                <a:lnTo>
                  <a:pt x="10037085" y="5491471"/>
                </a:lnTo>
                <a:lnTo>
                  <a:pt x="10034573" y="5528994"/>
                </a:lnTo>
                <a:lnTo>
                  <a:pt x="10029247" y="5557666"/>
                </a:lnTo>
                <a:lnTo>
                  <a:pt x="12603528" y="5919458"/>
                </a:lnTo>
                <a:lnTo>
                  <a:pt x="12600981" y="5937565"/>
                </a:lnTo>
                <a:lnTo>
                  <a:pt x="10025902" y="5575662"/>
                </a:lnTo>
                <a:lnTo>
                  <a:pt x="10018283" y="5616641"/>
                </a:lnTo>
                <a:lnTo>
                  <a:pt x="10012891" y="5633620"/>
                </a:lnTo>
                <a:lnTo>
                  <a:pt x="11876127" y="6029662"/>
                </a:lnTo>
                <a:lnTo>
                  <a:pt x="11872324" y="6047548"/>
                </a:lnTo>
                <a:lnTo>
                  <a:pt x="10007329" y="5651130"/>
                </a:lnTo>
                <a:lnTo>
                  <a:pt x="9985385" y="5720220"/>
                </a:lnTo>
                <a:lnTo>
                  <a:pt x="11769540" y="6260053"/>
                </a:lnTo>
                <a:lnTo>
                  <a:pt x="11764246" y="6277555"/>
                </a:lnTo>
                <a:lnTo>
                  <a:pt x="9979849" y="5737650"/>
                </a:lnTo>
                <a:lnTo>
                  <a:pt x="9978479" y="5741965"/>
                </a:lnTo>
                <a:lnTo>
                  <a:pt x="9955367" y="5789317"/>
                </a:lnTo>
                <a:lnTo>
                  <a:pt x="11728678" y="6470026"/>
                </a:lnTo>
                <a:lnTo>
                  <a:pt x="11722126" y="6487098"/>
                </a:lnTo>
                <a:lnTo>
                  <a:pt x="9947315" y="5805812"/>
                </a:lnTo>
                <a:lnTo>
                  <a:pt x="9925239" y="5851042"/>
                </a:lnTo>
                <a:lnTo>
                  <a:pt x="11832856" y="6823022"/>
                </a:lnTo>
                <a:lnTo>
                  <a:pt x="11824554" y="6839315"/>
                </a:lnTo>
                <a:lnTo>
                  <a:pt x="9915820" y="5866766"/>
                </a:lnTo>
                <a:lnTo>
                  <a:pt x="9887271" y="5907484"/>
                </a:lnTo>
                <a:lnTo>
                  <a:pt x="11665735" y="7018791"/>
                </a:lnTo>
                <a:lnTo>
                  <a:pt x="11656042" y="7034300"/>
                </a:lnTo>
                <a:lnTo>
                  <a:pt x="9876756" y="5922479"/>
                </a:lnTo>
                <a:lnTo>
                  <a:pt x="9843758" y="5969541"/>
                </a:lnTo>
                <a:lnTo>
                  <a:pt x="11418260" y="7199676"/>
                </a:lnTo>
                <a:lnTo>
                  <a:pt x="11406999" y="7214085"/>
                </a:lnTo>
                <a:lnTo>
                  <a:pt x="9833099" y="5984419"/>
                </a:lnTo>
                <a:lnTo>
                  <a:pt x="9788835" y="6031704"/>
                </a:lnTo>
                <a:lnTo>
                  <a:pt x="11196773" y="7344626"/>
                </a:lnTo>
                <a:lnTo>
                  <a:pt x="11184300" y="7357997"/>
                </a:lnTo>
                <a:lnTo>
                  <a:pt x="9776340" y="6045054"/>
                </a:lnTo>
                <a:lnTo>
                  <a:pt x="9764665" y="6057525"/>
                </a:lnTo>
                <a:cubicBezTo>
                  <a:pt x="9740193" y="6080883"/>
                  <a:pt x="9714407" y="6102876"/>
                  <a:pt x="9687425" y="6123375"/>
                </a:cubicBezTo>
                <a:lnTo>
                  <a:pt x="9649398" y="6148563"/>
                </a:lnTo>
                <a:lnTo>
                  <a:pt x="10635804" y="7610968"/>
                </a:lnTo>
                <a:lnTo>
                  <a:pt x="10620644" y="7621193"/>
                </a:lnTo>
                <a:lnTo>
                  <a:pt x="9634157" y="6158661"/>
                </a:lnTo>
                <a:lnTo>
                  <a:pt x="9590413" y="6187636"/>
                </a:lnTo>
                <a:lnTo>
                  <a:pt x="9554082" y="6204974"/>
                </a:lnTo>
                <a:lnTo>
                  <a:pt x="10382600" y="7763189"/>
                </a:lnTo>
                <a:lnTo>
                  <a:pt x="10366455" y="7771771"/>
                </a:lnTo>
                <a:lnTo>
                  <a:pt x="9537562" y="6212858"/>
                </a:lnTo>
                <a:lnTo>
                  <a:pt x="9473487" y="6243440"/>
                </a:lnTo>
                <a:lnTo>
                  <a:pt x="10097682" y="7869533"/>
                </a:lnTo>
                <a:lnTo>
                  <a:pt x="10080617" y="7876088"/>
                </a:lnTo>
                <a:lnTo>
                  <a:pt x="9456125" y="6249231"/>
                </a:lnTo>
                <a:lnTo>
                  <a:pt x="9367930" y="6274870"/>
                </a:lnTo>
                <a:lnTo>
                  <a:pt x="9761970" y="7855275"/>
                </a:lnTo>
                <a:lnTo>
                  <a:pt x="9744226" y="7859701"/>
                </a:lnTo>
                <a:lnTo>
                  <a:pt x="9350357" y="6279982"/>
                </a:lnTo>
                <a:lnTo>
                  <a:pt x="9320168" y="6288756"/>
                </a:lnTo>
                <a:lnTo>
                  <a:pt x="9276942" y="6295213"/>
                </a:lnTo>
                <a:lnTo>
                  <a:pt x="9493809" y="7838307"/>
                </a:lnTo>
                <a:lnTo>
                  <a:pt x="9475702" y="7840858"/>
                </a:lnTo>
                <a:lnTo>
                  <a:pt x="9258863" y="6297914"/>
                </a:lnTo>
                <a:lnTo>
                  <a:pt x="9236497" y="6301257"/>
                </a:lnTo>
                <a:lnTo>
                  <a:pt x="9170196" y="6304602"/>
                </a:lnTo>
                <a:lnTo>
                  <a:pt x="9198336" y="7916795"/>
                </a:lnTo>
                <a:lnTo>
                  <a:pt x="9180055" y="7917109"/>
                </a:lnTo>
                <a:lnTo>
                  <a:pt x="9151922" y="6305526"/>
                </a:lnTo>
                <a:lnTo>
                  <a:pt x="9144689" y="6305891"/>
                </a:lnTo>
                <a:lnTo>
                  <a:pt x="9082039" y="6300813"/>
                </a:lnTo>
                <a:lnTo>
                  <a:pt x="8947112" y="7843056"/>
                </a:lnTo>
                <a:lnTo>
                  <a:pt x="8928895" y="7841462"/>
                </a:lnTo>
                <a:lnTo>
                  <a:pt x="9063810" y="6299337"/>
                </a:lnTo>
                <a:lnTo>
                  <a:pt x="8998364" y="6294033"/>
                </a:lnTo>
                <a:lnTo>
                  <a:pt x="8997005" y="6293695"/>
                </a:lnTo>
                <a:lnTo>
                  <a:pt x="8675757" y="7946389"/>
                </a:lnTo>
                <a:lnTo>
                  <a:pt x="8657801" y="7942897"/>
                </a:lnTo>
                <a:lnTo>
                  <a:pt x="8979234" y="6289298"/>
                </a:lnTo>
                <a:lnTo>
                  <a:pt x="8905221" y="6270985"/>
                </a:lnTo>
                <a:lnTo>
                  <a:pt x="8398875" y="7927168"/>
                </a:lnTo>
                <a:lnTo>
                  <a:pt x="8381387" y="7921828"/>
                </a:lnTo>
                <a:lnTo>
                  <a:pt x="8887436" y="6266586"/>
                </a:lnTo>
                <a:lnTo>
                  <a:pt x="8859608" y="6259699"/>
                </a:lnTo>
                <a:lnTo>
                  <a:pt x="8818192" y="6243373"/>
                </a:lnTo>
                <a:lnTo>
                  <a:pt x="8167136" y="7922561"/>
                </a:lnTo>
                <a:lnTo>
                  <a:pt x="8150085" y="7915950"/>
                </a:lnTo>
                <a:lnTo>
                  <a:pt x="8801180" y="6236668"/>
                </a:lnTo>
                <a:lnTo>
                  <a:pt x="8772229" y="6225252"/>
                </a:lnTo>
                <a:lnTo>
                  <a:pt x="8748153" y="6212179"/>
                </a:lnTo>
                <a:lnTo>
                  <a:pt x="8248944" y="7235708"/>
                </a:lnTo>
                <a:lnTo>
                  <a:pt x="8232508" y="7227697"/>
                </a:lnTo>
                <a:lnTo>
                  <a:pt x="8732070" y="6203443"/>
                </a:lnTo>
                <a:lnTo>
                  <a:pt x="8664319" y="6166642"/>
                </a:lnTo>
                <a:lnTo>
                  <a:pt x="7503103" y="8072143"/>
                </a:lnTo>
                <a:lnTo>
                  <a:pt x="7487494" y="8062630"/>
                </a:lnTo>
                <a:lnTo>
                  <a:pt x="8649658" y="6155562"/>
                </a:lnTo>
                <a:lnTo>
                  <a:pt x="8598703" y="6116180"/>
                </a:lnTo>
                <a:lnTo>
                  <a:pt x="7228504" y="7869959"/>
                </a:lnTo>
                <a:lnTo>
                  <a:pt x="7214090" y="7858699"/>
                </a:lnTo>
                <a:lnTo>
                  <a:pt x="8584235" y="6104997"/>
                </a:lnTo>
                <a:lnTo>
                  <a:pt x="8533258" y="6065589"/>
                </a:lnTo>
                <a:lnTo>
                  <a:pt x="8526819" y="6058949"/>
                </a:lnTo>
                <a:lnTo>
                  <a:pt x="7083885" y="7641489"/>
                </a:lnTo>
                <a:lnTo>
                  <a:pt x="7070373" y="7629166"/>
                </a:lnTo>
                <a:lnTo>
                  <a:pt x="8514072" y="6045793"/>
                </a:lnTo>
                <a:lnTo>
                  <a:pt x="8473241" y="6003659"/>
                </a:lnTo>
                <a:lnTo>
                  <a:pt x="6844177" y="7419780"/>
                </a:lnTo>
                <a:lnTo>
                  <a:pt x="6832178" y="7405975"/>
                </a:lnTo>
                <a:lnTo>
                  <a:pt x="8461401" y="5989715"/>
                </a:lnTo>
                <a:lnTo>
                  <a:pt x="8419856" y="5936003"/>
                </a:lnTo>
                <a:lnTo>
                  <a:pt x="5922652" y="7726589"/>
                </a:lnTo>
                <a:lnTo>
                  <a:pt x="5911994" y="7711726"/>
                </a:lnTo>
                <a:lnTo>
                  <a:pt x="8408662" y="5921525"/>
                </a:lnTo>
                <a:lnTo>
                  <a:pt x="8402331" y="5913337"/>
                </a:lnTo>
                <a:lnTo>
                  <a:pt x="8380222" y="5875586"/>
                </a:lnTo>
                <a:lnTo>
                  <a:pt x="7046212" y="6584891"/>
                </a:lnTo>
                <a:lnTo>
                  <a:pt x="7046698" y="6585611"/>
                </a:lnTo>
                <a:cubicBezTo>
                  <a:pt x="7051178" y="6596203"/>
                  <a:pt x="7053655" y="6607849"/>
                  <a:pt x="7053655" y="6620073"/>
                </a:cubicBezTo>
                <a:cubicBezTo>
                  <a:pt x="7053655" y="6668970"/>
                  <a:pt x="7014017" y="6708608"/>
                  <a:pt x="6965120" y="6708608"/>
                </a:cubicBezTo>
                <a:cubicBezTo>
                  <a:pt x="6916223" y="6708608"/>
                  <a:pt x="6876585" y="6668970"/>
                  <a:pt x="6876585" y="6620073"/>
                </a:cubicBezTo>
                <a:cubicBezTo>
                  <a:pt x="6876585" y="6571176"/>
                  <a:pt x="6916223" y="6531538"/>
                  <a:pt x="6965120" y="6531538"/>
                </a:cubicBezTo>
                <a:cubicBezTo>
                  <a:pt x="6989569" y="6531538"/>
                  <a:pt x="7011702" y="6541448"/>
                  <a:pt x="7027724" y="6557469"/>
                </a:cubicBezTo>
                <a:lnTo>
                  <a:pt x="7035929" y="6569639"/>
                </a:lnTo>
                <a:lnTo>
                  <a:pt x="8370961" y="5859795"/>
                </a:lnTo>
                <a:lnTo>
                  <a:pt x="8340030" y="5807000"/>
                </a:lnTo>
                <a:lnTo>
                  <a:pt x="8335769" y="5796370"/>
                </a:lnTo>
                <a:lnTo>
                  <a:pt x="5940024" y="6764311"/>
                </a:lnTo>
                <a:lnTo>
                  <a:pt x="5947629" y="6801978"/>
                </a:lnTo>
                <a:cubicBezTo>
                  <a:pt x="5947629" y="6866025"/>
                  <a:pt x="5895708" y="6917946"/>
                  <a:pt x="5831661" y="6917946"/>
                </a:cubicBezTo>
                <a:cubicBezTo>
                  <a:pt x="5767614" y="6917946"/>
                  <a:pt x="5715693" y="6866025"/>
                  <a:pt x="5715693" y="6801978"/>
                </a:cubicBezTo>
                <a:cubicBezTo>
                  <a:pt x="5715693" y="6737931"/>
                  <a:pt x="5767614" y="6686010"/>
                  <a:pt x="5831661" y="6686010"/>
                </a:cubicBezTo>
                <a:cubicBezTo>
                  <a:pt x="5863685" y="6686010"/>
                  <a:pt x="5892677" y="6698990"/>
                  <a:pt x="5913663" y="6719977"/>
                </a:cubicBezTo>
                <a:lnTo>
                  <a:pt x="5932346" y="6747688"/>
                </a:lnTo>
                <a:lnTo>
                  <a:pt x="8328962" y="5779396"/>
                </a:lnTo>
                <a:lnTo>
                  <a:pt x="8303983" y="5717130"/>
                </a:lnTo>
                <a:lnTo>
                  <a:pt x="6645879" y="6192583"/>
                </a:lnTo>
                <a:lnTo>
                  <a:pt x="6637536" y="6233911"/>
                </a:lnTo>
                <a:cubicBezTo>
                  <a:pt x="6621319" y="6272252"/>
                  <a:pt x="6583354" y="6299154"/>
                  <a:pt x="6539106" y="6299154"/>
                </a:cubicBezTo>
                <a:cubicBezTo>
                  <a:pt x="6480109" y="6299154"/>
                  <a:pt x="6432282" y="6251327"/>
                  <a:pt x="6432282" y="6192330"/>
                </a:cubicBezTo>
                <a:cubicBezTo>
                  <a:pt x="6432282" y="6133333"/>
                  <a:pt x="6480109" y="6085506"/>
                  <a:pt x="6539106" y="6085506"/>
                </a:cubicBezTo>
                <a:cubicBezTo>
                  <a:pt x="6583354" y="6085506"/>
                  <a:pt x="6621319" y="6112409"/>
                  <a:pt x="6637536" y="6150750"/>
                </a:cubicBezTo>
                <a:lnTo>
                  <a:pt x="6642345" y="6174572"/>
                </a:lnTo>
                <a:lnTo>
                  <a:pt x="8297144" y="5700067"/>
                </a:lnTo>
                <a:lnTo>
                  <a:pt x="8287059" y="5674937"/>
                </a:lnTo>
                <a:lnTo>
                  <a:pt x="8276820" y="5635078"/>
                </a:lnTo>
                <a:lnTo>
                  <a:pt x="3398941" y="6463781"/>
                </a:lnTo>
                <a:lnTo>
                  <a:pt x="3406235" y="6499909"/>
                </a:lnTo>
                <a:cubicBezTo>
                  <a:pt x="3406235" y="6581397"/>
                  <a:pt x="3340176" y="6647456"/>
                  <a:pt x="3258688" y="6647456"/>
                </a:cubicBezTo>
                <a:cubicBezTo>
                  <a:pt x="3177200" y="6647456"/>
                  <a:pt x="3111141" y="6581397"/>
                  <a:pt x="3111141" y="6499909"/>
                </a:cubicBezTo>
                <a:cubicBezTo>
                  <a:pt x="3111141" y="6418421"/>
                  <a:pt x="3177200" y="6352362"/>
                  <a:pt x="3258688" y="6352362"/>
                </a:cubicBezTo>
                <a:cubicBezTo>
                  <a:pt x="3319804" y="6352362"/>
                  <a:pt x="3372241" y="6389520"/>
                  <a:pt x="3394640" y="6442477"/>
                </a:cubicBezTo>
                <a:lnTo>
                  <a:pt x="3395321" y="6445848"/>
                </a:lnTo>
                <a:lnTo>
                  <a:pt x="8272243" y="5617304"/>
                </a:lnTo>
                <a:lnTo>
                  <a:pt x="8264935" y="5588878"/>
                </a:lnTo>
                <a:lnTo>
                  <a:pt x="8260439" y="5559410"/>
                </a:lnTo>
                <a:lnTo>
                  <a:pt x="5993490" y="5757748"/>
                </a:lnTo>
                <a:lnTo>
                  <a:pt x="5991896" y="5739524"/>
                </a:lnTo>
                <a:lnTo>
                  <a:pt x="8257670" y="5541294"/>
                </a:lnTo>
                <a:lnTo>
                  <a:pt x="8251334" y="5499720"/>
                </a:lnTo>
                <a:cubicBezTo>
                  <a:pt x="8248263" y="5469531"/>
                  <a:pt x="8246694" y="5438901"/>
                  <a:pt x="8246690" y="5407902"/>
                </a:cubicBezTo>
                <a:lnTo>
                  <a:pt x="8248428" y="5373476"/>
                </a:lnTo>
                <a:lnTo>
                  <a:pt x="5516183" y="5182428"/>
                </a:lnTo>
                <a:lnTo>
                  <a:pt x="5508905" y="5218479"/>
                </a:lnTo>
                <a:cubicBezTo>
                  <a:pt x="5491300" y="5260102"/>
                  <a:pt x="5450085" y="5289307"/>
                  <a:pt x="5402050" y="5289307"/>
                </a:cubicBezTo>
                <a:cubicBezTo>
                  <a:pt x="5338003" y="5289307"/>
                  <a:pt x="5286082" y="5237386"/>
                  <a:pt x="5286082" y="5173339"/>
                </a:cubicBezTo>
                <a:cubicBezTo>
                  <a:pt x="5286082" y="5109292"/>
                  <a:pt x="5338003" y="5057371"/>
                  <a:pt x="5402050" y="5057371"/>
                </a:cubicBezTo>
                <a:cubicBezTo>
                  <a:pt x="5450085" y="5057371"/>
                  <a:pt x="5491300" y="5086577"/>
                  <a:pt x="5508905" y="5128199"/>
                </a:cubicBezTo>
                <a:lnTo>
                  <a:pt x="5517054" y="5168565"/>
                </a:lnTo>
                <a:lnTo>
                  <a:pt x="5517361" y="5164173"/>
                </a:lnTo>
                <a:lnTo>
                  <a:pt x="8249353" y="5355212"/>
                </a:lnTo>
                <a:lnTo>
                  <a:pt x="8251330" y="5316092"/>
                </a:lnTo>
                <a:lnTo>
                  <a:pt x="8256749" y="5279799"/>
                </a:lnTo>
                <a:lnTo>
                  <a:pt x="3774518" y="4649862"/>
                </a:lnTo>
                <a:lnTo>
                  <a:pt x="3777061" y="4631751"/>
                </a:lnTo>
                <a:lnTo>
                  <a:pt x="8259452" y="5261713"/>
                </a:lnTo>
                <a:lnTo>
                  <a:pt x="8263838" y="5232418"/>
                </a:lnTo>
                <a:lnTo>
                  <a:pt x="8273632" y="5198714"/>
                </a:lnTo>
                <a:lnTo>
                  <a:pt x="5017314" y="4506569"/>
                </a:lnTo>
                <a:lnTo>
                  <a:pt x="5016444" y="4510881"/>
                </a:lnTo>
                <a:cubicBezTo>
                  <a:pt x="5003004" y="4542658"/>
                  <a:pt x="4971539" y="4564954"/>
                  <a:pt x="4934866" y="4564954"/>
                </a:cubicBezTo>
                <a:cubicBezTo>
                  <a:pt x="4885969" y="4564954"/>
                  <a:pt x="4846331" y="4525316"/>
                  <a:pt x="4846331" y="4476419"/>
                </a:cubicBezTo>
                <a:cubicBezTo>
                  <a:pt x="4846331" y="4427522"/>
                  <a:pt x="4885969" y="4387884"/>
                  <a:pt x="4934866" y="4387884"/>
                </a:cubicBezTo>
                <a:cubicBezTo>
                  <a:pt x="4983763" y="4387884"/>
                  <a:pt x="5023401" y="4427522"/>
                  <a:pt x="5023401" y="4476419"/>
                </a:cubicBezTo>
                <a:lnTo>
                  <a:pt x="5020935" y="4488637"/>
                </a:lnTo>
                <a:lnTo>
                  <a:pt x="8278750" y="5181108"/>
                </a:lnTo>
                <a:lnTo>
                  <a:pt x="8293915" y="5128940"/>
                </a:lnTo>
                <a:lnTo>
                  <a:pt x="4577205" y="4004368"/>
                </a:lnTo>
                <a:lnTo>
                  <a:pt x="4582503" y="3986873"/>
                </a:lnTo>
                <a:lnTo>
                  <a:pt x="8299017" y="5111378"/>
                </a:lnTo>
                <a:lnTo>
                  <a:pt x="8307237" y="5083104"/>
                </a:lnTo>
                <a:lnTo>
                  <a:pt x="8320352" y="5055619"/>
                </a:lnTo>
                <a:lnTo>
                  <a:pt x="6073772" y="4193236"/>
                </a:lnTo>
                <a:lnTo>
                  <a:pt x="6065214" y="4205929"/>
                </a:lnTo>
                <a:cubicBezTo>
                  <a:pt x="6046710" y="4224433"/>
                  <a:pt x="6021147" y="4235878"/>
                  <a:pt x="5992911" y="4235878"/>
                </a:cubicBezTo>
                <a:cubicBezTo>
                  <a:pt x="5936439" y="4235878"/>
                  <a:pt x="5890659" y="4190098"/>
                  <a:pt x="5890659" y="4133626"/>
                </a:cubicBezTo>
                <a:cubicBezTo>
                  <a:pt x="5890659" y="4077154"/>
                  <a:pt x="5936439" y="4031374"/>
                  <a:pt x="5992911" y="4031374"/>
                </a:cubicBezTo>
                <a:cubicBezTo>
                  <a:pt x="6049383" y="4031374"/>
                  <a:pt x="6095163" y="4077154"/>
                  <a:pt x="6095163" y="4133626"/>
                </a:cubicBezTo>
                <a:cubicBezTo>
                  <a:pt x="6095163" y="4147744"/>
                  <a:pt x="6092302" y="4161194"/>
                  <a:pt x="6087128" y="4173427"/>
                </a:cubicBezTo>
                <a:lnTo>
                  <a:pt x="6084261" y="4177679"/>
                </a:lnTo>
                <a:lnTo>
                  <a:pt x="8328253" y="5039066"/>
                </a:lnTo>
                <a:lnTo>
                  <a:pt x="8351290" y="4990790"/>
                </a:lnTo>
                <a:lnTo>
                  <a:pt x="5983659" y="3784418"/>
                </a:lnTo>
                <a:lnTo>
                  <a:pt x="5975445" y="3796601"/>
                </a:lnTo>
                <a:cubicBezTo>
                  <a:pt x="5955286" y="3816760"/>
                  <a:pt x="5927437" y="3829228"/>
                  <a:pt x="5896676" y="3829228"/>
                </a:cubicBezTo>
                <a:cubicBezTo>
                  <a:pt x="5835154" y="3829228"/>
                  <a:pt x="5785280" y="3779354"/>
                  <a:pt x="5785280" y="3717832"/>
                </a:cubicBezTo>
                <a:cubicBezTo>
                  <a:pt x="5785280" y="3656310"/>
                  <a:pt x="5835154" y="3606436"/>
                  <a:pt x="5896676" y="3606436"/>
                </a:cubicBezTo>
                <a:cubicBezTo>
                  <a:pt x="5958198" y="3606436"/>
                  <a:pt x="6008072" y="3656310"/>
                  <a:pt x="6008072" y="3717832"/>
                </a:cubicBezTo>
                <a:cubicBezTo>
                  <a:pt x="6008072" y="3733213"/>
                  <a:pt x="6004955" y="3747865"/>
                  <a:pt x="5999318" y="3761192"/>
                </a:cubicBezTo>
                <a:lnTo>
                  <a:pt x="5993957" y="3769144"/>
                </a:lnTo>
                <a:lnTo>
                  <a:pt x="8359173" y="4974282"/>
                </a:lnTo>
                <a:lnTo>
                  <a:pt x="8364948" y="4962174"/>
                </a:lnTo>
                <a:lnTo>
                  <a:pt x="8389376" y="4925300"/>
                </a:lnTo>
                <a:lnTo>
                  <a:pt x="6896526" y="4028309"/>
                </a:lnTo>
                <a:lnTo>
                  <a:pt x="6894002" y="4032053"/>
                </a:lnTo>
                <a:cubicBezTo>
                  <a:pt x="6877980" y="4048075"/>
                  <a:pt x="6855847" y="4057984"/>
                  <a:pt x="6831398" y="4057984"/>
                </a:cubicBezTo>
                <a:cubicBezTo>
                  <a:pt x="6782501" y="4057984"/>
                  <a:pt x="6742863" y="4018346"/>
                  <a:pt x="6742863" y="3969449"/>
                </a:cubicBezTo>
                <a:cubicBezTo>
                  <a:pt x="6742863" y="3920552"/>
                  <a:pt x="6782501" y="3880914"/>
                  <a:pt x="6831398" y="3880914"/>
                </a:cubicBezTo>
                <a:cubicBezTo>
                  <a:pt x="6880295" y="3880914"/>
                  <a:pt x="6919933" y="3920552"/>
                  <a:pt x="6919933" y="3969449"/>
                </a:cubicBezTo>
                <a:cubicBezTo>
                  <a:pt x="6919933" y="3981673"/>
                  <a:pt x="6917456" y="3993319"/>
                  <a:pt x="6912975" y="4003911"/>
                </a:cubicBezTo>
                <a:lnTo>
                  <a:pt x="6906762" y="4013127"/>
                </a:lnTo>
                <a:lnTo>
                  <a:pt x="8399478" y="4910042"/>
                </a:lnTo>
                <a:lnTo>
                  <a:pt x="8429203" y="4865165"/>
                </a:lnTo>
                <a:lnTo>
                  <a:pt x="8448417" y="4842635"/>
                </a:lnTo>
                <a:lnTo>
                  <a:pt x="7626739" y="4200669"/>
                </a:lnTo>
                <a:lnTo>
                  <a:pt x="7599760" y="4218859"/>
                </a:lnTo>
                <a:cubicBezTo>
                  <a:pt x="7589168" y="4223339"/>
                  <a:pt x="7577522" y="4225816"/>
                  <a:pt x="7565298" y="4225816"/>
                </a:cubicBezTo>
                <a:cubicBezTo>
                  <a:pt x="7516401" y="4225816"/>
                  <a:pt x="7476763" y="4186178"/>
                  <a:pt x="7476763" y="4137281"/>
                </a:cubicBezTo>
                <a:cubicBezTo>
                  <a:pt x="7476763" y="4088384"/>
                  <a:pt x="7516401" y="4048746"/>
                  <a:pt x="7565298" y="4048746"/>
                </a:cubicBezTo>
                <a:cubicBezTo>
                  <a:pt x="7614195" y="4048746"/>
                  <a:pt x="7653833" y="4088384"/>
                  <a:pt x="7653833" y="4137281"/>
                </a:cubicBezTo>
                <a:cubicBezTo>
                  <a:pt x="7653833" y="4149505"/>
                  <a:pt x="7651356" y="4161151"/>
                  <a:pt x="7646875" y="4171743"/>
                </a:cubicBezTo>
                <a:lnTo>
                  <a:pt x="7637400" y="4185797"/>
                </a:lnTo>
                <a:lnTo>
                  <a:pt x="8460299" y="4828713"/>
                </a:lnTo>
                <a:lnTo>
                  <a:pt x="8495061" y="4787922"/>
                </a:lnTo>
                <a:lnTo>
                  <a:pt x="8517266" y="4768831"/>
                </a:lnTo>
                <a:lnTo>
                  <a:pt x="7304951" y="3556515"/>
                </a:lnTo>
                <a:lnTo>
                  <a:pt x="7282694" y="3571521"/>
                </a:lnTo>
                <a:cubicBezTo>
                  <a:pt x="7272102" y="3576001"/>
                  <a:pt x="7260456" y="3578478"/>
                  <a:pt x="7248232" y="3578478"/>
                </a:cubicBezTo>
                <a:cubicBezTo>
                  <a:pt x="7199335" y="3578478"/>
                  <a:pt x="7159697" y="3538840"/>
                  <a:pt x="7159697" y="3489943"/>
                </a:cubicBezTo>
                <a:cubicBezTo>
                  <a:pt x="7159697" y="3441046"/>
                  <a:pt x="7199335" y="3401408"/>
                  <a:pt x="7248232" y="3401408"/>
                </a:cubicBezTo>
                <a:cubicBezTo>
                  <a:pt x="7297129" y="3401408"/>
                  <a:pt x="7336767" y="3441046"/>
                  <a:pt x="7336767" y="3489943"/>
                </a:cubicBezTo>
                <a:cubicBezTo>
                  <a:pt x="7336767" y="3502167"/>
                  <a:pt x="7334290" y="3513813"/>
                  <a:pt x="7329810" y="3524405"/>
                </a:cubicBezTo>
                <a:lnTo>
                  <a:pt x="7317281" y="3542987"/>
                </a:lnTo>
                <a:lnTo>
                  <a:pt x="8531169" y="4756876"/>
                </a:lnTo>
                <a:lnTo>
                  <a:pt x="8616332" y="4683643"/>
                </a:lnTo>
                <a:lnTo>
                  <a:pt x="7275858" y="3086130"/>
                </a:lnTo>
                <a:lnTo>
                  <a:pt x="7241201" y="3109496"/>
                </a:lnTo>
                <a:cubicBezTo>
                  <a:pt x="7223549" y="3116962"/>
                  <a:pt x="7204141" y="3121091"/>
                  <a:pt x="7183769" y="3121091"/>
                </a:cubicBezTo>
                <a:cubicBezTo>
                  <a:pt x="7102281" y="3121091"/>
                  <a:pt x="7036222" y="3055032"/>
                  <a:pt x="7036222" y="2973544"/>
                </a:cubicBezTo>
                <a:cubicBezTo>
                  <a:pt x="7036222" y="2892056"/>
                  <a:pt x="7102281" y="2825997"/>
                  <a:pt x="7183769" y="2825997"/>
                </a:cubicBezTo>
                <a:cubicBezTo>
                  <a:pt x="7265257" y="2825997"/>
                  <a:pt x="7331316" y="2892056"/>
                  <a:pt x="7331316" y="2973544"/>
                </a:cubicBezTo>
                <a:cubicBezTo>
                  <a:pt x="7331316" y="2993916"/>
                  <a:pt x="7327187" y="3013324"/>
                  <a:pt x="7319721" y="3030976"/>
                </a:cubicBezTo>
                <a:lnTo>
                  <a:pt x="7290195" y="3074768"/>
                </a:lnTo>
                <a:lnTo>
                  <a:pt x="8630284" y="4671820"/>
                </a:lnTo>
                <a:lnTo>
                  <a:pt x="8712981" y="4622585"/>
                </a:lnTo>
                <a:lnTo>
                  <a:pt x="7947032" y="3295917"/>
                </a:lnTo>
                <a:lnTo>
                  <a:pt x="7941092" y="3299922"/>
                </a:lnTo>
                <a:cubicBezTo>
                  <a:pt x="7928311" y="3305328"/>
                  <a:pt x="7914260" y="3308317"/>
                  <a:pt x="7899511" y="3308317"/>
                </a:cubicBezTo>
                <a:cubicBezTo>
                  <a:pt x="7840514" y="3308317"/>
                  <a:pt x="7792687" y="3260490"/>
                  <a:pt x="7792687" y="3201493"/>
                </a:cubicBezTo>
                <a:cubicBezTo>
                  <a:pt x="7792687" y="3142496"/>
                  <a:pt x="7840514" y="3094669"/>
                  <a:pt x="7899511" y="3094669"/>
                </a:cubicBezTo>
                <a:cubicBezTo>
                  <a:pt x="7958508" y="3094669"/>
                  <a:pt x="8006335" y="3142496"/>
                  <a:pt x="8006335" y="3201493"/>
                </a:cubicBezTo>
                <a:cubicBezTo>
                  <a:pt x="8006335" y="3230992"/>
                  <a:pt x="7994378" y="3257698"/>
                  <a:pt x="7975047" y="3277029"/>
                </a:cubicBezTo>
                <a:lnTo>
                  <a:pt x="7962226" y="3285673"/>
                </a:lnTo>
                <a:lnTo>
                  <a:pt x="8728692" y="4613224"/>
                </a:lnTo>
                <a:lnTo>
                  <a:pt x="8744667" y="4603715"/>
                </a:lnTo>
                <a:lnTo>
                  <a:pt x="8814656" y="4573659"/>
                </a:lnTo>
                <a:lnTo>
                  <a:pt x="8011993" y="2482650"/>
                </a:lnTo>
                <a:lnTo>
                  <a:pt x="7977207" y="2489673"/>
                </a:lnTo>
                <a:cubicBezTo>
                  <a:pt x="7918210" y="2489673"/>
                  <a:pt x="7870383" y="2441846"/>
                  <a:pt x="7870383" y="2382849"/>
                </a:cubicBezTo>
                <a:cubicBezTo>
                  <a:pt x="7870383" y="2323852"/>
                  <a:pt x="7918210" y="2276025"/>
                  <a:pt x="7977207" y="2276025"/>
                </a:cubicBezTo>
                <a:cubicBezTo>
                  <a:pt x="8036204" y="2276025"/>
                  <a:pt x="8084031" y="2323852"/>
                  <a:pt x="8084031" y="2382849"/>
                </a:cubicBezTo>
                <a:cubicBezTo>
                  <a:pt x="8084031" y="2412348"/>
                  <a:pt x="8072074" y="2439054"/>
                  <a:pt x="8052743" y="2458385"/>
                </a:cubicBezTo>
                <a:lnTo>
                  <a:pt x="8028538" y="2474705"/>
                </a:lnTo>
                <a:lnTo>
                  <a:pt x="8831474" y="4566437"/>
                </a:lnTo>
                <a:lnTo>
                  <a:pt x="8837776" y="4563733"/>
                </a:lnTo>
                <a:lnTo>
                  <a:pt x="8918497" y="4542068"/>
                </a:lnTo>
                <a:lnTo>
                  <a:pt x="8156266" y="1484941"/>
                </a:lnTo>
                <a:lnTo>
                  <a:pt x="8123237" y="1491609"/>
                </a:lnTo>
                <a:cubicBezTo>
                  <a:pt x="8061715" y="1491609"/>
                  <a:pt x="8011841" y="1441735"/>
                  <a:pt x="8011841" y="1380213"/>
                </a:cubicBezTo>
                <a:cubicBezTo>
                  <a:pt x="8011841" y="1318691"/>
                  <a:pt x="8061715" y="1268817"/>
                  <a:pt x="8123237" y="1268817"/>
                </a:cubicBezTo>
                <a:cubicBezTo>
                  <a:pt x="8184759" y="1268817"/>
                  <a:pt x="8234633" y="1318691"/>
                  <a:pt x="8234633" y="1380213"/>
                </a:cubicBezTo>
                <a:cubicBezTo>
                  <a:pt x="8234633" y="1410974"/>
                  <a:pt x="8222165" y="1438823"/>
                  <a:pt x="8202006" y="1458982"/>
                </a:cubicBezTo>
                <a:lnTo>
                  <a:pt x="8169554" y="1480862"/>
                </a:lnTo>
                <a:lnTo>
                  <a:pt x="8173832" y="1479794"/>
                </a:lnTo>
                <a:lnTo>
                  <a:pt x="8936163" y="4537334"/>
                </a:lnTo>
                <a:lnTo>
                  <a:pt x="8986713" y="4523767"/>
                </a:lnTo>
                <a:lnTo>
                  <a:pt x="9008274" y="4521874"/>
                </a:lnTo>
                <a:lnTo>
                  <a:pt x="8767575" y="2809143"/>
                </a:lnTo>
                <a:lnTo>
                  <a:pt x="8766952" y="2809269"/>
                </a:lnTo>
                <a:cubicBezTo>
                  <a:pt x="8715530" y="2809269"/>
                  <a:pt x="8673844" y="2767583"/>
                  <a:pt x="8673844" y="2716161"/>
                </a:cubicBezTo>
                <a:cubicBezTo>
                  <a:pt x="8673844" y="2664739"/>
                  <a:pt x="8715530" y="2623053"/>
                  <a:pt x="8766952" y="2623053"/>
                </a:cubicBezTo>
                <a:cubicBezTo>
                  <a:pt x="8818374" y="2623053"/>
                  <a:pt x="8860060" y="2664739"/>
                  <a:pt x="8860060" y="2716161"/>
                </a:cubicBezTo>
                <a:cubicBezTo>
                  <a:pt x="8860060" y="2754728"/>
                  <a:pt x="8836612" y="2787818"/>
                  <a:pt x="8803194" y="2801952"/>
                </a:cubicBezTo>
                <a:lnTo>
                  <a:pt x="8785527" y="2805519"/>
                </a:lnTo>
                <a:lnTo>
                  <a:pt x="9026526" y="4520275"/>
                </a:lnTo>
                <a:lnTo>
                  <a:pt x="9094530" y="4514314"/>
                </a:lnTo>
                <a:lnTo>
                  <a:pt x="9034076" y="1050985"/>
                </a:lnTo>
                <a:lnTo>
                  <a:pt x="9052356" y="1050668"/>
                </a:lnTo>
                <a:lnTo>
                  <a:pt x="9112789" y="4512711"/>
                </a:lnTo>
                <a:lnTo>
                  <a:pt x="9144682" y="4509920"/>
                </a:lnTo>
                <a:lnTo>
                  <a:pt x="9201830" y="4512805"/>
                </a:lnTo>
                <a:lnTo>
                  <a:pt x="9293246" y="3205508"/>
                </a:lnTo>
                <a:lnTo>
                  <a:pt x="9271166" y="3201051"/>
                </a:lnTo>
                <a:cubicBezTo>
                  <a:pt x="9239389" y="3187610"/>
                  <a:pt x="9217093" y="3156146"/>
                  <a:pt x="9217093" y="3119473"/>
                </a:cubicBezTo>
                <a:cubicBezTo>
                  <a:pt x="9217093" y="3070576"/>
                  <a:pt x="9256731" y="3030938"/>
                  <a:pt x="9305628" y="3030938"/>
                </a:cubicBezTo>
                <a:cubicBezTo>
                  <a:pt x="9354525" y="3030938"/>
                  <a:pt x="9394163" y="3070576"/>
                  <a:pt x="9394163" y="3119473"/>
                </a:cubicBezTo>
                <a:cubicBezTo>
                  <a:pt x="9394163" y="3156146"/>
                  <a:pt x="9371867" y="3187610"/>
                  <a:pt x="9340090" y="3201051"/>
                </a:cubicBezTo>
                <a:lnTo>
                  <a:pt x="9311485" y="3206826"/>
                </a:lnTo>
                <a:lnTo>
                  <a:pt x="9220096" y="4513727"/>
                </a:lnTo>
                <a:lnTo>
                  <a:pt x="9236497" y="4514555"/>
                </a:lnTo>
                <a:lnTo>
                  <a:pt x="9297624" y="4523880"/>
                </a:lnTo>
                <a:lnTo>
                  <a:pt x="9934779" y="501051"/>
                </a:lnTo>
                <a:lnTo>
                  <a:pt x="9908887" y="493014"/>
                </a:lnTo>
                <a:cubicBezTo>
                  <a:pt x="9816793" y="454062"/>
                  <a:pt x="9752174" y="362872"/>
                  <a:pt x="9752174" y="256589"/>
                </a:cubicBezTo>
                <a:cubicBezTo>
                  <a:pt x="9752174" y="114879"/>
                  <a:pt x="9867053" y="0"/>
                  <a:pt x="10008763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  <a:alpha val="7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7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575812" y="4207388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98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575812" y="4434368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accent3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Speaker Title</a:t>
            </a:r>
            <a:endParaRPr lang="en-US" dirty="0"/>
          </a:p>
        </p:txBody>
      </p:sp>
      <p:sp>
        <p:nvSpPr>
          <p:cNvPr id="99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2773302" y="4207388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101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2773308" y="4434368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accent3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Speaker Title</a:t>
            </a:r>
            <a:endParaRPr lang="en-US" dirty="0"/>
          </a:p>
        </p:txBody>
      </p:sp>
      <p:sp>
        <p:nvSpPr>
          <p:cNvPr id="103" name="Text Placeholder 8"/>
          <p:cNvSpPr>
            <a:spLocks noGrp="1"/>
          </p:cNvSpPr>
          <p:nvPr>
            <p:ph type="body" sz="quarter" idx="28" hasCustomPrompt="1"/>
          </p:nvPr>
        </p:nvSpPr>
        <p:spPr>
          <a:xfrm>
            <a:off x="5008927" y="4207391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104" name="Text Placeholder 8"/>
          <p:cNvSpPr>
            <a:spLocks noGrp="1"/>
          </p:cNvSpPr>
          <p:nvPr>
            <p:ph type="body" sz="quarter" idx="29" hasCustomPrompt="1"/>
          </p:nvPr>
        </p:nvSpPr>
        <p:spPr>
          <a:xfrm>
            <a:off x="5008927" y="4434371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accent3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Speaker Title</a:t>
            </a:r>
            <a:endParaRPr lang="en-US" dirty="0"/>
          </a:p>
        </p:txBody>
      </p:sp>
      <p:sp>
        <p:nvSpPr>
          <p:cNvPr id="105" name="Text Placeholder 8"/>
          <p:cNvSpPr>
            <a:spLocks noGrp="1"/>
          </p:cNvSpPr>
          <p:nvPr>
            <p:ph type="body" sz="quarter" idx="34" hasCustomPrompt="1"/>
          </p:nvPr>
        </p:nvSpPr>
        <p:spPr>
          <a:xfrm>
            <a:off x="7224949" y="4207394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106" name="Text Placeholder 8"/>
          <p:cNvSpPr>
            <a:spLocks noGrp="1"/>
          </p:cNvSpPr>
          <p:nvPr>
            <p:ph type="body" sz="quarter" idx="35" hasCustomPrompt="1"/>
          </p:nvPr>
        </p:nvSpPr>
        <p:spPr>
          <a:xfrm>
            <a:off x="7224949" y="4434374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accent3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Speaker Title</a:t>
            </a:r>
            <a:endParaRPr lang="en-US" dirty="0"/>
          </a:p>
        </p:txBody>
      </p:sp>
      <p:sp>
        <p:nvSpPr>
          <p:cNvPr id="107" name="Picture Placeholder 2"/>
          <p:cNvSpPr>
            <a:spLocks noGrp="1"/>
          </p:cNvSpPr>
          <p:nvPr>
            <p:ph type="pic" sz="quarter" idx="36" hasCustomPrompt="1"/>
          </p:nvPr>
        </p:nvSpPr>
        <p:spPr>
          <a:xfrm>
            <a:off x="808864" y="2842104"/>
            <a:ext cx="1278365" cy="1280160"/>
          </a:xfrm>
          <a:prstGeom prst="ellipse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Photo</a:t>
            </a:r>
          </a:p>
        </p:txBody>
      </p:sp>
      <p:sp>
        <p:nvSpPr>
          <p:cNvPr id="108" name="Picture Placeholder 2"/>
          <p:cNvSpPr>
            <a:spLocks noGrp="1"/>
          </p:cNvSpPr>
          <p:nvPr>
            <p:ph type="pic" sz="quarter" idx="37" hasCustomPrompt="1"/>
          </p:nvPr>
        </p:nvSpPr>
        <p:spPr>
          <a:xfrm>
            <a:off x="3006360" y="2839552"/>
            <a:ext cx="1278365" cy="1280160"/>
          </a:xfrm>
          <a:prstGeom prst="ellipse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Photo</a:t>
            </a:r>
          </a:p>
        </p:txBody>
      </p:sp>
      <p:sp>
        <p:nvSpPr>
          <p:cNvPr id="109" name="Picture Placeholder 2"/>
          <p:cNvSpPr>
            <a:spLocks noGrp="1"/>
          </p:cNvSpPr>
          <p:nvPr>
            <p:ph type="pic" sz="quarter" idx="38" hasCustomPrompt="1"/>
          </p:nvPr>
        </p:nvSpPr>
        <p:spPr>
          <a:xfrm>
            <a:off x="5241978" y="2836431"/>
            <a:ext cx="1278365" cy="1280160"/>
          </a:xfrm>
          <a:prstGeom prst="ellipse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Photo</a:t>
            </a:r>
          </a:p>
        </p:txBody>
      </p:sp>
      <p:sp>
        <p:nvSpPr>
          <p:cNvPr id="110" name="Picture Placeholder 2"/>
          <p:cNvSpPr>
            <a:spLocks noGrp="1"/>
          </p:cNvSpPr>
          <p:nvPr>
            <p:ph type="pic" sz="quarter" idx="39" hasCustomPrompt="1"/>
          </p:nvPr>
        </p:nvSpPr>
        <p:spPr>
          <a:xfrm>
            <a:off x="7458000" y="2835998"/>
            <a:ext cx="1278365" cy="1280160"/>
          </a:xfrm>
          <a:prstGeom prst="ellipse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Photo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35404" y="327547"/>
            <a:ext cx="2581646" cy="302786"/>
            <a:chOff x="335317" y="327547"/>
            <a:chExt cx="2580974" cy="302786"/>
          </a:xfrm>
        </p:grpSpPr>
        <p:pic>
          <p:nvPicPr>
            <p:cNvPr id="22" name="Picture 21" descr="MarkLogic-Logo.emf"/>
            <p:cNvPicPr>
              <a:picLocks noChangeAspect="1"/>
            </p:cNvPicPr>
            <p:nvPr/>
          </p:nvPicPr>
          <p:blipFill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317" y="327547"/>
              <a:ext cx="1487133" cy="302786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55"/>
            <a:stretch/>
          </p:blipFill>
          <p:spPr>
            <a:xfrm rot="10800000" flipH="1" flipV="1">
              <a:off x="1860550" y="327562"/>
              <a:ext cx="1055741" cy="301088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329606" y="6539910"/>
            <a:ext cx="4135279" cy="247627"/>
            <a:chOff x="332044" y="6539909"/>
            <a:chExt cx="4134202" cy="247627"/>
          </a:xfrm>
        </p:grpSpPr>
        <p:grpSp>
          <p:nvGrpSpPr>
            <p:cNvPr id="31" name="Group 30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ew Chapte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2530667" y="1244601"/>
            <a:ext cx="236832" cy="395352"/>
          </a:xfrm>
          <a:prstGeom prst="rect">
            <a:avLst/>
          </a:prstGeom>
          <a:noFill/>
        </p:spPr>
        <p:txBody>
          <a:bodyPr wrap="none" lIns="117208" tIns="58604" rIns="117208" bIns="58604" rtlCol="0">
            <a:spAutoFit/>
          </a:bodyPr>
          <a:lstStyle/>
          <a:p>
            <a:endParaRPr lang="en-US" sz="1800" dirty="0">
              <a:latin typeface="+mj-lt"/>
            </a:endParaRPr>
          </a:p>
        </p:txBody>
      </p:sp>
      <p:sp>
        <p:nvSpPr>
          <p:cNvPr id="983" name="Title 1"/>
          <p:cNvSpPr>
            <a:spLocks noGrp="1"/>
          </p:cNvSpPr>
          <p:nvPr>
            <p:ph type="ctrTitle" hasCustomPrompt="1"/>
          </p:nvPr>
        </p:nvSpPr>
        <p:spPr>
          <a:xfrm>
            <a:off x="1" y="3140084"/>
            <a:ext cx="12192000" cy="577835"/>
          </a:xfrm>
          <a:noFill/>
          <a:effectLst/>
        </p:spPr>
        <p:txBody>
          <a:bodyPr lIns="0" tIns="0" rIns="0" bIns="0" anchor="ctr" anchorCtr="0">
            <a:noAutofit/>
          </a:bodyPr>
          <a:lstStyle>
            <a:lvl1pPr algn="ctr">
              <a:lnSpc>
                <a:spcPts val="5127"/>
              </a:lnSpc>
              <a:spcBef>
                <a:spcPts val="0"/>
              </a:spcBef>
              <a:spcAft>
                <a:spcPts val="0"/>
              </a:spcAft>
              <a:defRPr sz="54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Introducing </a:t>
            </a:r>
            <a:r>
              <a:rPr lang="en-US" dirty="0" err="1" smtClean="0"/>
              <a:t>MarkLogic</a:t>
            </a:r>
            <a:r>
              <a:rPr lang="en-US" dirty="0" smtClean="0"/>
              <a:t> 9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23" name="Picture 22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380" y="889000"/>
            <a:ext cx="11102850" cy="558800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533385" y="1600202"/>
            <a:ext cx="11102845" cy="4089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281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</p:sldLayoutIdLst>
  <p:timing>
    <p:tnLst>
      <p:par>
        <p:cTn id="1" dur="indefinite" restart="never" nodeType="tmRoot"/>
      </p:par>
    </p:tnLst>
  </p:timing>
  <p:txStyles>
    <p:titleStyle>
      <a:lvl1pPr algn="l" defTabSz="1172078" rtl="0" eaLnBrk="1" latinLnBrk="0" hangingPunct="1">
        <a:lnSpc>
          <a:spcPts val="4000"/>
        </a:lnSpc>
        <a:spcBef>
          <a:spcPct val="0"/>
        </a:spcBef>
        <a:buNone/>
        <a:defRPr sz="3600" kern="1200" baseline="0">
          <a:solidFill>
            <a:schemeClr val="tx1"/>
          </a:solidFill>
          <a:latin typeface="+mj-lt"/>
          <a:ea typeface="+mj-ea"/>
          <a:cs typeface="Tahoma"/>
        </a:defRPr>
      </a:lvl1pPr>
    </p:titleStyle>
    <p:bodyStyle>
      <a:lvl1pPr marL="571500" indent="-457200" algn="l" defTabSz="1172078" rtl="0" eaLnBrk="1" latinLnBrk="0" hangingPunct="1">
        <a:spcBef>
          <a:spcPts val="600"/>
        </a:spcBef>
        <a:spcAft>
          <a:spcPts val="600"/>
        </a:spcAft>
        <a:buClr>
          <a:schemeClr val="tx2"/>
        </a:buClr>
        <a:buSzPct val="90000"/>
        <a:buFont typeface="Wingdings" charset="2"/>
        <a:buChar char="§"/>
        <a:defRPr sz="1900" kern="1200">
          <a:solidFill>
            <a:srgbClr val="4C4C4C"/>
          </a:solidFill>
          <a:latin typeface="+mj-lt"/>
          <a:ea typeface="+mn-ea"/>
          <a:cs typeface="Tahoma"/>
        </a:defRPr>
      </a:lvl1pPr>
      <a:lvl2pPr marL="923544" indent="-457200" algn="l" defTabSz="1172078" rtl="0" eaLnBrk="1" latinLnBrk="0" hangingPunct="1">
        <a:spcBef>
          <a:spcPts val="600"/>
        </a:spcBef>
        <a:spcAft>
          <a:spcPts val="600"/>
        </a:spcAft>
        <a:buClr>
          <a:schemeClr val="tx2"/>
        </a:buClr>
        <a:buSzPct val="90000"/>
        <a:buFont typeface="Lucida Grande"/>
        <a:buChar char="-"/>
        <a:defRPr sz="1900" kern="1200">
          <a:solidFill>
            <a:srgbClr val="4C4C4C"/>
          </a:solidFill>
          <a:latin typeface="+mj-lt"/>
          <a:ea typeface="+mn-ea"/>
          <a:cs typeface="Tahoma"/>
        </a:defRPr>
      </a:lvl2pPr>
      <a:lvl3pPr marL="1325880" indent="-457200" algn="l" defTabSz="1172078" rtl="0" eaLnBrk="1" latinLnBrk="0" hangingPunct="1">
        <a:spcBef>
          <a:spcPts val="600"/>
        </a:spcBef>
        <a:spcAft>
          <a:spcPts val="600"/>
        </a:spcAft>
        <a:buClr>
          <a:schemeClr val="tx2"/>
        </a:buClr>
        <a:buSzPct val="90000"/>
        <a:buFont typeface="Lucida Grande"/>
        <a:buChar char="-"/>
        <a:defRPr sz="1900" kern="1200">
          <a:solidFill>
            <a:srgbClr val="4C4C4C"/>
          </a:solidFill>
          <a:latin typeface="+mj-lt"/>
          <a:ea typeface="+mn-ea"/>
          <a:cs typeface="Tahoma"/>
        </a:defRPr>
      </a:lvl3pPr>
      <a:lvl4pPr marL="1746504" indent="-457200" algn="l" defTabSz="1172078" rtl="0" eaLnBrk="1" latinLnBrk="0" hangingPunct="1">
        <a:spcBef>
          <a:spcPts val="600"/>
        </a:spcBef>
        <a:spcAft>
          <a:spcPts val="600"/>
        </a:spcAft>
        <a:buClr>
          <a:schemeClr val="tx2"/>
        </a:buClr>
        <a:buSzPct val="90000"/>
        <a:buFont typeface="Lucida Grande"/>
        <a:buChar char="-"/>
        <a:defRPr sz="1900" kern="1200">
          <a:solidFill>
            <a:srgbClr val="4C4C4C"/>
          </a:solidFill>
          <a:latin typeface="+mj-lt"/>
          <a:ea typeface="+mn-ea"/>
          <a:cs typeface="Tahoma"/>
        </a:defRPr>
      </a:lvl4pPr>
      <a:lvl5pPr marL="2167128" indent="-457200" algn="l" defTabSz="1172078" rtl="0" eaLnBrk="1" latinLnBrk="0" hangingPunct="1">
        <a:spcBef>
          <a:spcPts val="600"/>
        </a:spcBef>
        <a:spcAft>
          <a:spcPts val="600"/>
        </a:spcAft>
        <a:buClr>
          <a:schemeClr val="tx2"/>
        </a:buClr>
        <a:buSzPct val="90000"/>
        <a:buFont typeface="Lucida Grande"/>
        <a:buChar char="-"/>
        <a:defRPr sz="1900" kern="1200">
          <a:solidFill>
            <a:srgbClr val="4C4C4C"/>
          </a:solidFill>
          <a:latin typeface="+mj-lt"/>
          <a:ea typeface="+mn-ea"/>
          <a:cs typeface="Tahoma"/>
        </a:defRPr>
      </a:lvl5pPr>
      <a:lvl6pPr marL="2936300" indent="-441565" algn="l" defTabSz="1172078" rtl="0" eaLnBrk="1" latinLnBrk="0" hangingPunct="1">
        <a:spcBef>
          <a:spcPts val="769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23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3365654" indent="-441565" algn="l" defTabSz="1172078" rtl="0" eaLnBrk="1" latinLnBrk="0" hangingPunct="1">
        <a:spcBef>
          <a:spcPts val="769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23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807219" indent="-441565" algn="l" defTabSz="1172078" rtl="0" eaLnBrk="1" latinLnBrk="0" hangingPunct="1">
        <a:spcBef>
          <a:spcPts val="769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23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4246748" indent="-441565" algn="l" defTabSz="1172078" rtl="0" eaLnBrk="1" latinLnBrk="0" hangingPunct="1">
        <a:spcBef>
          <a:spcPts val="769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23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39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78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117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156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195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234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273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312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5" Type="http://schemas.openxmlformats.org/officeDocument/2006/relationships/hyperlink" Target="NULL" TargetMode="External"/><Relationship Id="rId6" Type="http://schemas.openxmlformats.org/officeDocument/2006/relationships/hyperlink" Target="https://marklogic.com/training" TargetMode="External"/><Relationship Id="rId7" Type="http://schemas.openxmlformats.org/officeDocument/2006/relationships/hyperlink" Target="https://fullstack-developer.thinkific.com/courses/enterprise-fullstack-javascript-developer-zero-to-hero" TargetMode="External"/><Relationship Id="rId8" Type="http://schemas.openxmlformats.org/officeDocument/2006/relationships/hyperlink" Target="https://fullstack-developer.thinkific.com/courses/upgrade-your-javascript-es2015" TargetMode="External"/><Relationship Id="rId9" Type="http://schemas.openxmlformats.org/officeDocument/2006/relationships/hyperlink" Target="https://fullstack-developer.academy/" TargetMode="External"/><Relationship Id="rId1" Type="http://schemas.openxmlformats.org/officeDocument/2006/relationships/slideLayout" Target="../slideLayouts/slideLayout24.xml"/><Relationship Id="rId2" Type="http://schemas.openxmlformats.org/officeDocument/2006/relationships/hyperlink" Target="NUL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hyperlink" Target="https://marklogic.com/" TargetMode="External"/><Relationship Id="rId3" Type="http://schemas.openxmlformats.org/officeDocument/2006/relationships/hyperlink" Target="https://fullstack-developer.academy)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Fullstack</a:t>
            </a:r>
            <a:r>
              <a:rPr lang="en-GB" dirty="0" smtClean="0"/>
              <a:t> JavaScript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Tamas Piros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89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REST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2400" b="1" dirty="0" err="1" smtClean="0"/>
              <a:t>RE</a:t>
            </a:r>
            <a:r>
              <a:rPr lang="en-GB" sz="2400" dirty="0" err="1" smtClean="0"/>
              <a:t>presentational</a:t>
            </a:r>
            <a:r>
              <a:rPr lang="en-GB" sz="2400" dirty="0" smtClean="0"/>
              <a:t> </a:t>
            </a:r>
            <a:r>
              <a:rPr lang="en-GB" sz="2400" b="1" dirty="0" smtClean="0"/>
              <a:t>S</a:t>
            </a:r>
            <a:r>
              <a:rPr lang="en-GB" sz="2400" dirty="0" smtClean="0"/>
              <a:t>tate </a:t>
            </a:r>
            <a:r>
              <a:rPr lang="en-GB" sz="2400" b="1" dirty="0" smtClean="0"/>
              <a:t>T</a:t>
            </a:r>
            <a:r>
              <a:rPr lang="en-GB" sz="2400" dirty="0" smtClean="0"/>
              <a:t>ransfer</a:t>
            </a:r>
          </a:p>
          <a:p>
            <a:r>
              <a:rPr lang="en-GB" sz="2400" dirty="0" smtClean="0"/>
              <a:t>Architectural style to design distributed systems</a:t>
            </a:r>
          </a:p>
          <a:p>
            <a:r>
              <a:rPr lang="en-GB" sz="2400" dirty="0" smtClean="0"/>
              <a:t>Stateless interface</a:t>
            </a:r>
          </a:p>
          <a:p>
            <a:r>
              <a:rPr lang="en-GB" sz="2400" dirty="0" smtClean="0"/>
              <a:t>Resources exposed via URIs and HTTP methods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1507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Designing a REST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27626" y="1798573"/>
            <a:ext cx="11096650" cy="1324190"/>
          </a:xfrm>
        </p:spPr>
        <p:txBody>
          <a:bodyPr/>
          <a:lstStyle/>
          <a:p>
            <a:r>
              <a:rPr lang="en-GB" sz="2400" dirty="0" smtClean="0"/>
              <a:t>Resource -  represents an entity (like Product, Car </a:t>
            </a:r>
            <a:r>
              <a:rPr lang="en-GB" sz="2400" dirty="0" err="1" smtClean="0"/>
              <a:t>etc</a:t>
            </a:r>
            <a:r>
              <a:rPr lang="en-GB" sz="2400" dirty="0" smtClean="0"/>
              <a:t>)</a:t>
            </a:r>
          </a:p>
          <a:p>
            <a:r>
              <a:rPr lang="en-GB" sz="2400" dirty="0" smtClean="0"/>
              <a:t>Endpoints define actions, using HTTP methods and CRUD</a:t>
            </a:r>
          </a:p>
          <a:p>
            <a:r>
              <a:rPr lang="en-GB" sz="2400" dirty="0" smtClean="0"/>
              <a:t>HTTP methods map to CRUD tasks</a:t>
            </a:r>
            <a:endParaRPr lang="en-GB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56521"/>
              </p:ext>
            </p:extLst>
          </p:nvPr>
        </p:nvGraphicFramePr>
        <p:xfrm>
          <a:off x="2011951" y="3738911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HTTP Method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CRUD task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GET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Read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POST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Create (new URI)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PUT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Update (existing</a:t>
                      </a:r>
                      <a:r>
                        <a:rPr lang="en-GB" sz="2400" baseline="0" dirty="0" smtClean="0"/>
                        <a:t> URI)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DELETE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Delete</a:t>
                      </a:r>
                      <a:endParaRPr lang="en-GB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8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Node.js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2400" dirty="0" smtClean="0"/>
              <a:t>Asynchronous, event driven JavaScript framework</a:t>
            </a:r>
          </a:p>
          <a:p>
            <a:r>
              <a:rPr lang="en-GB" sz="2400" dirty="0" smtClean="0"/>
              <a:t>JavaScript for the server side</a:t>
            </a:r>
          </a:p>
          <a:p>
            <a:r>
              <a:rPr lang="en-GB" sz="2400" dirty="0" smtClean="0"/>
              <a:t>LTS vs Current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9375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Packages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2800" dirty="0" smtClean="0"/>
              <a:t>Available via npm</a:t>
            </a:r>
          </a:p>
          <a:p>
            <a:r>
              <a:rPr lang="en-GB" sz="2800" dirty="0" smtClean="0"/>
              <a:t>Express</a:t>
            </a:r>
          </a:p>
          <a:p>
            <a:r>
              <a:rPr lang="en-GB" sz="2800" dirty="0" smtClean="0"/>
              <a:t>HAPI</a:t>
            </a:r>
          </a:p>
          <a:p>
            <a:r>
              <a:rPr lang="en-GB" sz="2800" dirty="0" smtClean="0"/>
              <a:t>Koa</a:t>
            </a:r>
          </a:p>
          <a:p>
            <a:r>
              <a:rPr lang="en-GB" sz="2800" dirty="0" err="1" smtClean="0"/>
              <a:t>Resitfy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6208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Restify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2400" dirty="0" smtClean="0"/>
              <a:t>Allows for the creation of semantically correct RESTful web services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7690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Frontend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2400" dirty="0" smtClean="0"/>
              <a:t>Displaying information for the user</a:t>
            </a:r>
          </a:p>
          <a:p>
            <a:r>
              <a:rPr lang="en-GB" sz="2400" dirty="0" smtClean="0"/>
              <a:t>The era of web based frontend frameworks</a:t>
            </a:r>
          </a:p>
          <a:p>
            <a:r>
              <a:rPr lang="en-GB" sz="2400" dirty="0" smtClean="0"/>
              <a:t>Angular, </a:t>
            </a:r>
            <a:r>
              <a:rPr lang="en-GB" sz="2400" dirty="0" err="1" smtClean="0"/>
              <a:t>Vue</a:t>
            </a:r>
            <a:r>
              <a:rPr lang="en-GB" sz="2400" dirty="0" smtClean="0"/>
              <a:t>, Aurelia, React*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5403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Angular5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2400" dirty="0" smtClean="0"/>
              <a:t>Latest version of the popular frontend framework by Google</a:t>
            </a:r>
          </a:p>
          <a:p>
            <a:r>
              <a:rPr lang="en-GB" sz="2400" dirty="0" smtClean="0"/>
              <a:t>Best used with a CLI</a:t>
            </a:r>
          </a:p>
          <a:p>
            <a:r>
              <a:rPr lang="en-GB" sz="2400" dirty="0" smtClean="0"/>
              <a:t>Components, Services, Pipes, Modules, Directives</a:t>
            </a:r>
          </a:p>
          <a:p>
            <a:r>
              <a:rPr lang="en-GB" sz="2400" dirty="0" smtClean="0"/>
              <a:t>TypeScript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7213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Architecture</a:t>
            </a:r>
            <a:endParaRPr lang="en-GB" dirty="0"/>
          </a:p>
        </p:txBody>
      </p:sp>
      <p:sp>
        <p:nvSpPr>
          <p:cNvPr id="4" name="Can 3"/>
          <p:cNvSpPr/>
          <p:nvPr/>
        </p:nvSpPr>
        <p:spPr>
          <a:xfrm>
            <a:off x="1943100" y="5086350"/>
            <a:ext cx="1771650" cy="1485900"/>
          </a:xfrm>
          <a:prstGeom prst="ca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2880" tIns="91440" rIns="182880" bIns="91440" rtlCol="0" anchor="ctr" anchorCtr="0"/>
          <a:lstStyle/>
          <a:p>
            <a:pPr algn="ctr"/>
            <a:r>
              <a:rPr lang="en-GB" sz="2400" dirty="0" smtClean="0">
                <a:solidFill>
                  <a:schemeClr val="bg1"/>
                </a:solidFill>
              </a:rPr>
              <a:t>NoSQL</a:t>
            </a:r>
          </a:p>
          <a:p>
            <a:pPr algn="ctr"/>
            <a:r>
              <a:rPr lang="en-GB" sz="2400" dirty="0" smtClean="0">
                <a:solidFill>
                  <a:schemeClr val="bg1"/>
                </a:solidFill>
              </a:rPr>
              <a:t>Database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43100" y="3448050"/>
            <a:ext cx="1771650" cy="12192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82880" tIns="91440" rIns="182880" bIns="91440" rtlCol="0" anchor="ctr" anchorCtr="0"/>
          <a:lstStyle/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Middle-ware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43100" y="1809750"/>
            <a:ext cx="1771650" cy="12192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82880" tIns="91440" rIns="182880" bIns="91440" rtlCol="0" anchor="ctr" anchorCtr="0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GUI</a:t>
            </a:r>
            <a:endParaRPr lang="en-GB" sz="2800" dirty="0">
              <a:solidFill>
                <a:schemeClr val="tx1"/>
              </a:solidFill>
            </a:endParaRPr>
          </a:p>
        </p:txBody>
      </p:sp>
      <p:cxnSp>
        <p:nvCxnSpPr>
          <p:cNvPr id="8" name="Elbow Connector 7"/>
          <p:cNvCxnSpPr>
            <a:stCxn id="6" idx="3"/>
            <a:endCxn id="5" idx="3"/>
          </p:cNvCxnSpPr>
          <p:nvPr/>
        </p:nvCxnSpPr>
        <p:spPr>
          <a:xfrm>
            <a:off x="3714750" y="2419350"/>
            <a:ext cx="12700" cy="1638300"/>
          </a:xfrm>
          <a:prstGeom prst="bentConnector3">
            <a:avLst>
              <a:gd name="adj1" fmla="val 5550000"/>
            </a:avLst>
          </a:prstGeom>
          <a:ln w="38100" cap="flat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1"/>
            <a:endCxn id="4" idx="2"/>
          </p:cNvCxnSpPr>
          <p:nvPr/>
        </p:nvCxnSpPr>
        <p:spPr>
          <a:xfrm rot="10800000" flipV="1">
            <a:off x="1943100" y="4057650"/>
            <a:ext cx="12700" cy="1771650"/>
          </a:xfrm>
          <a:prstGeom prst="bentConnector3">
            <a:avLst>
              <a:gd name="adj1" fmla="val 6000000"/>
            </a:avLst>
          </a:prstGeom>
          <a:ln w="38100" cap="flat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97211" y="3028950"/>
            <a:ext cx="2400300" cy="4191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buClr>
                <a:schemeClr val="tx2"/>
              </a:buClr>
            </a:pPr>
            <a:r>
              <a:rPr lang="en-GB" sz="2400" b="1" dirty="0" smtClean="0">
                <a:latin typeface="Consolas" charset="0"/>
                <a:ea typeface="Consolas" charset="0"/>
                <a:cs typeface="Consolas" charset="0"/>
              </a:rPr>
              <a:t>JSON</a:t>
            </a:r>
            <a:r>
              <a:rPr lang="en-GB" sz="2400" dirty="0" smtClean="0"/>
              <a:t> over </a:t>
            </a:r>
            <a:r>
              <a:rPr lang="en-GB" sz="2400" b="1" dirty="0" smtClean="0">
                <a:latin typeface="Consolas" charset="0"/>
                <a:ea typeface="Consolas" charset="0"/>
                <a:cs typeface="Consolas" charset="0"/>
              </a:rPr>
              <a:t>HTTP</a:t>
            </a:r>
            <a:endParaRPr lang="en-GB" sz="24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0375" y="4733925"/>
            <a:ext cx="2400300" cy="4191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buClr>
                <a:schemeClr val="tx2"/>
              </a:buClr>
            </a:pPr>
            <a:r>
              <a:rPr lang="en-GB" sz="2400" b="1" dirty="0" smtClean="0">
                <a:latin typeface="Consolas" charset="0"/>
                <a:ea typeface="Consolas" charset="0"/>
                <a:cs typeface="Consolas" charset="0"/>
              </a:rPr>
              <a:t>JSON</a:t>
            </a:r>
            <a:r>
              <a:rPr lang="en-GB" sz="2400" dirty="0" smtClean="0"/>
              <a:t> over </a:t>
            </a:r>
            <a:r>
              <a:rPr lang="en-GB" sz="2400" b="1" dirty="0" smtClean="0">
                <a:latin typeface="Consolas" charset="0"/>
                <a:ea typeface="Consolas" charset="0"/>
                <a:cs typeface="Consolas" charset="0"/>
              </a:rPr>
              <a:t>HTTP</a:t>
            </a:r>
            <a:endParaRPr lang="en-GB" sz="2400" b="1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593" y="3587097"/>
            <a:ext cx="1519836" cy="9271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381" y="5477561"/>
            <a:ext cx="2492158" cy="8177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648" y="1762537"/>
            <a:ext cx="1313625" cy="13136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429" y="3311205"/>
            <a:ext cx="926019" cy="58584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247" y="1873784"/>
            <a:ext cx="785853" cy="50377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423" y="5224399"/>
            <a:ext cx="926019" cy="58584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382000" y="1873784"/>
            <a:ext cx="3448050" cy="442155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r>
              <a:rPr lang="en-GB" dirty="0" smtClean="0"/>
              <a:t>Same language</a:t>
            </a:r>
          </a:p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r>
              <a:rPr lang="en-GB" dirty="0" smtClean="0"/>
              <a:t>Same datatype</a:t>
            </a:r>
          </a:p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endParaRPr lang="en-GB" dirty="0"/>
          </a:p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r>
              <a:rPr lang="en-GB" dirty="0" smtClean="0"/>
              <a:t>ACID properties</a:t>
            </a:r>
          </a:p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r>
              <a:rPr lang="en-GB" dirty="0" smtClean="0"/>
              <a:t>Built-in security</a:t>
            </a:r>
          </a:p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r>
              <a:rPr lang="en-GB" dirty="0" smtClean="0"/>
              <a:t>Flexible / schema agnostic  data-structure</a:t>
            </a:r>
          </a:p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r>
              <a:rPr lang="en-GB" dirty="0" smtClean="0"/>
              <a:t>Index support</a:t>
            </a:r>
          </a:p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32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25684"/>
            <a:ext cx="12192000" cy="577835"/>
          </a:xfrm>
        </p:spPr>
        <p:txBody>
          <a:bodyPr/>
          <a:lstStyle/>
          <a:p>
            <a:r>
              <a:rPr lang="en-GB" dirty="0" smtClean="0"/>
              <a:t>We </a:t>
            </a:r>
            <a:r>
              <a:rPr lang="en-GB" dirty="0"/>
              <a:t>are </a:t>
            </a:r>
            <a:r>
              <a:rPr lang="en-GB" dirty="0" smtClean="0"/>
              <a:t>hiring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http://</a:t>
            </a:r>
            <a:r>
              <a:rPr lang="en-GB" b="1" dirty="0" err="1" smtClean="0"/>
              <a:t>www.marklogic.com</a:t>
            </a:r>
            <a:r>
              <a:rPr lang="en-GB" b="1" dirty="0" smtClean="0"/>
              <a:t>/careers</a:t>
            </a:r>
            <a:endParaRPr lang="en-GB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80" y="3796798"/>
            <a:ext cx="7645369" cy="250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3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Let’s do this!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742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Agenda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 err="1" smtClean="0"/>
              <a:t>Jsconf</a:t>
            </a:r>
            <a:r>
              <a:rPr lang="en-GB" dirty="0" smtClean="0"/>
              <a:t> </a:t>
            </a:r>
            <a:r>
              <a:rPr lang="en-GB" dirty="0" err="1" smtClean="0"/>
              <a:t>asia</a:t>
            </a:r>
            <a:r>
              <a:rPr lang="en-GB" dirty="0" smtClean="0"/>
              <a:t> 2018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sz="2400" dirty="0" err="1" smtClean="0"/>
              <a:t>Fullstack</a:t>
            </a:r>
            <a:r>
              <a:rPr lang="en-GB" sz="2400" dirty="0" smtClean="0"/>
              <a:t> JavaScript</a:t>
            </a:r>
          </a:p>
          <a:p>
            <a:r>
              <a:rPr lang="en-GB" sz="2400" dirty="0" smtClean="0"/>
              <a:t>REST APIs with </a:t>
            </a:r>
            <a:r>
              <a:rPr lang="en-GB" sz="2400" dirty="0" err="1" smtClean="0"/>
              <a:t>Restify</a:t>
            </a:r>
            <a:endParaRPr lang="en-GB" sz="2400" dirty="0" smtClean="0"/>
          </a:p>
          <a:p>
            <a:r>
              <a:rPr lang="en-GB" sz="2400" dirty="0" smtClean="0"/>
              <a:t>NoSQL 101</a:t>
            </a:r>
          </a:p>
          <a:p>
            <a:r>
              <a:rPr lang="en-GB" sz="2400" dirty="0" smtClean="0"/>
              <a:t>Angular5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1994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2400" dirty="0" err="1" smtClean="0">
                <a:hlinkClick r:id="rId2" invalidUrl="http://mlu.marklogic.com/ondemand/index.xqy?q=Series:&quot;Node.js&quot;"/>
              </a:rPr>
              <a:t>Node.js</a:t>
            </a:r>
            <a:r>
              <a:rPr lang="en-GB" sz="2400" dirty="0" smtClean="0">
                <a:hlinkClick r:id="rId3" invalidUrl="http://mlu.marklogic.com/ondemand/index.xqy?q=Series:&quot;Node.js&quot;"/>
              </a:rPr>
              <a:t> Client API </a:t>
            </a:r>
            <a:r>
              <a:rPr lang="mr-IN" sz="2400" dirty="0" smtClean="0">
                <a:hlinkClick r:id="rId4" invalidUrl="http://mlu.marklogic.com/ondemand/index.xqy?q=Series:&quot;Node.js&quot;"/>
              </a:rPr>
              <a:t>–</a:t>
            </a:r>
            <a:r>
              <a:rPr lang="en-GB" sz="2400" dirty="0" smtClean="0">
                <a:hlinkClick r:id="rId5" invalidUrl="http://mlu.marklogic.com/ondemand/index.xqy?q=Series:&quot;Node.js&quot;"/>
              </a:rPr>
              <a:t> free training</a:t>
            </a:r>
            <a:endParaRPr lang="en-GB" sz="2400" dirty="0" smtClean="0"/>
          </a:p>
          <a:p>
            <a:r>
              <a:rPr lang="en-GB" sz="2400" dirty="0" smtClean="0">
                <a:hlinkClick r:id="rId6"/>
              </a:rPr>
              <a:t>MarkLogic </a:t>
            </a:r>
            <a:r>
              <a:rPr lang="mr-IN" sz="2400" dirty="0" smtClean="0">
                <a:hlinkClick r:id="rId6"/>
              </a:rPr>
              <a:t>–</a:t>
            </a:r>
            <a:r>
              <a:rPr lang="en-GB" sz="2400" dirty="0" smtClean="0">
                <a:hlinkClick r:id="rId6"/>
              </a:rPr>
              <a:t> free training</a:t>
            </a:r>
            <a:endParaRPr lang="en-GB" sz="2400" dirty="0" smtClean="0"/>
          </a:p>
          <a:p>
            <a:r>
              <a:rPr lang="en-GB" sz="2400" dirty="0">
                <a:hlinkClick r:id="rId7"/>
              </a:rPr>
              <a:t>Enterprise Fullstack JavaScript Developer: Zero to </a:t>
            </a:r>
            <a:r>
              <a:rPr lang="en-GB" sz="2400" dirty="0" smtClean="0">
                <a:hlinkClick r:id="rId7"/>
              </a:rPr>
              <a:t>Hero</a:t>
            </a:r>
            <a:r>
              <a:rPr lang="en-GB" sz="2400" dirty="0" smtClean="0"/>
              <a:t> (course)</a:t>
            </a:r>
          </a:p>
          <a:p>
            <a:r>
              <a:rPr lang="en-GB" sz="2400" dirty="0" smtClean="0">
                <a:hlinkClick r:id="rId8"/>
              </a:rPr>
              <a:t>Upgrade your JavaScript to ES2015</a:t>
            </a:r>
            <a:r>
              <a:rPr lang="en-GB" sz="2400" dirty="0" smtClean="0"/>
              <a:t> (course)</a:t>
            </a:r>
          </a:p>
          <a:p>
            <a:r>
              <a:rPr lang="en-GB" sz="2400" dirty="0" smtClean="0">
                <a:hlinkClick r:id="rId9"/>
              </a:rPr>
              <a:t>Articles on ES2015, TypeScript, Node.js, Marklogic, NoSQL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09040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43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Hello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2400" dirty="0" smtClean="0"/>
              <a:t>Principal Technical Instructor @ MarkLogic (</a:t>
            </a:r>
            <a:r>
              <a:rPr lang="en-GB" sz="2400" dirty="0" smtClean="0">
                <a:hlinkClick r:id="rId2"/>
              </a:rPr>
              <a:t>https://marklogic.com</a:t>
            </a:r>
            <a:r>
              <a:rPr lang="en-GB" sz="2400" dirty="0" smtClean="0"/>
              <a:t>)</a:t>
            </a:r>
          </a:p>
          <a:p>
            <a:r>
              <a:rPr lang="en-GB" sz="2400" dirty="0" err="1" smtClean="0"/>
              <a:t>Fullstack</a:t>
            </a:r>
            <a:r>
              <a:rPr lang="en-GB" sz="2400" dirty="0" smtClean="0"/>
              <a:t> Developer Academy (</a:t>
            </a:r>
            <a:r>
              <a:rPr lang="en-GB" sz="2400" dirty="0" smtClean="0">
                <a:hlinkClick r:id="rId3"/>
              </a:rPr>
              <a:t>https://fullstack-developer.academy)</a:t>
            </a:r>
            <a:endParaRPr lang="en-GB" sz="2400" dirty="0" smtClean="0"/>
          </a:p>
          <a:p>
            <a:r>
              <a:rPr lang="en-GB" sz="2400" dirty="0" smtClean="0"/>
              <a:t>Twitter: @</a:t>
            </a:r>
            <a:r>
              <a:rPr lang="en-GB" sz="2400" dirty="0" err="1" smtClean="0"/>
              <a:t>tpiros</a:t>
            </a:r>
            <a:r>
              <a:rPr lang="en-GB" sz="2400" dirty="0" smtClean="0"/>
              <a:t> / @</a:t>
            </a:r>
            <a:r>
              <a:rPr lang="en-GB" sz="2400" dirty="0" err="1" smtClean="0"/>
              <a:t>owlbertthedev</a:t>
            </a:r>
            <a:endParaRPr lang="en-GB" sz="2400" dirty="0" smtClean="0"/>
          </a:p>
          <a:p>
            <a:r>
              <a:rPr lang="en-GB" sz="2400" dirty="0" smtClean="0"/>
              <a:t>GitHub: </a:t>
            </a:r>
            <a:r>
              <a:rPr lang="en-GB" sz="2400" dirty="0" err="1" smtClean="0"/>
              <a:t>tpiros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07412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Fullstack</a:t>
            </a:r>
            <a:r>
              <a:rPr lang="en-GB" dirty="0" smtClean="0"/>
              <a:t> JavaScript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27626" y="1798572"/>
            <a:ext cx="11096650" cy="362737"/>
          </a:xfrm>
        </p:spPr>
        <p:txBody>
          <a:bodyPr/>
          <a:lstStyle/>
          <a:p>
            <a:r>
              <a:rPr lang="en-GB" sz="2400" dirty="0" smtClean="0"/>
              <a:t>You already know this, but </a:t>
            </a:r>
            <a:r>
              <a:rPr lang="mr-IN" sz="2400" dirty="0" smtClean="0"/>
              <a:t>…</a:t>
            </a:r>
            <a:endParaRPr lang="en-GB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671" y="2161309"/>
            <a:ext cx="6804560" cy="450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JavaScript Today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2400" dirty="0" smtClean="0"/>
              <a:t>ES2015</a:t>
            </a:r>
          </a:p>
          <a:p>
            <a:r>
              <a:rPr lang="en-GB" sz="2400" dirty="0" smtClean="0"/>
              <a:t>ES2016</a:t>
            </a:r>
          </a:p>
          <a:p>
            <a:r>
              <a:rPr lang="en-GB" sz="2400" dirty="0" smtClean="0"/>
              <a:t>TypeScript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4757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NoSQL vs Relational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27626" y="1798572"/>
            <a:ext cx="11096650" cy="1721005"/>
          </a:xfrm>
        </p:spPr>
        <p:txBody>
          <a:bodyPr/>
          <a:lstStyle/>
          <a:p>
            <a:r>
              <a:rPr lang="en-GB" sz="2400" dirty="0" smtClean="0"/>
              <a:t>Table consists of rows and columns</a:t>
            </a:r>
          </a:p>
          <a:p>
            <a:pPr lvl="1"/>
            <a:r>
              <a:rPr lang="en-GB" sz="2400" dirty="0" smtClean="0"/>
              <a:t>ID is used to uniquely identify data</a:t>
            </a:r>
          </a:p>
          <a:p>
            <a:r>
              <a:rPr lang="en-GB" sz="2400" dirty="0" smtClean="0"/>
              <a:t>A document represents a row of data</a:t>
            </a:r>
          </a:p>
          <a:p>
            <a:pPr lvl="1"/>
            <a:r>
              <a:rPr lang="en-GB" sz="2400" dirty="0" smtClean="0"/>
              <a:t>URI is used to uniquely identify data</a:t>
            </a:r>
            <a:endParaRPr lang="en-GB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527626" y="3772424"/>
            <a:ext cx="6529493" cy="26111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197411"/>
              </p:ext>
            </p:extLst>
          </p:nvPr>
        </p:nvGraphicFramePr>
        <p:xfrm>
          <a:off x="715324" y="4278500"/>
          <a:ext cx="6055359" cy="17678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018453"/>
                <a:gridCol w="2018453"/>
                <a:gridCol w="2018453"/>
              </a:tblGrid>
              <a:tr h="58928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id</a:t>
                      </a:r>
                      <a:endParaRPr lang="en-GB" sz="2400" b="1" dirty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name</a:t>
                      </a:r>
                      <a:endParaRPr lang="en-GB" sz="2400" b="1" dirty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price</a:t>
                      </a:r>
                      <a:endParaRPr lang="en-GB" sz="2400" b="1" dirty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</a:tr>
              <a:tr h="58928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001</a:t>
                      </a:r>
                      <a:endParaRPr lang="en-GB" sz="2400" dirty="0">
                        <a:solidFill>
                          <a:schemeClr val="bg2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T-shirt</a:t>
                      </a:r>
                      <a:endParaRPr lang="en-GB" sz="2400" dirty="0">
                        <a:solidFill>
                          <a:schemeClr val="bg2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15.99</a:t>
                      </a:r>
                      <a:endParaRPr lang="en-GB" sz="2400" dirty="0">
                        <a:solidFill>
                          <a:schemeClr val="bg2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</a:tr>
              <a:tr h="58928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002</a:t>
                      </a:r>
                      <a:endParaRPr lang="en-GB" sz="2400" dirty="0">
                        <a:solidFill>
                          <a:schemeClr val="bg2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shoe</a:t>
                      </a:r>
                      <a:endParaRPr lang="en-GB" sz="2400" dirty="0">
                        <a:solidFill>
                          <a:schemeClr val="bg2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28.00</a:t>
                      </a:r>
                      <a:endParaRPr lang="en-GB" sz="2400" dirty="0">
                        <a:solidFill>
                          <a:schemeClr val="bg2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5325" y="3853706"/>
            <a:ext cx="3889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Arial" charset="0"/>
                <a:ea typeface="Arial" charset="0"/>
                <a:cs typeface="Arial" charset="0"/>
              </a:rPr>
              <a:t>Table: Products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897707" y="975360"/>
            <a:ext cx="3725333" cy="472778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grpSp>
        <p:nvGrpSpPr>
          <p:cNvPr id="11" name="Group 10"/>
          <p:cNvGrpSpPr/>
          <p:nvPr/>
        </p:nvGrpSpPr>
        <p:grpSpPr>
          <a:xfrm>
            <a:off x="8467668" y="2196335"/>
            <a:ext cx="2832936" cy="1409952"/>
            <a:chOff x="5401840" y="1853850"/>
            <a:chExt cx="2268960" cy="1040817"/>
          </a:xfrm>
        </p:grpSpPr>
        <p:sp>
          <p:nvSpPr>
            <p:cNvPr id="12" name="Snip Single Corner Rectangle 11"/>
            <p:cNvSpPr/>
            <p:nvPr/>
          </p:nvSpPr>
          <p:spPr>
            <a:xfrm>
              <a:off x="5401840" y="1853850"/>
              <a:ext cx="2268960" cy="1040817"/>
            </a:xfrm>
            <a:prstGeom prst="snip1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01840" y="1940560"/>
              <a:ext cx="22689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latin typeface="Consolas" charset="0"/>
                  <a:ea typeface="Consolas" charset="0"/>
                  <a:cs typeface="Consolas" charset="0"/>
                </a:rPr>
                <a:t>{</a:t>
              </a:r>
            </a:p>
            <a:p>
              <a:r>
                <a:rPr lang="en-GB" b="1" dirty="0" smtClean="0">
                  <a:latin typeface="Consolas" charset="0"/>
                  <a:ea typeface="Consolas" charset="0"/>
                  <a:cs typeface="Consolas" charset="0"/>
                </a:rPr>
                <a:t>  “name”: “t-shirt”,</a:t>
              </a:r>
            </a:p>
            <a:p>
              <a:r>
                <a:rPr lang="en-GB" b="1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GB" b="1" dirty="0" smtClean="0">
                  <a:latin typeface="Consolas" charset="0"/>
                  <a:ea typeface="Consolas" charset="0"/>
                  <a:cs typeface="Consolas" charset="0"/>
                </a:rPr>
                <a:t> “price”: 15.99</a:t>
              </a:r>
            </a:p>
            <a:p>
              <a:r>
                <a:rPr lang="en-GB" b="1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467668" y="4246359"/>
            <a:ext cx="2832936" cy="1318963"/>
            <a:chOff x="5401840" y="1853850"/>
            <a:chExt cx="2268960" cy="1040817"/>
          </a:xfrm>
        </p:grpSpPr>
        <p:sp>
          <p:nvSpPr>
            <p:cNvPr id="15" name="Snip Single Corner Rectangle 14"/>
            <p:cNvSpPr/>
            <p:nvPr/>
          </p:nvSpPr>
          <p:spPr>
            <a:xfrm>
              <a:off x="5401840" y="1853850"/>
              <a:ext cx="2268960" cy="1040817"/>
            </a:xfrm>
            <a:prstGeom prst="snip1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1840" y="1940560"/>
              <a:ext cx="22689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latin typeface="Consolas" charset="0"/>
                  <a:ea typeface="Consolas" charset="0"/>
                  <a:cs typeface="Consolas" charset="0"/>
                </a:rPr>
                <a:t>{</a:t>
              </a:r>
            </a:p>
            <a:p>
              <a:r>
                <a:rPr lang="en-GB" b="1" dirty="0" smtClean="0">
                  <a:latin typeface="Consolas" charset="0"/>
                  <a:ea typeface="Consolas" charset="0"/>
                  <a:cs typeface="Consolas" charset="0"/>
                </a:rPr>
                <a:t>  “name”: “shoe”,</a:t>
              </a:r>
            </a:p>
            <a:p>
              <a:r>
                <a:rPr lang="en-GB" b="1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GB" b="1" dirty="0" smtClean="0">
                  <a:latin typeface="Consolas" charset="0"/>
                  <a:ea typeface="Consolas" charset="0"/>
                  <a:cs typeface="Consolas" charset="0"/>
                </a:rPr>
                <a:t> “price”: 28.00</a:t>
              </a:r>
            </a:p>
            <a:p>
              <a:r>
                <a:rPr lang="en-GB" b="1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057072" y="1288759"/>
            <a:ext cx="3243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Arial" charset="0"/>
                <a:ea typeface="Arial" charset="0"/>
                <a:cs typeface="Arial" charset="0"/>
              </a:rPr>
              <a:t>Collection: Products</a:t>
            </a:r>
            <a:endParaRPr lang="en-GB" sz="2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05502" y="1781851"/>
            <a:ext cx="274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Arial" charset="0"/>
                <a:ea typeface="Arial" charset="0"/>
                <a:cs typeface="Arial" charset="0"/>
              </a:rPr>
              <a:t>URI: /product/</a:t>
            </a:r>
            <a:r>
              <a:rPr lang="en-GB" i="1" dirty="0" err="1" smtClean="0">
                <a:latin typeface="Arial" charset="0"/>
                <a:ea typeface="Arial" charset="0"/>
                <a:cs typeface="Arial" charset="0"/>
              </a:rPr>
              <a:t>tshirt.json</a:t>
            </a:r>
            <a:endParaRPr lang="en-GB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05502" y="3731129"/>
            <a:ext cx="274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Arial" charset="0"/>
                <a:ea typeface="Arial" charset="0"/>
                <a:cs typeface="Arial" charset="0"/>
              </a:rPr>
              <a:t>URI: /product/</a:t>
            </a:r>
            <a:r>
              <a:rPr lang="en-GB" i="1" dirty="0" err="1" smtClean="0">
                <a:latin typeface="Arial" charset="0"/>
                <a:ea typeface="Arial" charset="0"/>
                <a:cs typeface="Arial" charset="0"/>
              </a:rPr>
              <a:t>shoe.json</a:t>
            </a:r>
            <a:endParaRPr lang="en-GB" i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770683" y="2901311"/>
            <a:ext cx="1696985" cy="2261109"/>
          </a:xfrm>
          <a:prstGeom prst="straightConnector1">
            <a:avLst/>
          </a:prstGeom>
          <a:ln w="38100" cap="flat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770683" y="4960781"/>
            <a:ext cx="1696985" cy="742366"/>
          </a:xfrm>
          <a:prstGeom prst="straightConnector1">
            <a:avLst/>
          </a:prstGeom>
          <a:ln w="38100" cap="flat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52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Key problems with RDBMS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2800" dirty="0" smtClean="0"/>
              <a:t>Not designed the handle change</a:t>
            </a:r>
          </a:p>
          <a:p>
            <a:r>
              <a:rPr lang="en-GB" sz="2800" dirty="0" smtClean="0"/>
              <a:t>Not design for heterogeneous data</a:t>
            </a:r>
          </a:p>
          <a:p>
            <a:r>
              <a:rPr lang="en-GB" sz="2800" dirty="0" smtClean="0"/>
              <a:t>Not designed for scale</a:t>
            </a:r>
          </a:p>
          <a:p>
            <a:r>
              <a:rPr lang="en-GB" sz="2800" dirty="0" smtClean="0"/>
              <a:t>Mismatch </a:t>
            </a:r>
            <a:r>
              <a:rPr lang="en-GB" sz="2800" dirty="0" smtClean="0"/>
              <a:t>for modern application development</a:t>
            </a:r>
          </a:p>
          <a:p>
            <a:pPr marL="114300" indent="0">
              <a:buNone/>
            </a:pPr>
            <a:endParaRPr lang="en-GB" sz="2800" dirty="0"/>
          </a:p>
          <a:p>
            <a:pPr marL="114300" indent="0">
              <a:buNone/>
            </a:pPr>
            <a:r>
              <a:rPr lang="en-GB" sz="2800" i="1" dirty="0" smtClean="0"/>
              <a:t>Please don’t get me wrong, relational still has some great use-cases</a:t>
            </a:r>
            <a:endParaRPr lang="en-GB" sz="2800" i="1" dirty="0"/>
          </a:p>
        </p:txBody>
      </p:sp>
    </p:spTree>
    <p:extLst>
      <p:ext uri="{BB962C8B-B14F-4D97-AF65-F5344CB8AC3E}">
        <p14:creationId xmlns:p14="http://schemas.microsoft.com/office/powerpoint/2010/main" val="113518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NoSQL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2800" dirty="0" smtClean="0"/>
              <a:t>Designed to handle change</a:t>
            </a:r>
          </a:p>
          <a:p>
            <a:r>
              <a:rPr lang="en-GB" sz="2800" dirty="0" smtClean="0"/>
              <a:t>Designed for scale</a:t>
            </a:r>
          </a:p>
          <a:p>
            <a:r>
              <a:rPr lang="en-GB" sz="2800" dirty="0" smtClean="0"/>
              <a:t>Easy </a:t>
            </a:r>
            <a:r>
              <a:rPr lang="en-GB" sz="2800" dirty="0" smtClean="0"/>
              <a:t>to utilise in modern application development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0801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Enterprise NoSQL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2800" dirty="0" smtClean="0"/>
              <a:t>ACID compliance</a:t>
            </a:r>
          </a:p>
          <a:p>
            <a:r>
              <a:rPr lang="en-GB" sz="2800" dirty="0" smtClean="0"/>
              <a:t>Security features</a:t>
            </a:r>
          </a:p>
          <a:p>
            <a:r>
              <a:rPr lang="en-GB" sz="2800" dirty="0" smtClean="0"/>
              <a:t>Built-in search features</a:t>
            </a:r>
          </a:p>
          <a:p>
            <a:r>
              <a:rPr lang="en-GB" sz="2800" dirty="0" smtClean="0"/>
              <a:t>Multi-model database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79440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L2017">
  <a:themeElements>
    <a:clrScheme name="Custom 1">
      <a:dk1>
        <a:srgbClr val="010101"/>
      </a:dk1>
      <a:lt1>
        <a:sysClr val="window" lastClr="FFFFFF"/>
      </a:lt1>
      <a:dk2>
        <a:srgbClr val="D92231"/>
      </a:dk2>
      <a:lt2>
        <a:srgbClr val="F7F7F7"/>
      </a:lt2>
      <a:accent1>
        <a:srgbClr val="44499C"/>
      </a:accent1>
      <a:accent2>
        <a:srgbClr val="6068B2"/>
      </a:accent2>
      <a:accent3>
        <a:srgbClr val="6F79BD"/>
      </a:accent3>
      <a:accent4>
        <a:srgbClr val="00B388"/>
      </a:accent4>
      <a:accent5>
        <a:srgbClr val="838DC8"/>
      </a:accent5>
      <a:accent6>
        <a:srgbClr val="A5B0E3"/>
      </a:accent6>
      <a:hlink>
        <a:srgbClr val="6068B2"/>
      </a:hlink>
      <a:folHlink>
        <a:srgbClr val="6068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solidFill>
            <a:schemeClr val="tx1">
              <a:lumMod val="25000"/>
              <a:lumOff val="75000"/>
            </a:schemeClr>
          </a:solidFill>
        </a:ln>
        <a:effectLst/>
      </a:spPr>
      <a:bodyPr lIns="182880" tIns="91440" rIns="182880" bIns="91440" rtlCol="0" anchor="t" anchorCtr="0"/>
      <a:lstStyle>
        <a:defPPr>
          <a:defRPr sz="160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 cap="flat">
          <a:solidFill>
            <a:schemeClr val="tx1">
              <a:lumMod val="50000"/>
              <a:lumOff val="50000"/>
            </a:schemeClr>
          </a:solidFill>
          <a:tailEnd type="none" w="med" len="sm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 anchor="t" anchorCtr="0">
        <a:noAutofit/>
      </a:bodyPr>
      <a:lstStyle>
        <a:defPPr marL="342900" indent="-342900">
          <a:buClr>
            <a:schemeClr val="tx2"/>
          </a:buClr>
          <a:buFont typeface="Wingdings" charset="2"/>
          <a:buChar char="§"/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ML2017" id="{F8F01125-3011-0A40-9C48-E78EA7CD7EA6}" vid="{4F34258F-D9DF-0E49-8027-17C4D3D59D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ML2017</Template>
  <TotalTime>130</TotalTime>
  <Words>446</Words>
  <Application>Microsoft Macintosh PowerPoint</Application>
  <PresentationFormat>Widescreen</PresentationFormat>
  <Paragraphs>126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Calibri</vt:lpstr>
      <vt:lpstr>Consolas</vt:lpstr>
      <vt:lpstr>Corbel</vt:lpstr>
      <vt:lpstr>Lucida Grande</vt:lpstr>
      <vt:lpstr>Mangal</vt:lpstr>
      <vt:lpstr>Tahoma</vt:lpstr>
      <vt:lpstr>Wingdings</vt:lpstr>
      <vt:lpstr>Arial</vt:lpstr>
      <vt:lpstr>ML2017</vt:lpstr>
      <vt:lpstr>Fullstack JavaScript</vt:lpstr>
      <vt:lpstr>Agenda</vt:lpstr>
      <vt:lpstr>Hello</vt:lpstr>
      <vt:lpstr>Fullstack JavaScript</vt:lpstr>
      <vt:lpstr>JavaScript Today</vt:lpstr>
      <vt:lpstr>NoSQL vs Relational</vt:lpstr>
      <vt:lpstr>Key problems with RDBMS</vt:lpstr>
      <vt:lpstr>NoSQL</vt:lpstr>
      <vt:lpstr>Enterprise NoSQL</vt:lpstr>
      <vt:lpstr>REST API</vt:lpstr>
      <vt:lpstr>Designing a REST API</vt:lpstr>
      <vt:lpstr>Node.js</vt:lpstr>
      <vt:lpstr>Packages</vt:lpstr>
      <vt:lpstr>Restify</vt:lpstr>
      <vt:lpstr>Frontend</vt:lpstr>
      <vt:lpstr>Angular5</vt:lpstr>
      <vt:lpstr>Architecture</vt:lpstr>
      <vt:lpstr>We are hiring  http://www.marklogic.com/careers</vt:lpstr>
      <vt:lpstr>Let’s do this!</vt:lpstr>
      <vt:lpstr>Resources</vt:lpstr>
      <vt:lpstr>Thank you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Fullstack JavaScript</dc:title>
  <dc:creator>Tamas Piros</dc:creator>
  <cp:lastModifiedBy>Tamas Piros</cp:lastModifiedBy>
  <cp:revision>19</cp:revision>
  <dcterms:created xsi:type="dcterms:W3CDTF">2018-01-15T13:38:20Z</dcterms:created>
  <dcterms:modified xsi:type="dcterms:W3CDTF">2018-01-26T01:04:11Z</dcterms:modified>
</cp:coreProperties>
</file>