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3"/>
    <p:restoredTop sz="94739"/>
  </p:normalViewPr>
  <p:slideViewPr>
    <p:cSldViewPr snapToGrid="0" snapToObjects="1">
      <p:cViewPr varScale="1">
        <p:scale>
          <a:sx n="75" d="100"/>
          <a:sy n="75" d="100"/>
        </p:scale>
        <p:origin x="168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2AE6-6D59-A345-92C6-32B4F0095B37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16707-971B-3643-AC86-FA0064483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4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heterogeneous data</a:t>
            </a:r>
            <a:r>
              <a:rPr lang="en-GB" sz="1200" baseline="0" dirty="0" smtClean="0"/>
              <a:t> </a:t>
            </a:r>
            <a:r>
              <a:rPr lang="mr-IN" sz="1200" baseline="0" dirty="0" smtClean="0"/>
              <a:t>–</a:t>
            </a:r>
            <a:r>
              <a:rPr lang="en-GB" sz="1200" baseline="0" dirty="0" smtClean="0"/>
              <a:t> data variety (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ways of representing and storing the same data)</a:t>
            </a: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16707-971B-3643-AC86-FA0064483CD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47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9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9" name="Group 2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" y="0"/>
            <a:ext cx="12219441" cy="6876288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</a:t>
            </a:r>
            <a:r>
              <a:rPr lang="en-US" dirty="0" err="1" smtClean="0"/>
              <a:t>MarkLogic</a:t>
            </a:r>
            <a:r>
              <a:rPr lang="en-US" dirty="0" smtClean="0"/>
              <a:t> 9</a:t>
            </a:r>
            <a:endParaRPr lang="en-US" dirty="0"/>
          </a:p>
        </p:txBody>
      </p:sp>
      <p:pic>
        <p:nvPicPr>
          <p:cNvPr id="23" name="Picture 22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3195110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2929472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55860"/>
            <a:ext cx="50592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B3B3B3"/>
              </a:solidFill>
              <a:latin typeface="+mn-lt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30" name="Group 2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2 Line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916768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265430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183774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93083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2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2747903"/>
            <a:ext cx="5545884" cy="224457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3" name="Picture 32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183774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93083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rgbClr val="7F7F7F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56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2747903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Right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1981654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719191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Content Placeholder 35"/>
          <p:cNvSpPr>
            <a:spLocks noGrp="1"/>
          </p:cNvSpPr>
          <p:nvPr>
            <p:ph sz="quarter" idx="18"/>
          </p:nvPr>
        </p:nvSpPr>
        <p:spPr>
          <a:xfrm>
            <a:off x="6080398" y="3040091"/>
            <a:ext cx="5545884" cy="224457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Right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3041713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1981654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719191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94642" y="6550061"/>
            <a:ext cx="4117460" cy="246451"/>
            <a:chOff x="332044" y="6539909"/>
            <a:chExt cx="4116388" cy="246451"/>
          </a:xfrm>
        </p:grpSpPr>
        <p:grpSp>
          <p:nvGrpSpPr>
            <p:cNvPr id="10" name="Group 9"/>
            <p:cNvGrpSpPr/>
            <p:nvPr/>
          </p:nvGrpSpPr>
          <p:grpSpPr>
            <a:xfrm>
              <a:off x="685800" y="6540139"/>
              <a:ext cx="663575" cy="246221"/>
              <a:chOff x="454025" y="5663839"/>
              <a:chExt cx="663575" cy="24622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62141" y="5663839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4703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Centered - Sen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33241" y="1030096"/>
            <a:ext cx="11123557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917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ctr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short sentence here.  No more then two lines 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Centered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917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ctr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listed item 1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/>
              <a:t>Add listed item 2  </a:t>
            </a: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/>
              <a:t>Add listed item 3  </a:t>
            </a:r>
            <a:r>
              <a:rPr lang="en-US" dirty="0" smtClean="0">
                <a:solidFill>
                  <a:schemeClr val="tx2"/>
                </a:solidFill>
              </a:rPr>
              <a:t>▪ </a:t>
            </a:r>
            <a:r>
              <a:rPr lang="en-US" dirty="0" smtClean="0"/>
              <a:t> Add listed item 4 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>
                <a:solidFill>
                  <a:srgbClr val="4C4C4C"/>
                </a:solidFill>
              </a:rPr>
              <a:t>A</a:t>
            </a:r>
            <a:r>
              <a:rPr lang="en-US" dirty="0" smtClean="0"/>
              <a:t>dd listed item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9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0" name="Picture 9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Key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3595036" y="2371242"/>
            <a:ext cx="5538643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99193" y="2118304"/>
            <a:ext cx="5534485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rgbClr val="7F7F7F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Content Placeholder 35"/>
          <p:cNvSpPr>
            <a:spLocks noGrp="1"/>
          </p:cNvSpPr>
          <p:nvPr>
            <p:ph sz="quarter" idx="17"/>
          </p:nvPr>
        </p:nvSpPr>
        <p:spPr>
          <a:xfrm>
            <a:off x="3584664" y="3142856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034" y="108607"/>
            <a:ext cx="12219566" cy="6949440"/>
          </a:xfrm>
          <a:prstGeom prst="rect">
            <a:avLst/>
          </a:prstGeom>
          <a:solidFill>
            <a:srgbClr val="272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1" y="939800"/>
            <a:ext cx="11090133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// contrived example using prototypes and ‘this’</a:t>
            </a:r>
            <a:br>
              <a:rPr lang="en-US" dirty="0" smtClean="0"/>
            </a:br>
            <a:r>
              <a:rPr lang="en-US" dirty="0" smtClean="0"/>
              <a:t>function DB(url) {</a:t>
            </a:r>
            <a:br>
              <a:rPr lang="en-US" dirty="0" smtClean="0"/>
            </a:br>
            <a:r>
              <a:rPr lang="en-US" dirty="0" smtClean="0"/>
              <a:t>    this.url = url;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async.parallel([</a:t>
            </a:r>
            <a:br>
              <a:rPr lang="en-US" dirty="0" smtClean="0"/>
            </a:br>
            <a:r>
              <a:rPr lang="en-US" dirty="0" smtClean="0"/>
              <a:t>    function (cb) {</a:t>
            </a:r>
            <a:br>
              <a:rPr lang="en-US" dirty="0" smtClean="0"/>
            </a:br>
            <a:r>
              <a:rPr lang="en-US" dirty="0" smtClean="0"/>
              <a:t>       new DB(”http://foo”).info(cb);</a:t>
            </a:r>
            <a:br>
              <a:rPr lang="en-US" dirty="0" smtClean="0"/>
            </a:br>
            <a:r>
              <a:rPr lang="en-US" dirty="0" smtClean="0"/>
              <a:t>    },</a:t>
            </a:r>
            <a:br>
              <a:rPr lang="en-US" dirty="0" smtClean="0"/>
            </a:br>
            <a:r>
              <a:rPr lang="en-US" dirty="0" smtClean="0"/>
              <a:t>]}</a:t>
            </a:r>
          </a:p>
          <a:p>
            <a:pPr lvl="0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pic>
        <p:nvPicPr>
          <p:cNvPr id="25" name="Picture 24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67977" y="14941"/>
            <a:ext cx="6151588" cy="6858000"/>
          </a:xfrm>
          <a:prstGeom prst="rect">
            <a:avLst/>
          </a:prstGeom>
          <a:solidFill>
            <a:srgbClr val="27282C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35916" y="1033880"/>
            <a:ext cx="501301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// example using prototypes and ‘this’</a:t>
            </a:r>
            <a:br>
              <a:rPr lang="en-US" dirty="0" smtClean="0"/>
            </a:br>
            <a:r>
              <a:rPr lang="en-US" dirty="0" smtClean="0"/>
              <a:t>function DB(url) {</a:t>
            </a:r>
            <a:br>
              <a:rPr lang="en-US" dirty="0" smtClean="0"/>
            </a:br>
            <a:r>
              <a:rPr lang="en-US" dirty="0" smtClean="0"/>
              <a:t>    this.url = url;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async.parallel([</a:t>
            </a:r>
            <a:br>
              <a:rPr lang="en-US" dirty="0" smtClean="0"/>
            </a:br>
            <a:r>
              <a:rPr lang="en-US" dirty="0" smtClean="0"/>
              <a:t>    function (cb) {</a:t>
            </a:r>
            <a:br>
              <a:rPr lang="en-US" dirty="0" smtClean="0"/>
            </a:br>
            <a:r>
              <a:rPr lang="en-US" dirty="0" smtClean="0"/>
              <a:t>       new DB(”http://foo”).info(cb);</a:t>
            </a:r>
            <a:br>
              <a:rPr lang="en-US" dirty="0" smtClean="0"/>
            </a:br>
            <a:r>
              <a:rPr lang="en-US" dirty="0" smtClean="0"/>
              <a:t>    },</a:t>
            </a:r>
            <a:br>
              <a:rPr lang="en-US" dirty="0" smtClean="0"/>
            </a:br>
            <a:r>
              <a:rPr lang="en-US" dirty="0" smtClean="0"/>
              <a:t>]}</a:t>
            </a:r>
          </a:p>
          <a:p>
            <a:pPr lvl="0"/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5056007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5071401" cy="4022721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50656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pic>
        <p:nvPicPr>
          <p:cNvPr id="29" name="Picture 28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848100"/>
            <a:ext cx="12219565" cy="3024840"/>
          </a:xfrm>
          <a:prstGeom prst="rect">
            <a:avLst/>
          </a:prstGeom>
          <a:solidFill>
            <a:srgbClr val="27282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048" y="4256740"/>
            <a:ext cx="11254154" cy="22277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1564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l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short sentence here.  No more then two lines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130" y="6555860"/>
            <a:ext cx="50592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1" name="Group 20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– No Bullet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 marL="0" indent="0"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1"/>
          </p:nvPr>
        </p:nvSpPr>
        <p:spPr>
          <a:xfrm>
            <a:off x="527626" y="2162523"/>
            <a:ext cx="11096650" cy="3658769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35536" y="2018726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90408" y="2241375"/>
            <a:ext cx="3431532" cy="388937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WHY MARKLOGIC</a:t>
            </a:r>
            <a:endParaRPr lang="en-US" dirty="0"/>
          </a:p>
        </p:txBody>
      </p:sp>
      <p:sp>
        <p:nvSpPr>
          <p:cNvPr id="3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190408" y="2573320"/>
            <a:ext cx="3433868" cy="3167652"/>
          </a:xfrm>
        </p:spPr>
        <p:txBody>
          <a:bodyPr/>
          <a:lstStyle>
            <a:lvl1pPr marL="365760" indent="-256032">
              <a:defRPr sz="1600">
                <a:solidFill>
                  <a:srgbClr val="4C4C4C"/>
                </a:solidFill>
              </a:defRPr>
            </a:lvl1pPr>
            <a:lvl2pPr marL="758952" indent="-256032">
              <a:defRPr sz="1600">
                <a:solidFill>
                  <a:srgbClr val="4C4C4C"/>
                </a:solidFill>
              </a:defRPr>
            </a:lvl2pPr>
            <a:lvl3pPr marL="1133856" indent="-219456">
              <a:defRPr sz="1600">
                <a:solidFill>
                  <a:srgbClr val="4C4C4C"/>
                </a:solidFill>
              </a:defRPr>
            </a:lvl3pPr>
            <a:lvl4pPr marL="1472184" indent="-219456">
              <a:defRPr sz="1600">
                <a:solidFill>
                  <a:srgbClr val="4C4C4C"/>
                </a:solidFill>
              </a:defRPr>
            </a:lvl4pPr>
            <a:lvl5pPr marL="1837944" indent="-219456">
              <a:defRPr sz="16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35536" y="2018726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 – No Bullet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 marL="0" indent="0"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27" name="Picture 26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1"/>
          </p:nvPr>
        </p:nvSpPr>
        <p:spPr>
          <a:xfrm>
            <a:off x="527626" y="2162523"/>
            <a:ext cx="11096650" cy="3658769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rgbClr val="44499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1128004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778499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0" name="Picture 2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1" name="TextBox 3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29" name="Picture 28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9257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37869" y="324348"/>
            <a:ext cx="1484892" cy="312138"/>
            <a:chOff x="3459737" y="2879556"/>
            <a:chExt cx="4675507" cy="943144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4088753" y="3108582"/>
              <a:ext cx="3885121" cy="714118"/>
              <a:chOff x="2955402" y="2833683"/>
              <a:chExt cx="6118027" cy="1124545"/>
            </a:xfrm>
            <a:grpFill/>
          </p:grpSpPr>
          <p:sp>
            <p:nvSpPr>
              <p:cNvPr id="23" name="Freeform 22"/>
              <p:cNvSpPr/>
              <p:nvPr/>
            </p:nvSpPr>
            <p:spPr>
              <a:xfrm>
                <a:off x="8264799" y="2833683"/>
                <a:ext cx="173236" cy="173236"/>
              </a:xfrm>
              <a:custGeom>
                <a:avLst/>
                <a:gdLst/>
                <a:ahLst/>
                <a:cxnLst/>
                <a:rect l="l" t="t" r="r" b="b"/>
                <a:pathLst>
                  <a:path w="173236" h="173236">
                    <a:moveTo>
                      <a:pt x="86915" y="0"/>
                    </a:moveTo>
                    <a:cubicBezTo>
                      <a:pt x="111125" y="0"/>
                      <a:pt x="131564" y="8334"/>
                      <a:pt x="148233" y="25003"/>
                    </a:cubicBezTo>
                    <a:cubicBezTo>
                      <a:pt x="164901" y="41672"/>
                      <a:pt x="173236" y="62309"/>
                      <a:pt x="173236" y="86916"/>
                    </a:cubicBezTo>
                    <a:cubicBezTo>
                      <a:pt x="173236" y="110728"/>
                      <a:pt x="164802" y="131068"/>
                      <a:pt x="147935" y="147935"/>
                    </a:cubicBezTo>
                    <a:cubicBezTo>
                      <a:pt x="131068" y="164802"/>
                      <a:pt x="110728" y="173236"/>
                      <a:pt x="86915" y="173236"/>
                    </a:cubicBezTo>
                    <a:cubicBezTo>
                      <a:pt x="63500" y="173236"/>
                      <a:pt x="43160" y="164604"/>
                      <a:pt x="25896" y="147340"/>
                    </a:cubicBezTo>
                    <a:cubicBezTo>
                      <a:pt x="8632" y="130076"/>
                      <a:pt x="0" y="109934"/>
                      <a:pt x="0" y="86916"/>
                    </a:cubicBezTo>
                    <a:cubicBezTo>
                      <a:pt x="0" y="63103"/>
                      <a:pt x="8532" y="42664"/>
                      <a:pt x="25598" y="25599"/>
                    </a:cubicBezTo>
                    <a:cubicBezTo>
                      <a:pt x="42664" y="8533"/>
                      <a:pt x="63103" y="0"/>
                      <a:pt x="86915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331759" y="2839041"/>
                <a:ext cx="666750" cy="821531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821531">
                    <a:moveTo>
                      <a:pt x="239911" y="0"/>
                    </a:moveTo>
                    <a:lnTo>
                      <a:pt x="239911" y="548283"/>
                    </a:lnTo>
                    <a:lnTo>
                      <a:pt x="407194" y="433983"/>
                    </a:lnTo>
                    <a:cubicBezTo>
                      <a:pt x="418306" y="425648"/>
                      <a:pt x="425351" y="419894"/>
                      <a:pt x="428328" y="416719"/>
                    </a:cubicBezTo>
                    <a:cubicBezTo>
                      <a:pt x="431304" y="413544"/>
                      <a:pt x="432792" y="409575"/>
                      <a:pt x="432792" y="404812"/>
                    </a:cubicBezTo>
                    <a:cubicBezTo>
                      <a:pt x="432792" y="394097"/>
                      <a:pt x="423466" y="388739"/>
                      <a:pt x="404813" y="388739"/>
                    </a:cubicBezTo>
                    <a:lnTo>
                      <a:pt x="371475" y="388739"/>
                    </a:lnTo>
                    <a:lnTo>
                      <a:pt x="371475" y="333970"/>
                    </a:lnTo>
                    <a:lnTo>
                      <a:pt x="623888" y="333970"/>
                    </a:lnTo>
                    <a:lnTo>
                      <a:pt x="623888" y="388739"/>
                    </a:lnTo>
                    <a:cubicBezTo>
                      <a:pt x="582613" y="392708"/>
                      <a:pt x="537567" y="411361"/>
                      <a:pt x="488752" y="444698"/>
                    </a:cubicBezTo>
                    <a:lnTo>
                      <a:pt x="428030" y="487561"/>
                    </a:lnTo>
                    <a:lnTo>
                      <a:pt x="587574" y="703064"/>
                    </a:lnTo>
                    <a:cubicBezTo>
                      <a:pt x="604242" y="724495"/>
                      <a:pt x="618232" y="740469"/>
                      <a:pt x="629543" y="750987"/>
                    </a:cubicBezTo>
                    <a:cubicBezTo>
                      <a:pt x="640854" y="761504"/>
                      <a:pt x="653257" y="766762"/>
                      <a:pt x="666750" y="766762"/>
                    </a:cubicBezTo>
                    <a:lnTo>
                      <a:pt x="666750" y="821531"/>
                    </a:lnTo>
                    <a:lnTo>
                      <a:pt x="371475" y="821531"/>
                    </a:lnTo>
                    <a:lnTo>
                      <a:pt x="371475" y="766762"/>
                    </a:lnTo>
                    <a:cubicBezTo>
                      <a:pt x="406400" y="766762"/>
                      <a:pt x="423863" y="759817"/>
                      <a:pt x="423863" y="745927"/>
                    </a:cubicBezTo>
                    <a:cubicBezTo>
                      <a:pt x="423863" y="736402"/>
                      <a:pt x="419497" y="726281"/>
                      <a:pt x="410766" y="715566"/>
                    </a:cubicBezTo>
                    <a:lnTo>
                      <a:pt x="302419" y="572691"/>
                    </a:lnTo>
                    <a:lnTo>
                      <a:pt x="239911" y="615553"/>
                    </a:lnTo>
                    <a:lnTo>
                      <a:pt x="239911" y="689967"/>
                    </a:lnTo>
                    <a:cubicBezTo>
                      <a:pt x="239911" y="713780"/>
                      <a:pt x="242292" y="731143"/>
                      <a:pt x="247055" y="742057"/>
                    </a:cubicBezTo>
                    <a:cubicBezTo>
                      <a:pt x="251817" y="752971"/>
                      <a:pt x="258564" y="759817"/>
                      <a:pt x="267296" y="762595"/>
                    </a:cubicBezTo>
                    <a:cubicBezTo>
                      <a:pt x="276027" y="765373"/>
                      <a:pt x="289719" y="766762"/>
                      <a:pt x="308372" y="766762"/>
                    </a:cubicBezTo>
                    <a:lnTo>
                      <a:pt x="308372" y="821531"/>
                    </a:lnTo>
                    <a:lnTo>
                      <a:pt x="0" y="821531"/>
                    </a:lnTo>
                    <a:lnTo>
                      <a:pt x="0" y="766762"/>
                    </a:lnTo>
                    <a:cubicBezTo>
                      <a:pt x="23416" y="766762"/>
                      <a:pt x="41275" y="764480"/>
                      <a:pt x="53578" y="759916"/>
                    </a:cubicBezTo>
                    <a:cubicBezTo>
                      <a:pt x="65881" y="755352"/>
                      <a:pt x="74414" y="747117"/>
                      <a:pt x="79177" y="735211"/>
                    </a:cubicBezTo>
                    <a:cubicBezTo>
                      <a:pt x="83939" y="723305"/>
                      <a:pt x="86321" y="704850"/>
                      <a:pt x="86321" y="679847"/>
                    </a:cubicBezTo>
                    <a:lnTo>
                      <a:pt x="86321" y="172641"/>
                    </a:lnTo>
                    <a:cubicBezTo>
                      <a:pt x="86321" y="153194"/>
                      <a:pt x="83642" y="139005"/>
                      <a:pt x="78284" y="130076"/>
                    </a:cubicBezTo>
                    <a:cubicBezTo>
                      <a:pt x="72926" y="121146"/>
                      <a:pt x="64691" y="115292"/>
                      <a:pt x="53578" y="112514"/>
                    </a:cubicBezTo>
                    <a:cubicBezTo>
                      <a:pt x="42466" y="109736"/>
                      <a:pt x="24606" y="107950"/>
                      <a:pt x="0" y="107156"/>
                    </a:cubicBezTo>
                    <a:lnTo>
                      <a:pt x="0" y="52387"/>
                    </a:lnTo>
                    <a:lnTo>
                      <a:pt x="2399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955402" y="2853328"/>
                <a:ext cx="1120378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1120378" h="807244">
                    <a:moveTo>
                      <a:pt x="0" y="0"/>
                    </a:moveTo>
                    <a:lnTo>
                      <a:pt x="295275" y="0"/>
                    </a:lnTo>
                    <a:lnTo>
                      <a:pt x="563165" y="569715"/>
                    </a:lnTo>
                    <a:lnTo>
                      <a:pt x="831651" y="0"/>
                    </a:lnTo>
                    <a:lnTo>
                      <a:pt x="1120378" y="0"/>
                    </a:lnTo>
                    <a:lnTo>
                      <a:pt x="1120378" y="54769"/>
                    </a:lnTo>
                    <a:cubicBezTo>
                      <a:pt x="1070769" y="54769"/>
                      <a:pt x="1038721" y="62012"/>
                      <a:pt x="1024235" y="76498"/>
                    </a:cubicBezTo>
                    <a:cubicBezTo>
                      <a:pt x="1009749" y="90984"/>
                      <a:pt x="1002506" y="115491"/>
                      <a:pt x="1002506" y="150019"/>
                    </a:cubicBezTo>
                    <a:lnTo>
                      <a:pt x="1002506" y="657225"/>
                    </a:lnTo>
                    <a:cubicBezTo>
                      <a:pt x="1002506" y="679054"/>
                      <a:pt x="1004887" y="696714"/>
                      <a:pt x="1009650" y="710208"/>
                    </a:cubicBezTo>
                    <a:cubicBezTo>
                      <a:pt x="1014412" y="723702"/>
                      <a:pt x="1025426" y="734120"/>
                      <a:pt x="1042690" y="741462"/>
                    </a:cubicBezTo>
                    <a:cubicBezTo>
                      <a:pt x="1059954" y="748804"/>
                      <a:pt x="1085850" y="752475"/>
                      <a:pt x="1120378" y="752475"/>
                    </a:cubicBezTo>
                    <a:lnTo>
                      <a:pt x="1120378" y="807244"/>
                    </a:lnTo>
                    <a:lnTo>
                      <a:pt x="715565" y="807244"/>
                    </a:lnTo>
                    <a:lnTo>
                      <a:pt x="715565" y="752475"/>
                    </a:lnTo>
                    <a:cubicBezTo>
                      <a:pt x="750490" y="752475"/>
                      <a:pt x="776089" y="749003"/>
                      <a:pt x="792361" y="742057"/>
                    </a:cubicBezTo>
                    <a:cubicBezTo>
                      <a:pt x="808633" y="735112"/>
                      <a:pt x="819249" y="724992"/>
                      <a:pt x="824210" y="711697"/>
                    </a:cubicBezTo>
                    <a:cubicBezTo>
                      <a:pt x="829171" y="698401"/>
                      <a:pt x="831651" y="680244"/>
                      <a:pt x="831651" y="657225"/>
                    </a:cubicBezTo>
                    <a:lnTo>
                      <a:pt x="831651" y="151210"/>
                    </a:lnTo>
                    <a:lnTo>
                      <a:pt x="526851" y="807244"/>
                    </a:lnTo>
                    <a:lnTo>
                      <a:pt x="490537" y="807244"/>
                    </a:lnTo>
                    <a:lnTo>
                      <a:pt x="181570" y="151210"/>
                    </a:lnTo>
                    <a:lnTo>
                      <a:pt x="181570" y="631627"/>
                    </a:lnTo>
                    <a:cubicBezTo>
                      <a:pt x="181570" y="657027"/>
                      <a:pt x="182463" y="676474"/>
                      <a:pt x="184249" y="689968"/>
                    </a:cubicBezTo>
                    <a:cubicBezTo>
                      <a:pt x="186035" y="703461"/>
                      <a:pt x="190599" y="714971"/>
                      <a:pt x="197941" y="724496"/>
                    </a:cubicBezTo>
                    <a:cubicBezTo>
                      <a:pt x="205283" y="734021"/>
                      <a:pt x="216892" y="741065"/>
                      <a:pt x="232767" y="745629"/>
                    </a:cubicBezTo>
                    <a:cubicBezTo>
                      <a:pt x="248642" y="750193"/>
                      <a:pt x="270669" y="752475"/>
                      <a:pt x="298847" y="752475"/>
                    </a:cubicBezTo>
                    <a:lnTo>
                      <a:pt x="298847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28575" y="752475"/>
                      <a:pt x="50701" y="750094"/>
                      <a:pt x="66377" y="745332"/>
                    </a:cubicBezTo>
                    <a:cubicBezTo>
                      <a:pt x="82054" y="740569"/>
                      <a:pt x="93464" y="733425"/>
                      <a:pt x="100608" y="723900"/>
                    </a:cubicBezTo>
                    <a:cubicBezTo>
                      <a:pt x="107751" y="714375"/>
                      <a:pt x="112117" y="702965"/>
                      <a:pt x="113704" y="689670"/>
                    </a:cubicBezTo>
                    <a:cubicBezTo>
                      <a:pt x="115292" y="676375"/>
                      <a:pt x="116086" y="657027"/>
                      <a:pt x="116086" y="631627"/>
                    </a:cubicBezTo>
                    <a:lnTo>
                      <a:pt x="116086" y="174427"/>
                    </a:lnTo>
                    <a:cubicBezTo>
                      <a:pt x="116086" y="140296"/>
                      <a:pt x="114300" y="115689"/>
                      <a:pt x="110728" y="100608"/>
                    </a:cubicBezTo>
                    <a:cubicBezTo>
                      <a:pt x="107156" y="85527"/>
                      <a:pt x="97333" y="74117"/>
                      <a:pt x="81260" y="66378"/>
                    </a:cubicBezTo>
                    <a:cubicBezTo>
                      <a:pt x="65187" y="58639"/>
                      <a:pt x="38100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67500" y="2853328"/>
                <a:ext cx="724496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724496" h="807244">
                    <a:moveTo>
                      <a:pt x="0" y="0"/>
                    </a:moveTo>
                    <a:lnTo>
                      <a:pt x="406004" y="0"/>
                    </a:lnTo>
                    <a:lnTo>
                      <a:pt x="406004" y="54769"/>
                    </a:lnTo>
                    <a:cubicBezTo>
                      <a:pt x="372269" y="54769"/>
                      <a:pt x="346770" y="58143"/>
                      <a:pt x="329506" y="64889"/>
                    </a:cubicBezTo>
                    <a:cubicBezTo>
                      <a:pt x="312242" y="71636"/>
                      <a:pt x="300931" y="81459"/>
                      <a:pt x="295573" y="94357"/>
                    </a:cubicBezTo>
                    <a:cubicBezTo>
                      <a:pt x="290215" y="107256"/>
                      <a:pt x="287536" y="125810"/>
                      <a:pt x="287536" y="150019"/>
                    </a:cubicBezTo>
                    <a:lnTo>
                      <a:pt x="287536" y="614363"/>
                    </a:lnTo>
                    <a:cubicBezTo>
                      <a:pt x="287536" y="650875"/>
                      <a:pt x="289322" y="677069"/>
                      <a:pt x="292894" y="692944"/>
                    </a:cubicBezTo>
                    <a:cubicBezTo>
                      <a:pt x="296466" y="708819"/>
                      <a:pt x="306190" y="720825"/>
                      <a:pt x="322065" y="728961"/>
                    </a:cubicBezTo>
                    <a:cubicBezTo>
                      <a:pt x="337939" y="737097"/>
                      <a:pt x="363935" y="741165"/>
                      <a:pt x="400050" y="741165"/>
                    </a:cubicBezTo>
                    <a:cubicBezTo>
                      <a:pt x="445691" y="741165"/>
                      <a:pt x="485676" y="737692"/>
                      <a:pt x="520006" y="730747"/>
                    </a:cubicBezTo>
                    <a:cubicBezTo>
                      <a:pt x="554336" y="723801"/>
                      <a:pt x="586086" y="705347"/>
                      <a:pt x="615256" y="675382"/>
                    </a:cubicBezTo>
                    <a:cubicBezTo>
                      <a:pt x="644426" y="645418"/>
                      <a:pt x="662583" y="599480"/>
                      <a:pt x="669727" y="537568"/>
                    </a:cubicBezTo>
                    <a:lnTo>
                      <a:pt x="724496" y="537568"/>
                    </a:lnTo>
                    <a:lnTo>
                      <a:pt x="719138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49610" y="752475"/>
                      <a:pt x="81558" y="745332"/>
                      <a:pt x="95846" y="731044"/>
                    </a:cubicBezTo>
                    <a:cubicBezTo>
                      <a:pt x="110133" y="716757"/>
                      <a:pt x="117277" y="692150"/>
                      <a:pt x="117277" y="657225"/>
                    </a:cubicBezTo>
                    <a:lnTo>
                      <a:pt x="117277" y="150019"/>
                    </a:lnTo>
                    <a:cubicBezTo>
                      <a:pt x="117277" y="126603"/>
                      <a:pt x="114896" y="108446"/>
                      <a:pt x="110133" y="95548"/>
                    </a:cubicBezTo>
                    <a:cubicBezTo>
                      <a:pt x="105371" y="82650"/>
                      <a:pt x="94358" y="72629"/>
                      <a:pt x="77093" y="65485"/>
                    </a:cubicBezTo>
                    <a:cubicBezTo>
                      <a:pt x="59829" y="58341"/>
                      <a:pt x="34132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4157339" y="3153366"/>
                <a:ext cx="608409" cy="520898"/>
              </a:xfrm>
              <a:custGeom>
                <a:avLst/>
                <a:gdLst/>
                <a:ahLst/>
                <a:cxnLst/>
                <a:rect l="l" t="t" r="r" b="b"/>
                <a:pathLst>
                  <a:path w="608409" h="520898">
                    <a:moveTo>
                      <a:pt x="259556" y="0"/>
                    </a:moveTo>
                    <a:cubicBezTo>
                      <a:pt x="346869" y="0"/>
                      <a:pt x="406896" y="14684"/>
                      <a:pt x="439638" y="44053"/>
                    </a:cubicBezTo>
                    <a:cubicBezTo>
                      <a:pt x="472380" y="73422"/>
                      <a:pt x="488751" y="112712"/>
                      <a:pt x="488751" y="161925"/>
                    </a:cubicBezTo>
                    <a:lnTo>
                      <a:pt x="488751" y="350044"/>
                    </a:lnTo>
                    <a:cubicBezTo>
                      <a:pt x="488751" y="373856"/>
                      <a:pt x="489347" y="391319"/>
                      <a:pt x="490537" y="402431"/>
                    </a:cubicBezTo>
                    <a:cubicBezTo>
                      <a:pt x="491728" y="413544"/>
                      <a:pt x="495002" y="421977"/>
                      <a:pt x="500360" y="427732"/>
                    </a:cubicBezTo>
                    <a:cubicBezTo>
                      <a:pt x="505718" y="433487"/>
                      <a:pt x="514151" y="436364"/>
                      <a:pt x="525661" y="436364"/>
                    </a:cubicBezTo>
                    <a:cubicBezTo>
                      <a:pt x="535980" y="436364"/>
                      <a:pt x="545008" y="431006"/>
                      <a:pt x="552748" y="420291"/>
                    </a:cubicBezTo>
                    <a:cubicBezTo>
                      <a:pt x="560487" y="409575"/>
                      <a:pt x="564356" y="396676"/>
                      <a:pt x="564356" y="381595"/>
                    </a:cubicBezTo>
                    <a:lnTo>
                      <a:pt x="608409" y="381595"/>
                    </a:lnTo>
                    <a:cubicBezTo>
                      <a:pt x="608409" y="411758"/>
                      <a:pt x="602257" y="437455"/>
                      <a:pt x="589955" y="458688"/>
                    </a:cubicBezTo>
                    <a:cubicBezTo>
                      <a:pt x="577652" y="479921"/>
                      <a:pt x="561082" y="495598"/>
                      <a:pt x="540246" y="505718"/>
                    </a:cubicBezTo>
                    <a:cubicBezTo>
                      <a:pt x="519410" y="515838"/>
                      <a:pt x="495895" y="520898"/>
                      <a:pt x="469701" y="520898"/>
                    </a:cubicBezTo>
                    <a:cubicBezTo>
                      <a:pt x="436364" y="520898"/>
                      <a:pt x="408583" y="513060"/>
                      <a:pt x="386358" y="497384"/>
                    </a:cubicBezTo>
                    <a:cubicBezTo>
                      <a:pt x="364133" y="481707"/>
                      <a:pt x="350837" y="462955"/>
                      <a:pt x="346472" y="441127"/>
                    </a:cubicBezTo>
                    <a:cubicBezTo>
                      <a:pt x="280194" y="494308"/>
                      <a:pt x="213519" y="520898"/>
                      <a:pt x="146447" y="520898"/>
                    </a:cubicBezTo>
                    <a:cubicBezTo>
                      <a:pt x="103584" y="520898"/>
                      <a:pt x="68461" y="510480"/>
                      <a:pt x="41076" y="489644"/>
                    </a:cubicBezTo>
                    <a:cubicBezTo>
                      <a:pt x="13692" y="468808"/>
                      <a:pt x="0" y="441325"/>
                      <a:pt x="0" y="407194"/>
                    </a:cubicBezTo>
                    <a:cubicBezTo>
                      <a:pt x="0" y="379016"/>
                      <a:pt x="7342" y="353516"/>
                      <a:pt x="22026" y="330696"/>
                    </a:cubicBezTo>
                    <a:cubicBezTo>
                      <a:pt x="36711" y="307876"/>
                      <a:pt x="58241" y="287536"/>
                      <a:pt x="86618" y="269677"/>
                    </a:cubicBezTo>
                    <a:cubicBezTo>
                      <a:pt x="114994" y="251817"/>
                      <a:pt x="148828" y="236041"/>
                      <a:pt x="188119" y="222349"/>
                    </a:cubicBezTo>
                    <a:cubicBezTo>
                      <a:pt x="227409" y="208657"/>
                      <a:pt x="276423" y="194270"/>
                      <a:pt x="335161" y="179189"/>
                    </a:cubicBezTo>
                    <a:lnTo>
                      <a:pt x="335161" y="145256"/>
                    </a:lnTo>
                    <a:cubicBezTo>
                      <a:pt x="335161" y="117078"/>
                      <a:pt x="328513" y="94952"/>
                      <a:pt x="315218" y="78879"/>
                    </a:cubicBezTo>
                    <a:cubicBezTo>
                      <a:pt x="301922" y="62805"/>
                      <a:pt x="277415" y="54769"/>
                      <a:pt x="241697" y="54769"/>
                    </a:cubicBezTo>
                    <a:cubicBezTo>
                      <a:pt x="211137" y="54769"/>
                      <a:pt x="189111" y="61119"/>
                      <a:pt x="175617" y="73819"/>
                    </a:cubicBezTo>
                    <a:cubicBezTo>
                      <a:pt x="162123" y="86519"/>
                      <a:pt x="153193" y="105767"/>
                      <a:pt x="148828" y="131564"/>
                    </a:cubicBezTo>
                    <a:cubicBezTo>
                      <a:pt x="145653" y="149820"/>
                      <a:pt x="139799" y="164802"/>
                      <a:pt x="131266" y="176510"/>
                    </a:cubicBezTo>
                    <a:cubicBezTo>
                      <a:pt x="122734" y="188218"/>
                      <a:pt x="104973" y="194072"/>
                      <a:pt x="77986" y="194072"/>
                    </a:cubicBezTo>
                    <a:cubicBezTo>
                      <a:pt x="61317" y="194072"/>
                      <a:pt x="46633" y="189309"/>
                      <a:pt x="33933" y="179784"/>
                    </a:cubicBezTo>
                    <a:cubicBezTo>
                      <a:pt x="21233" y="170259"/>
                      <a:pt x="14883" y="156170"/>
                      <a:pt x="14883" y="137517"/>
                    </a:cubicBezTo>
                    <a:cubicBezTo>
                      <a:pt x="14883" y="100608"/>
                      <a:pt x="34925" y="68461"/>
                      <a:pt x="75009" y="41076"/>
                    </a:cubicBezTo>
                    <a:cubicBezTo>
                      <a:pt x="115094" y="13692"/>
                      <a:pt x="176609" y="0"/>
                      <a:pt x="259556" y="0"/>
                    </a:cubicBezTo>
                    <a:close/>
                    <a:moveTo>
                      <a:pt x="335161" y="238720"/>
                    </a:moveTo>
                    <a:cubicBezTo>
                      <a:pt x="259754" y="262533"/>
                      <a:pt x="211832" y="285849"/>
                      <a:pt x="191393" y="308670"/>
                    </a:cubicBezTo>
                    <a:cubicBezTo>
                      <a:pt x="170954" y="331490"/>
                      <a:pt x="160734" y="353814"/>
                      <a:pt x="160734" y="375642"/>
                    </a:cubicBezTo>
                    <a:cubicBezTo>
                      <a:pt x="160734" y="393898"/>
                      <a:pt x="166290" y="408583"/>
                      <a:pt x="177403" y="419695"/>
                    </a:cubicBezTo>
                    <a:cubicBezTo>
                      <a:pt x="188515" y="430808"/>
                      <a:pt x="204192" y="436364"/>
                      <a:pt x="224433" y="436364"/>
                    </a:cubicBezTo>
                    <a:cubicBezTo>
                      <a:pt x="246261" y="436364"/>
                      <a:pt x="265509" y="431800"/>
                      <a:pt x="282178" y="422672"/>
                    </a:cubicBezTo>
                    <a:cubicBezTo>
                      <a:pt x="298847" y="413544"/>
                      <a:pt x="316508" y="401439"/>
                      <a:pt x="335161" y="386358"/>
                    </a:cubicBezTo>
                    <a:lnTo>
                      <a:pt x="335161" y="2387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790620" y="3153366"/>
                <a:ext cx="528042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528042" h="507206">
                    <a:moveTo>
                      <a:pt x="232172" y="0"/>
                    </a:moveTo>
                    <a:cubicBezTo>
                      <a:pt x="238125" y="20241"/>
                      <a:pt x="243682" y="63302"/>
                      <a:pt x="248841" y="129183"/>
                    </a:cubicBezTo>
                    <a:cubicBezTo>
                      <a:pt x="259953" y="105767"/>
                      <a:pt x="274539" y="84336"/>
                      <a:pt x="292596" y="64889"/>
                    </a:cubicBezTo>
                    <a:cubicBezTo>
                      <a:pt x="310654" y="45442"/>
                      <a:pt x="330895" y="29766"/>
                      <a:pt x="353318" y="17859"/>
                    </a:cubicBezTo>
                    <a:cubicBezTo>
                      <a:pt x="375742" y="5953"/>
                      <a:pt x="398661" y="0"/>
                      <a:pt x="422077" y="0"/>
                    </a:cubicBezTo>
                    <a:cubicBezTo>
                      <a:pt x="454621" y="0"/>
                      <a:pt x="480418" y="9128"/>
                      <a:pt x="499467" y="27384"/>
                    </a:cubicBezTo>
                    <a:cubicBezTo>
                      <a:pt x="518517" y="45641"/>
                      <a:pt x="528042" y="67866"/>
                      <a:pt x="528042" y="94059"/>
                    </a:cubicBezTo>
                    <a:cubicBezTo>
                      <a:pt x="528042" y="117078"/>
                      <a:pt x="520998" y="135235"/>
                      <a:pt x="506909" y="148530"/>
                    </a:cubicBezTo>
                    <a:cubicBezTo>
                      <a:pt x="492820" y="161826"/>
                      <a:pt x="476250" y="168473"/>
                      <a:pt x="457200" y="168473"/>
                    </a:cubicBezTo>
                    <a:cubicBezTo>
                      <a:pt x="434578" y="168473"/>
                      <a:pt x="414735" y="157361"/>
                      <a:pt x="397669" y="135136"/>
                    </a:cubicBezTo>
                    <a:cubicBezTo>
                      <a:pt x="389732" y="125214"/>
                      <a:pt x="383183" y="118070"/>
                      <a:pt x="378024" y="113705"/>
                    </a:cubicBezTo>
                    <a:cubicBezTo>
                      <a:pt x="372864" y="109339"/>
                      <a:pt x="365522" y="107156"/>
                      <a:pt x="355997" y="107156"/>
                    </a:cubicBezTo>
                    <a:cubicBezTo>
                      <a:pt x="325041" y="107156"/>
                      <a:pt x="300931" y="123924"/>
                      <a:pt x="283667" y="157460"/>
                    </a:cubicBezTo>
                    <a:cubicBezTo>
                      <a:pt x="266403" y="190996"/>
                      <a:pt x="257771" y="225822"/>
                      <a:pt x="257771" y="261937"/>
                    </a:cubicBezTo>
                    <a:lnTo>
                      <a:pt x="257771" y="365522"/>
                    </a:lnTo>
                    <a:cubicBezTo>
                      <a:pt x="257771" y="398859"/>
                      <a:pt x="262037" y="421680"/>
                      <a:pt x="270570" y="433983"/>
                    </a:cubicBezTo>
                    <a:cubicBezTo>
                      <a:pt x="279103" y="446286"/>
                      <a:pt x="301625" y="452437"/>
                      <a:pt x="338138" y="452437"/>
                    </a:cubicBezTo>
                    <a:lnTo>
                      <a:pt x="369689" y="452437"/>
                    </a:lnTo>
                    <a:lnTo>
                      <a:pt x="369689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30957" y="452437"/>
                    </a:lnTo>
                    <a:cubicBezTo>
                      <a:pt x="64294" y="452437"/>
                      <a:pt x="84733" y="446087"/>
                      <a:pt x="92274" y="433387"/>
                    </a:cubicBezTo>
                    <a:cubicBezTo>
                      <a:pt x="99815" y="420687"/>
                      <a:pt x="103585" y="398066"/>
                      <a:pt x="103585" y="365522"/>
                    </a:cubicBezTo>
                    <a:lnTo>
                      <a:pt x="103585" y="191691"/>
                    </a:lnTo>
                    <a:cubicBezTo>
                      <a:pt x="103585" y="165100"/>
                      <a:pt x="100906" y="146050"/>
                      <a:pt x="95548" y="134541"/>
                    </a:cubicBezTo>
                    <a:cubicBezTo>
                      <a:pt x="90190" y="123031"/>
                      <a:pt x="80566" y="115391"/>
                      <a:pt x="66675" y="111621"/>
                    </a:cubicBezTo>
                    <a:cubicBezTo>
                      <a:pt x="52785" y="107851"/>
                      <a:pt x="30560" y="105966"/>
                      <a:pt x="0" y="105966"/>
                    </a:cubicBezTo>
                    <a:lnTo>
                      <a:pt x="0" y="51197"/>
                    </a:lnTo>
                    <a:lnTo>
                      <a:pt x="2321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50532" y="3153366"/>
                <a:ext cx="58638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86383" h="526852">
                    <a:moveTo>
                      <a:pt x="297657" y="0"/>
                    </a:moveTo>
                    <a:cubicBezTo>
                      <a:pt x="357982" y="0"/>
                      <a:pt x="409972" y="11906"/>
                      <a:pt x="453629" y="35719"/>
                    </a:cubicBezTo>
                    <a:cubicBezTo>
                      <a:pt x="497285" y="59531"/>
                      <a:pt x="530325" y="91480"/>
                      <a:pt x="552748" y="131564"/>
                    </a:cubicBezTo>
                    <a:cubicBezTo>
                      <a:pt x="575172" y="171648"/>
                      <a:pt x="586383" y="215106"/>
                      <a:pt x="586383" y="261937"/>
                    </a:cubicBezTo>
                    <a:cubicBezTo>
                      <a:pt x="586383" y="315912"/>
                      <a:pt x="573286" y="362942"/>
                      <a:pt x="547093" y="403027"/>
                    </a:cubicBezTo>
                    <a:cubicBezTo>
                      <a:pt x="520899" y="443111"/>
                      <a:pt x="485478" y="473769"/>
                      <a:pt x="440829" y="495002"/>
                    </a:cubicBezTo>
                    <a:cubicBezTo>
                      <a:pt x="396181" y="516235"/>
                      <a:pt x="347266" y="526852"/>
                      <a:pt x="294085" y="526852"/>
                    </a:cubicBezTo>
                    <a:cubicBezTo>
                      <a:pt x="244079" y="526852"/>
                      <a:pt x="196751" y="517128"/>
                      <a:pt x="152103" y="497681"/>
                    </a:cubicBezTo>
                    <a:cubicBezTo>
                      <a:pt x="107454" y="478234"/>
                      <a:pt x="70942" y="448667"/>
                      <a:pt x="42565" y="408980"/>
                    </a:cubicBezTo>
                    <a:cubicBezTo>
                      <a:pt x="14189" y="369292"/>
                      <a:pt x="0" y="320675"/>
                      <a:pt x="0" y="263128"/>
                    </a:cubicBezTo>
                    <a:cubicBezTo>
                      <a:pt x="0" y="177006"/>
                      <a:pt x="29369" y="111621"/>
                      <a:pt x="88107" y="66973"/>
                    </a:cubicBezTo>
                    <a:cubicBezTo>
                      <a:pt x="146844" y="22324"/>
                      <a:pt x="216694" y="0"/>
                      <a:pt x="297657" y="0"/>
                    </a:cubicBezTo>
                    <a:close/>
                    <a:moveTo>
                      <a:pt x="291108" y="54769"/>
                    </a:moveTo>
                    <a:cubicBezTo>
                      <a:pt x="258168" y="54769"/>
                      <a:pt x="232470" y="62210"/>
                      <a:pt x="214015" y="77093"/>
                    </a:cubicBezTo>
                    <a:cubicBezTo>
                      <a:pt x="195561" y="91976"/>
                      <a:pt x="182662" y="114995"/>
                      <a:pt x="175320" y="146149"/>
                    </a:cubicBezTo>
                    <a:cubicBezTo>
                      <a:pt x="167978" y="177304"/>
                      <a:pt x="164307" y="217686"/>
                      <a:pt x="164307" y="267295"/>
                    </a:cubicBezTo>
                    <a:cubicBezTo>
                      <a:pt x="164307" y="328414"/>
                      <a:pt x="172443" y="377825"/>
                      <a:pt x="188715" y="415528"/>
                    </a:cubicBezTo>
                    <a:cubicBezTo>
                      <a:pt x="204987" y="453231"/>
                      <a:pt x="240507" y="472083"/>
                      <a:pt x="295276" y="472083"/>
                    </a:cubicBezTo>
                    <a:cubicBezTo>
                      <a:pt x="331391" y="472083"/>
                      <a:pt x="358875" y="461665"/>
                      <a:pt x="377726" y="440829"/>
                    </a:cubicBezTo>
                    <a:cubicBezTo>
                      <a:pt x="396578" y="419993"/>
                      <a:pt x="408683" y="394196"/>
                      <a:pt x="414040" y="363438"/>
                    </a:cubicBezTo>
                    <a:cubicBezTo>
                      <a:pt x="419398" y="332680"/>
                      <a:pt x="422077" y="297656"/>
                      <a:pt x="422077" y="258366"/>
                    </a:cubicBezTo>
                    <a:cubicBezTo>
                      <a:pt x="422077" y="190897"/>
                      <a:pt x="413147" y="140097"/>
                      <a:pt x="395288" y="105966"/>
                    </a:cubicBezTo>
                    <a:cubicBezTo>
                      <a:pt x="377429" y="71834"/>
                      <a:pt x="342702" y="54769"/>
                      <a:pt x="291108" y="54769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516091" y="3153366"/>
                <a:ext cx="610790" cy="804862"/>
              </a:xfrm>
              <a:custGeom>
                <a:avLst/>
                <a:gdLst/>
                <a:ahLst/>
                <a:cxnLst/>
                <a:rect l="l" t="t" r="r" b="b"/>
                <a:pathLst>
                  <a:path w="610790" h="804862">
                    <a:moveTo>
                      <a:pt x="270867" y="0"/>
                    </a:moveTo>
                    <a:cubicBezTo>
                      <a:pt x="349051" y="0"/>
                      <a:pt x="409178" y="18256"/>
                      <a:pt x="451247" y="54769"/>
                    </a:cubicBezTo>
                    <a:cubicBezTo>
                      <a:pt x="476250" y="19050"/>
                      <a:pt x="508198" y="1191"/>
                      <a:pt x="547092" y="1191"/>
                    </a:cubicBezTo>
                    <a:cubicBezTo>
                      <a:pt x="567332" y="1191"/>
                      <a:pt x="583009" y="6251"/>
                      <a:pt x="594122" y="16371"/>
                    </a:cubicBezTo>
                    <a:cubicBezTo>
                      <a:pt x="605234" y="26491"/>
                      <a:pt x="610790" y="38497"/>
                      <a:pt x="610790" y="52387"/>
                    </a:cubicBezTo>
                    <a:cubicBezTo>
                      <a:pt x="610790" y="66675"/>
                      <a:pt x="606921" y="78184"/>
                      <a:pt x="599182" y="86916"/>
                    </a:cubicBezTo>
                    <a:cubicBezTo>
                      <a:pt x="591443" y="95647"/>
                      <a:pt x="582612" y="100012"/>
                      <a:pt x="572690" y="100012"/>
                    </a:cubicBezTo>
                    <a:cubicBezTo>
                      <a:pt x="560387" y="100012"/>
                      <a:pt x="547885" y="94655"/>
                      <a:pt x="535186" y="83939"/>
                    </a:cubicBezTo>
                    <a:cubicBezTo>
                      <a:pt x="533201" y="82748"/>
                      <a:pt x="529927" y="80268"/>
                      <a:pt x="525363" y="76498"/>
                    </a:cubicBezTo>
                    <a:cubicBezTo>
                      <a:pt x="520799" y="72727"/>
                      <a:pt x="516830" y="69850"/>
                      <a:pt x="513457" y="67866"/>
                    </a:cubicBezTo>
                    <a:cubicBezTo>
                      <a:pt x="510083" y="65881"/>
                      <a:pt x="506809" y="64889"/>
                      <a:pt x="503634" y="64889"/>
                    </a:cubicBezTo>
                    <a:cubicBezTo>
                      <a:pt x="492125" y="64889"/>
                      <a:pt x="482401" y="68858"/>
                      <a:pt x="474464" y="76795"/>
                    </a:cubicBezTo>
                    <a:cubicBezTo>
                      <a:pt x="487958" y="93861"/>
                      <a:pt x="498376" y="110033"/>
                      <a:pt x="505718" y="125313"/>
                    </a:cubicBezTo>
                    <a:cubicBezTo>
                      <a:pt x="513060" y="140593"/>
                      <a:pt x="516731" y="160139"/>
                      <a:pt x="516731" y="183952"/>
                    </a:cubicBezTo>
                    <a:cubicBezTo>
                      <a:pt x="516731" y="216098"/>
                      <a:pt x="509488" y="242788"/>
                      <a:pt x="495002" y="264021"/>
                    </a:cubicBezTo>
                    <a:cubicBezTo>
                      <a:pt x="480516" y="285254"/>
                      <a:pt x="461466" y="301625"/>
                      <a:pt x="437852" y="313134"/>
                    </a:cubicBezTo>
                    <a:cubicBezTo>
                      <a:pt x="414238" y="324644"/>
                      <a:pt x="390227" y="332978"/>
                      <a:pt x="365819" y="338137"/>
                    </a:cubicBezTo>
                    <a:cubicBezTo>
                      <a:pt x="341411" y="343297"/>
                      <a:pt x="310157" y="348456"/>
                      <a:pt x="272057" y="353616"/>
                    </a:cubicBezTo>
                    <a:cubicBezTo>
                      <a:pt x="178395" y="365125"/>
                      <a:pt x="131564" y="384175"/>
                      <a:pt x="131564" y="410766"/>
                    </a:cubicBezTo>
                    <a:cubicBezTo>
                      <a:pt x="131564" y="422275"/>
                      <a:pt x="138609" y="430212"/>
                      <a:pt x="152698" y="434578"/>
                    </a:cubicBezTo>
                    <a:cubicBezTo>
                      <a:pt x="166787" y="438944"/>
                      <a:pt x="187722" y="441127"/>
                      <a:pt x="215503" y="441127"/>
                    </a:cubicBezTo>
                    <a:lnTo>
                      <a:pt x="305990" y="441127"/>
                    </a:lnTo>
                    <a:cubicBezTo>
                      <a:pt x="334962" y="441127"/>
                      <a:pt x="362743" y="442615"/>
                      <a:pt x="389334" y="445591"/>
                    </a:cubicBezTo>
                    <a:cubicBezTo>
                      <a:pt x="415925" y="448568"/>
                      <a:pt x="443012" y="455414"/>
                      <a:pt x="470594" y="466130"/>
                    </a:cubicBezTo>
                    <a:cubicBezTo>
                      <a:pt x="498177" y="476845"/>
                      <a:pt x="521692" y="494109"/>
                      <a:pt x="541139" y="517922"/>
                    </a:cubicBezTo>
                    <a:cubicBezTo>
                      <a:pt x="560586" y="541734"/>
                      <a:pt x="570309" y="573088"/>
                      <a:pt x="570309" y="611981"/>
                    </a:cubicBezTo>
                    <a:cubicBezTo>
                      <a:pt x="570309" y="640953"/>
                      <a:pt x="561479" y="670123"/>
                      <a:pt x="543818" y="699492"/>
                    </a:cubicBezTo>
                    <a:cubicBezTo>
                      <a:pt x="526156" y="728861"/>
                      <a:pt x="494704" y="753765"/>
                      <a:pt x="449461" y="774204"/>
                    </a:cubicBezTo>
                    <a:cubicBezTo>
                      <a:pt x="404217" y="794643"/>
                      <a:pt x="343297" y="804862"/>
                      <a:pt x="266700" y="804862"/>
                    </a:cubicBezTo>
                    <a:cubicBezTo>
                      <a:pt x="206772" y="804862"/>
                      <a:pt x="147340" y="796925"/>
                      <a:pt x="88404" y="781050"/>
                    </a:cubicBezTo>
                    <a:cubicBezTo>
                      <a:pt x="29468" y="765175"/>
                      <a:pt x="0" y="729655"/>
                      <a:pt x="0" y="674489"/>
                    </a:cubicBezTo>
                    <a:cubicBezTo>
                      <a:pt x="0" y="655439"/>
                      <a:pt x="5655" y="638076"/>
                      <a:pt x="16966" y="622399"/>
                    </a:cubicBezTo>
                    <a:cubicBezTo>
                      <a:pt x="28277" y="606723"/>
                      <a:pt x="45442" y="598884"/>
                      <a:pt x="68461" y="598884"/>
                    </a:cubicBezTo>
                    <a:cubicBezTo>
                      <a:pt x="87114" y="598884"/>
                      <a:pt x="101997" y="602456"/>
                      <a:pt x="113109" y="609600"/>
                    </a:cubicBezTo>
                    <a:cubicBezTo>
                      <a:pt x="104378" y="623491"/>
                      <a:pt x="100012" y="638175"/>
                      <a:pt x="100012" y="653653"/>
                    </a:cubicBezTo>
                    <a:cubicBezTo>
                      <a:pt x="100012" y="679450"/>
                      <a:pt x="115193" y="701973"/>
                      <a:pt x="145554" y="721221"/>
                    </a:cubicBezTo>
                    <a:cubicBezTo>
                      <a:pt x="175915" y="740469"/>
                      <a:pt x="221655" y="750094"/>
                      <a:pt x="282773" y="750094"/>
                    </a:cubicBezTo>
                    <a:cubicBezTo>
                      <a:pt x="344289" y="750094"/>
                      <a:pt x="392806" y="741263"/>
                      <a:pt x="428327" y="723602"/>
                    </a:cubicBezTo>
                    <a:cubicBezTo>
                      <a:pt x="463847" y="705941"/>
                      <a:pt x="481607" y="682625"/>
                      <a:pt x="481607" y="653653"/>
                    </a:cubicBezTo>
                    <a:cubicBezTo>
                      <a:pt x="481607" y="633016"/>
                      <a:pt x="473968" y="617537"/>
                      <a:pt x="458688" y="607219"/>
                    </a:cubicBezTo>
                    <a:cubicBezTo>
                      <a:pt x="443408" y="596900"/>
                      <a:pt x="421580" y="590252"/>
                      <a:pt x="393204" y="587276"/>
                    </a:cubicBezTo>
                    <a:cubicBezTo>
                      <a:pt x="364827" y="584299"/>
                      <a:pt x="320675" y="582414"/>
                      <a:pt x="260747" y="581620"/>
                    </a:cubicBezTo>
                    <a:cubicBezTo>
                      <a:pt x="188119" y="580826"/>
                      <a:pt x="130969" y="572889"/>
                      <a:pt x="89297" y="557808"/>
                    </a:cubicBezTo>
                    <a:cubicBezTo>
                      <a:pt x="47625" y="542726"/>
                      <a:pt x="26789" y="510778"/>
                      <a:pt x="26789" y="461962"/>
                    </a:cubicBezTo>
                    <a:cubicBezTo>
                      <a:pt x="26789" y="420687"/>
                      <a:pt x="42267" y="390723"/>
                      <a:pt x="73223" y="372070"/>
                    </a:cubicBezTo>
                    <a:cubicBezTo>
                      <a:pt x="104180" y="353417"/>
                      <a:pt x="142280" y="339130"/>
                      <a:pt x="187523" y="329208"/>
                    </a:cubicBezTo>
                    <a:cubicBezTo>
                      <a:pt x="81161" y="308967"/>
                      <a:pt x="27980" y="258961"/>
                      <a:pt x="27980" y="179189"/>
                    </a:cubicBezTo>
                    <a:cubicBezTo>
                      <a:pt x="27980" y="153392"/>
                      <a:pt x="35024" y="126801"/>
                      <a:pt x="49113" y="99417"/>
                    </a:cubicBezTo>
                    <a:cubicBezTo>
                      <a:pt x="63202" y="72033"/>
                      <a:pt x="88404" y="48617"/>
                      <a:pt x="124718" y="29170"/>
                    </a:cubicBezTo>
                    <a:cubicBezTo>
                      <a:pt x="161032" y="9723"/>
                      <a:pt x="209748" y="0"/>
                      <a:pt x="270867" y="0"/>
                    </a:cubicBezTo>
                    <a:close/>
                    <a:moveTo>
                      <a:pt x="273248" y="51197"/>
                    </a:moveTo>
                    <a:cubicBezTo>
                      <a:pt x="238323" y="51197"/>
                      <a:pt x="213717" y="62805"/>
                      <a:pt x="199429" y="86023"/>
                    </a:cubicBezTo>
                    <a:cubicBezTo>
                      <a:pt x="185142" y="109240"/>
                      <a:pt x="177998" y="137120"/>
                      <a:pt x="177998" y="169664"/>
                    </a:cubicBezTo>
                    <a:cubicBezTo>
                      <a:pt x="177998" y="202208"/>
                      <a:pt x="184646" y="232073"/>
                      <a:pt x="197941" y="259259"/>
                    </a:cubicBezTo>
                    <a:cubicBezTo>
                      <a:pt x="211237" y="286445"/>
                      <a:pt x="236339" y="300037"/>
                      <a:pt x="273248" y="300037"/>
                    </a:cubicBezTo>
                    <a:cubicBezTo>
                      <a:pt x="301030" y="300037"/>
                      <a:pt x="323552" y="289421"/>
                      <a:pt x="340816" y="268188"/>
                    </a:cubicBezTo>
                    <a:cubicBezTo>
                      <a:pt x="358080" y="246955"/>
                      <a:pt x="366712" y="216495"/>
                      <a:pt x="366712" y="176808"/>
                    </a:cubicBezTo>
                    <a:cubicBezTo>
                      <a:pt x="366712" y="143073"/>
                      <a:pt x="359171" y="113705"/>
                      <a:pt x="344090" y="88701"/>
                    </a:cubicBezTo>
                    <a:cubicBezTo>
                      <a:pt x="329009" y="63698"/>
                      <a:pt x="305395" y="51197"/>
                      <a:pt x="273248" y="51197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172591" y="3153366"/>
                <a:ext cx="323255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323255" h="507206">
                    <a:moveTo>
                      <a:pt x="244078" y="0"/>
                    </a:moveTo>
                    <a:lnTo>
                      <a:pt x="244078" y="365522"/>
                    </a:lnTo>
                    <a:cubicBezTo>
                      <a:pt x="244078" y="398859"/>
                      <a:pt x="248246" y="421680"/>
                      <a:pt x="256580" y="433983"/>
                    </a:cubicBezTo>
                    <a:cubicBezTo>
                      <a:pt x="264914" y="446286"/>
                      <a:pt x="287139" y="452437"/>
                      <a:pt x="323255" y="452437"/>
                    </a:cubicBezTo>
                    <a:lnTo>
                      <a:pt x="323255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17264" y="452437"/>
                    </a:lnTo>
                    <a:cubicBezTo>
                      <a:pt x="40283" y="452437"/>
                      <a:pt x="57051" y="449262"/>
                      <a:pt x="67568" y="442912"/>
                    </a:cubicBezTo>
                    <a:cubicBezTo>
                      <a:pt x="78086" y="436562"/>
                      <a:pt x="84535" y="427633"/>
                      <a:pt x="86916" y="416123"/>
                    </a:cubicBezTo>
                    <a:cubicBezTo>
                      <a:pt x="89297" y="404614"/>
                      <a:pt x="90488" y="387747"/>
                      <a:pt x="90488" y="365522"/>
                    </a:cubicBezTo>
                    <a:lnTo>
                      <a:pt x="90488" y="188714"/>
                    </a:lnTo>
                    <a:cubicBezTo>
                      <a:pt x="90488" y="164108"/>
                      <a:pt x="89000" y="146645"/>
                      <a:pt x="86023" y="136326"/>
                    </a:cubicBezTo>
                    <a:cubicBezTo>
                      <a:pt x="83046" y="126008"/>
                      <a:pt x="75307" y="118467"/>
                      <a:pt x="62806" y="113705"/>
                    </a:cubicBezTo>
                    <a:cubicBezTo>
                      <a:pt x="50304" y="108942"/>
                      <a:pt x="29369" y="106362"/>
                      <a:pt x="0" y="105966"/>
                    </a:cubicBezTo>
                    <a:lnTo>
                      <a:pt x="0" y="51197"/>
                    </a:lnTo>
                    <a:lnTo>
                      <a:pt x="244078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8554316" y="3153366"/>
                <a:ext cx="51911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19113" h="526852">
                    <a:moveTo>
                      <a:pt x="302419" y="0"/>
                    </a:moveTo>
                    <a:cubicBezTo>
                      <a:pt x="357188" y="0"/>
                      <a:pt x="405408" y="10815"/>
                      <a:pt x="447080" y="32444"/>
                    </a:cubicBezTo>
                    <a:cubicBezTo>
                      <a:pt x="488752" y="54074"/>
                      <a:pt x="509588" y="83939"/>
                      <a:pt x="509588" y="122039"/>
                    </a:cubicBezTo>
                    <a:cubicBezTo>
                      <a:pt x="509588" y="139502"/>
                      <a:pt x="503040" y="154384"/>
                      <a:pt x="489942" y="166687"/>
                    </a:cubicBezTo>
                    <a:cubicBezTo>
                      <a:pt x="476846" y="178991"/>
                      <a:pt x="461764" y="185142"/>
                      <a:pt x="444699" y="185142"/>
                    </a:cubicBezTo>
                    <a:cubicBezTo>
                      <a:pt x="428427" y="185142"/>
                      <a:pt x="415926" y="181372"/>
                      <a:pt x="407194" y="173831"/>
                    </a:cubicBezTo>
                    <a:cubicBezTo>
                      <a:pt x="398462" y="166291"/>
                      <a:pt x="392708" y="158552"/>
                      <a:pt x="389930" y="150614"/>
                    </a:cubicBezTo>
                    <a:cubicBezTo>
                      <a:pt x="387152" y="142677"/>
                      <a:pt x="383184" y="128587"/>
                      <a:pt x="378024" y="108347"/>
                    </a:cubicBezTo>
                    <a:cubicBezTo>
                      <a:pt x="372864" y="88900"/>
                      <a:pt x="364332" y="75109"/>
                      <a:pt x="352426" y="66973"/>
                    </a:cubicBezTo>
                    <a:cubicBezTo>
                      <a:pt x="340519" y="58837"/>
                      <a:pt x="323850" y="54769"/>
                      <a:pt x="302419" y="54769"/>
                    </a:cubicBezTo>
                    <a:cubicBezTo>
                      <a:pt x="266304" y="54769"/>
                      <a:pt x="234256" y="68163"/>
                      <a:pt x="206276" y="94952"/>
                    </a:cubicBezTo>
                    <a:cubicBezTo>
                      <a:pt x="178296" y="121741"/>
                      <a:pt x="164306" y="171847"/>
                      <a:pt x="164306" y="245269"/>
                    </a:cubicBezTo>
                    <a:cubicBezTo>
                      <a:pt x="164306" y="284559"/>
                      <a:pt x="169962" y="320675"/>
                      <a:pt x="181273" y="353616"/>
                    </a:cubicBezTo>
                    <a:cubicBezTo>
                      <a:pt x="192584" y="386556"/>
                      <a:pt x="210444" y="412651"/>
                      <a:pt x="234851" y="431899"/>
                    </a:cubicBezTo>
                    <a:cubicBezTo>
                      <a:pt x="259259" y="451148"/>
                      <a:pt x="289124" y="460772"/>
                      <a:pt x="324446" y="460772"/>
                    </a:cubicBezTo>
                    <a:cubicBezTo>
                      <a:pt x="363736" y="460772"/>
                      <a:pt x="393700" y="451048"/>
                      <a:pt x="414338" y="431602"/>
                    </a:cubicBezTo>
                    <a:cubicBezTo>
                      <a:pt x="434976" y="412155"/>
                      <a:pt x="453232" y="389334"/>
                      <a:pt x="469106" y="363141"/>
                    </a:cubicBezTo>
                    <a:lnTo>
                      <a:pt x="519113" y="386358"/>
                    </a:lnTo>
                    <a:cubicBezTo>
                      <a:pt x="471091" y="480020"/>
                      <a:pt x="393899" y="526852"/>
                      <a:pt x="287536" y="526852"/>
                    </a:cubicBezTo>
                    <a:cubicBezTo>
                      <a:pt x="237927" y="526852"/>
                      <a:pt x="190996" y="516731"/>
                      <a:pt x="146745" y="496491"/>
                    </a:cubicBezTo>
                    <a:cubicBezTo>
                      <a:pt x="102494" y="476250"/>
                      <a:pt x="66973" y="446881"/>
                      <a:pt x="40184" y="408384"/>
                    </a:cubicBezTo>
                    <a:cubicBezTo>
                      <a:pt x="13395" y="369887"/>
                      <a:pt x="0" y="324842"/>
                      <a:pt x="0" y="273248"/>
                    </a:cubicBezTo>
                    <a:cubicBezTo>
                      <a:pt x="0" y="237530"/>
                      <a:pt x="7244" y="203398"/>
                      <a:pt x="21730" y="170855"/>
                    </a:cubicBezTo>
                    <a:cubicBezTo>
                      <a:pt x="36215" y="138311"/>
                      <a:pt x="57150" y="108942"/>
                      <a:pt x="84535" y="82748"/>
                    </a:cubicBezTo>
                    <a:cubicBezTo>
                      <a:pt x="111919" y="56555"/>
                      <a:pt x="144364" y="36215"/>
                      <a:pt x="181868" y="21729"/>
                    </a:cubicBezTo>
                    <a:cubicBezTo>
                      <a:pt x="219373" y="7243"/>
                      <a:pt x="259556" y="0"/>
                      <a:pt x="302419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3459737" y="3113840"/>
              <a:ext cx="357433" cy="357434"/>
            </a:xfrm>
            <a:prstGeom prst="roundRect">
              <a:avLst>
                <a:gd name="adj" fmla="val 15406"/>
              </a:avLst>
            </a:prstGeom>
            <a:solidFill>
              <a:schemeClr val="tx2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33690" y="2879556"/>
              <a:ext cx="202746" cy="202746"/>
            </a:xfrm>
            <a:prstGeom prst="roundRect">
              <a:avLst>
                <a:gd name="adj" fmla="val 15406"/>
              </a:avLst>
            </a:prstGeom>
            <a:solidFill>
              <a:srgbClr val="D9223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8029574" y="3311610"/>
              <a:ext cx="105670" cy="105453"/>
              <a:chOff x="8707149" y="1333169"/>
              <a:chExt cx="396999" cy="396181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8707149" y="1333169"/>
                <a:ext cx="396999" cy="396181"/>
              </a:xfrm>
              <a:custGeom>
                <a:avLst/>
                <a:gdLst/>
                <a:ahLst/>
                <a:cxnLst/>
                <a:rect l="l" t="t" r="r" b="b"/>
                <a:pathLst>
                  <a:path w="396999" h="396181">
                    <a:moveTo>
                      <a:pt x="198499" y="0"/>
                    </a:moveTo>
                    <a:cubicBezTo>
                      <a:pt x="226330" y="0"/>
                      <a:pt x="252387" y="4980"/>
                      <a:pt x="276671" y="14939"/>
                    </a:cubicBezTo>
                    <a:cubicBezTo>
                      <a:pt x="300955" y="24898"/>
                      <a:pt x="321964" y="38677"/>
                      <a:pt x="339700" y="56276"/>
                    </a:cubicBezTo>
                    <a:cubicBezTo>
                      <a:pt x="357435" y="73875"/>
                      <a:pt x="371419" y="94748"/>
                      <a:pt x="381651" y="118895"/>
                    </a:cubicBezTo>
                    <a:cubicBezTo>
                      <a:pt x="391883" y="143042"/>
                      <a:pt x="396999" y="169441"/>
                      <a:pt x="396999" y="198090"/>
                    </a:cubicBezTo>
                    <a:cubicBezTo>
                      <a:pt x="396999" y="226740"/>
                      <a:pt x="391883" y="253138"/>
                      <a:pt x="381651" y="277285"/>
                    </a:cubicBezTo>
                    <a:cubicBezTo>
                      <a:pt x="371419" y="301433"/>
                      <a:pt x="357435" y="322306"/>
                      <a:pt x="339700" y="339905"/>
                    </a:cubicBezTo>
                    <a:cubicBezTo>
                      <a:pt x="321964" y="357504"/>
                      <a:pt x="300955" y="371283"/>
                      <a:pt x="276671" y="381242"/>
                    </a:cubicBezTo>
                    <a:cubicBezTo>
                      <a:pt x="252387" y="391201"/>
                      <a:pt x="226330" y="396181"/>
                      <a:pt x="198499" y="396181"/>
                    </a:cubicBezTo>
                    <a:cubicBezTo>
                      <a:pt x="170668" y="396181"/>
                      <a:pt x="144611" y="391201"/>
                      <a:pt x="120327" y="381242"/>
                    </a:cubicBezTo>
                    <a:cubicBezTo>
                      <a:pt x="96043" y="371283"/>
                      <a:pt x="75034" y="357504"/>
                      <a:pt x="57298" y="339905"/>
                    </a:cubicBezTo>
                    <a:cubicBezTo>
                      <a:pt x="39563" y="322306"/>
                      <a:pt x="25579" y="301433"/>
                      <a:pt x="15348" y="277285"/>
                    </a:cubicBezTo>
                    <a:cubicBezTo>
                      <a:pt x="5116" y="253138"/>
                      <a:pt x="0" y="226740"/>
                      <a:pt x="0" y="198090"/>
                    </a:cubicBezTo>
                    <a:cubicBezTo>
                      <a:pt x="0" y="169441"/>
                      <a:pt x="5116" y="143042"/>
                      <a:pt x="15348" y="118895"/>
                    </a:cubicBezTo>
                    <a:cubicBezTo>
                      <a:pt x="25579" y="94748"/>
                      <a:pt x="39563" y="73875"/>
                      <a:pt x="57298" y="56276"/>
                    </a:cubicBezTo>
                    <a:cubicBezTo>
                      <a:pt x="75034" y="38677"/>
                      <a:pt x="96043" y="24898"/>
                      <a:pt x="120327" y="14939"/>
                    </a:cubicBezTo>
                    <a:cubicBezTo>
                      <a:pt x="144611" y="4980"/>
                      <a:pt x="170668" y="0"/>
                      <a:pt x="198499" y="0"/>
                    </a:cubicBezTo>
                    <a:close/>
                    <a:moveTo>
                      <a:pt x="198499" y="38472"/>
                    </a:moveTo>
                    <a:cubicBezTo>
                      <a:pt x="175034" y="38472"/>
                      <a:pt x="153751" y="42633"/>
                      <a:pt x="134652" y="50955"/>
                    </a:cubicBezTo>
                    <a:cubicBezTo>
                      <a:pt x="115552" y="59277"/>
                      <a:pt x="99181" y="70600"/>
                      <a:pt x="85539" y="84925"/>
                    </a:cubicBezTo>
                    <a:cubicBezTo>
                      <a:pt x="71896" y="99250"/>
                      <a:pt x="61391" y="116167"/>
                      <a:pt x="54024" y="135675"/>
                    </a:cubicBezTo>
                    <a:cubicBezTo>
                      <a:pt x="46657" y="155184"/>
                      <a:pt x="42974" y="175989"/>
                      <a:pt x="42974" y="198090"/>
                    </a:cubicBezTo>
                    <a:cubicBezTo>
                      <a:pt x="42974" y="220191"/>
                      <a:pt x="46657" y="240996"/>
                      <a:pt x="54024" y="260505"/>
                    </a:cubicBezTo>
                    <a:cubicBezTo>
                      <a:pt x="61391" y="280014"/>
                      <a:pt x="71896" y="296931"/>
                      <a:pt x="85539" y="311255"/>
                    </a:cubicBezTo>
                    <a:cubicBezTo>
                      <a:pt x="99181" y="325580"/>
                      <a:pt x="115552" y="336904"/>
                      <a:pt x="134652" y="345226"/>
                    </a:cubicBezTo>
                    <a:cubicBezTo>
                      <a:pt x="153751" y="353547"/>
                      <a:pt x="175034" y="357708"/>
                      <a:pt x="198499" y="357708"/>
                    </a:cubicBezTo>
                    <a:cubicBezTo>
                      <a:pt x="221964" y="357708"/>
                      <a:pt x="243247" y="353547"/>
                      <a:pt x="262346" y="345226"/>
                    </a:cubicBezTo>
                    <a:cubicBezTo>
                      <a:pt x="281446" y="336904"/>
                      <a:pt x="297817" y="325580"/>
                      <a:pt x="311460" y="311255"/>
                    </a:cubicBezTo>
                    <a:cubicBezTo>
                      <a:pt x="325102" y="296931"/>
                      <a:pt x="335607" y="280014"/>
                      <a:pt x="342974" y="260505"/>
                    </a:cubicBezTo>
                    <a:cubicBezTo>
                      <a:pt x="350341" y="240996"/>
                      <a:pt x="354024" y="220191"/>
                      <a:pt x="354024" y="198090"/>
                    </a:cubicBezTo>
                    <a:cubicBezTo>
                      <a:pt x="354024" y="175989"/>
                      <a:pt x="350341" y="155184"/>
                      <a:pt x="342974" y="135675"/>
                    </a:cubicBezTo>
                    <a:cubicBezTo>
                      <a:pt x="335607" y="116167"/>
                      <a:pt x="325102" y="99250"/>
                      <a:pt x="311460" y="84925"/>
                    </a:cubicBezTo>
                    <a:cubicBezTo>
                      <a:pt x="297817" y="70600"/>
                      <a:pt x="281446" y="59277"/>
                      <a:pt x="262346" y="50955"/>
                    </a:cubicBezTo>
                    <a:cubicBezTo>
                      <a:pt x="243247" y="42633"/>
                      <a:pt x="221964" y="38472"/>
                      <a:pt x="198499" y="38472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832796" y="1428531"/>
                <a:ext cx="157572" cy="203001"/>
              </a:xfrm>
              <a:custGeom>
                <a:avLst/>
                <a:gdLst/>
                <a:ahLst/>
                <a:cxnLst/>
                <a:rect l="l" t="t" r="r" b="b"/>
                <a:pathLst>
                  <a:path w="157572" h="203001">
                    <a:moveTo>
                      <a:pt x="0" y="0"/>
                    </a:moveTo>
                    <a:lnTo>
                      <a:pt x="69986" y="0"/>
                    </a:lnTo>
                    <a:cubicBezTo>
                      <a:pt x="80627" y="0"/>
                      <a:pt x="90928" y="1023"/>
                      <a:pt x="100887" y="3069"/>
                    </a:cubicBezTo>
                    <a:cubicBezTo>
                      <a:pt x="110846" y="5116"/>
                      <a:pt x="119645" y="8594"/>
                      <a:pt x="127285" y="13506"/>
                    </a:cubicBezTo>
                    <a:cubicBezTo>
                      <a:pt x="134925" y="18417"/>
                      <a:pt x="141064" y="24761"/>
                      <a:pt x="145702" y="32537"/>
                    </a:cubicBezTo>
                    <a:cubicBezTo>
                      <a:pt x="150341" y="40313"/>
                      <a:pt x="152660" y="49932"/>
                      <a:pt x="152660" y="61391"/>
                    </a:cubicBezTo>
                    <a:cubicBezTo>
                      <a:pt x="152660" y="77762"/>
                      <a:pt x="148090" y="90723"/>
                      <a:pt x="138949" y="100273"/>
                    </a:cubicBezTo>
                    <a:cubicBezTo>
                      <a:pt x="129809" y="109822"/>
                      <a:pt x="117462" y="116098"/>
                      <a:pt x="101910" y="119099"/>
                    </a:cubicBezTo>
                    <a:lnTo>
                      <a:pt x="101910" y="120736"/>
                    </a:lnTo>
                    <a:lnTo>
                      <a:pt x="157572" y="203001"/>
                    </a:lnTo>
                    <a:lnTo>
                      <a:pt x="110914" y="203001"/>
                    </a:lnTo>
                    <a:lnTo>
                      <a:pt x="61391" y="125239"/>
                    </a:lnTo>
                    <a:lnTo>
                      <a:pt x="40518" y="125239"/>
                    </a:lnTo>
                    <a:lnTo>
                      <a:pt x="40518" y="203001"/>
                    </a:lnTo>
                    <a:lnTo>
                      <a:pt x="0" y="203001"/>
                    </a:lnTo>
                    <a:lnTo>
                      <a:pt x="0" y="0"/>
                    </a:lnTo>
                    <a:close/>
                    <a:moveTo>
                      <a:pt x="40518" y="34788"/>
                    </a:moveTo>
                    <a:lnTo>
                      <a:pt x="40518" y="90450"/>
                    </a:lnTo>
                    <a:lnTo>
                      <a:pt x="63028" y="90450"/>
                    </a:lnTo>
                    <a:cubicBezTo>
                      <a:pt x="78854" y="90450"/>
                      <a:pt x="90655" y="88199"/>
                      <a:pt x="98431" y="83697"/>
                    </a:cubicBezTo>
                    <a:cubicBezTo>
                      <a:pt x="106207" y="79195"/>
                      <a:pt x="110095" y="71760"/>
                      <a:pt x="110095" y="61391"/>
                    </a:cubicBezTo>
                    <a:cubicBezTo>
                      <a:pt x="110095" y="53479"/>
                      <a:pt x="107435" y="47067"/>
                      <a:pt x="102114" y="42155"/>
                    </a:cubicBezTo>
                    <a:cubicBezTo>
                      <a:pt x="96794" y="37244"/>
                      <a:pt x="87312" y="34788"/>
                      <a:pt x="73670" y="34788"/>
                    </a:cubicBezTo>
                    <a:lnTo>
                      <a:pt x="40518" y="34788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510368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096309"/>
            <a:ext cx="11142336" cy="40982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Font typeface="Wingdings" pitchFamily="2" charset="2"/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6" name="Picture 15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-114329" y="3547534"/>
            <a:ext cx="12503993" cy="3575050"/>
            <a:chOff x="-101600" y="3581400"/>
            <a:chExt cx="12500737" cy="3575050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10598151" y="5617718"/>
              <a:ext cx="171575" cy="50495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0171046" y="5916546"/>
              <a:ext cx="409324" cy="21526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799318" y="5615559"/>
              <a:ext cx="355513" cy="36229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20" idx="5"/>
              <a:endCxn id="122" idx="1"/>
            </p:cNvCxnSpPr>
            <p:nvPr/>
          </p:nvCxnSpPr>
          <p:spPr>
            <a:xfrm>
              <a:off x="819042" y="4006742"/>
              <a:ext cx="603677" cy="3623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533900" y="4114800"/>
              <a:ext cx="254000" cy="254000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848100" y="38989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864100" y="4406900"/>
              <a:ext cx="177800" cy="1778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283200" y="38227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5111750" y="3594100"/>
              <a:ext cx="82550" cy="825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454400" y="5003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3460750" y="4578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168650" y="485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2692400" y="44704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79650" y="4660900"/>
              <a:ext cx="78993" cy="78993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651250" y="5867400"/>
              <a:ext cx="285750" cy="2857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3225800" y="5892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5702300" y="59563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340600" y="53594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912100" y="5270500"/>
              <a:ext cx="235712" cy="235712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>
              <a:off x="7048500" y="45212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5746750" y="4781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 rot="5400000">
              <a:off x="5257800" y="5518150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451350" y="6311900"/>
              <a:ext cx="184150" cy="1841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432300" y="5905500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5232402" y="5753102"/>
              <a:ext cx="106677" cy="10667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737102" y="63627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5334002" y="49530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892800" y="5194300"/>
              <a:ext cx="203200" cy="203200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6451601" y="47625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6223002" y="5461001"/>
              <a:ext cx="221349" cy="22809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489701" y="58547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388100" y="613410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6045200" y="64643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861050" y="6534152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057400" y="4902200"/>
              <a:ext cx="159512" cy="15951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98501" y="3886201"/>
              <a:ext cx="141222" cy="14122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120900" y="38735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09700" y="43561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441451" y="5994401"/>
              <a:ext cx="138428" cy="13842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1130300" y="5346700"/>
              <a:ext cx="177800" cy="177800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866902" y="5689602"/>
              <a:ext cx="192021" cy="19202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565401" y="6375401"/>
              <a:ext cx="146811" cy="146811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90750" y="6699250"/>
              <a:ext cx="102362" cy="102362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692401" y="5854701"/>
              <a:ext cx="128522" cy="128523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225800" y="53848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444500" y="5943600"/>
              <a:ext cx="235712" cy="235712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19100" y="4902200"/>
              <a:ext cx="165100" cy="165100"/>
            </a:xfrm>
            <a:prstGeom prst="ellipse">
              <a:avLst/>
            </a:prstGeom>
            <a:solidFill>
              <a:schemeClr val="bg1"/>
            </a:solidFill>
            <a:ln w="222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7448550" y="5797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978150" y="6457950"/>
              <a:ext cx="111506" cy="111506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3232150" y="6280150"/>
              <a:ext cx="93218" cy="93218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158750" y="6610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800100" y="65913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6972303" y="6756402"/>
              <a:ext cx="150361" cy="1503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8039101" y="59182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1341100" y="4864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9823450" y="44767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9958917" y="40237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7518400" y="3683000"/>
              <a:ext cx="194056" cy="19405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8191501" y="4254501"/>
              <a:ext cx="175766" cy="17576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8839201" y="36131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8528050" y="368935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1346201" y="6819900"/>
              <a:ext cx="205231" cy="20523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1815445" y="6134100"/>
              <a:ext cx="208280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9817100" y="612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9347203" y="5461003"/>
              <a:ext cx="164587" cy="16458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8839202" y="5575302"/>
              <a:ext cx="148332" cy="148332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8743951" y="49085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9842500" y="5140198"/>
              <a:ext cx="146050" cy="1460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9740901" y="4730751"/>
              <a:ext cx="180846" cy="18084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9315450" y="4019550"/>
              <a:ext cx="89662" cy="896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0121900" y="3771900"/>
              <a:ext cx="98806" cy="9880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11117792" y="59414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V="1">
              <a:off x="10547350" y="6089651"/>
              <a:ext cx="91440" cy="91437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9226550" y="6216650"/>
              <a:ext cx="89662" cy="8966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10096500" y="58420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11684000" y="52959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>
              <a:spLocks/>
            </p:cNvSpPr>
            <p:nvPr/>
          </p:nvSpPr>
          <p:spPr>
            <a:xfrm>
              <a:off x="12188825" y="5626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10680700" y="4470400"/>
              <a:ext cx="80518" cy="80518"/>
            </a:xfrm>
            <a:prstGeom prst="ellipse">
              <a:avLst/>
            </a:prstGeom>
            <a:solidFill>
              <a:schemeClr val="bg1"/>
            </a:solidFill>
            <a:ln w="1778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11811000" y="3784600"/>
              <a:ext cx="89662" cy="89662"/>
            </a:xfrm>
            <a:prstGeom prst="ellipse">
              <a:avLst/>
            </a:prstGeom>
            <a:solidFill>
              <a:schemeClr val="bg1"/>
            </a:solidFill>
            <a:ln w="152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11296652" y="5251452"/>
              <a:ext cx="132077" cy="13207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11099800" y="53340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10744200" y="55499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Connector 166"/>
            <p:cNvCxnSpPr>
              <a:stCxn id="122" idx="7"/>
              <a:endCxn id="121" idx="3"/>
            </p:cNvCxnSpPr>
            <p:nvPr/>
          </p:nvCxnSpPr>
          <p:spPr>
            <a:xfrm flipV="1">
              <a:off x="1485581" y="3949381"/>
              <a:ext cx="648338" cy="4197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19" idx="1"/>
              <a:endCxn id="122" idx="5"/>
            </p:cNvCxnSpPr>
            <p:nvPr/>
          </p:nvCxnSpPr>
          <p:spPr>
            <a:xfrm flipH="1" flipV="1">
              <a:off x="1485581" y="4431981"/>
              <a:ext cx="595179" cy="49357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97" idx="2"/>
              <a:endCxn id="98" idx="7"/>
            </p:cNvCxnSpPr>
            <p:nvPr/>
          </p:nvCxnSpPr>
          <p:spPr>
            <a:xfrm flipH="1">
              <a:off x="2347075" y="4514850"/>
              <a:ext cx="345325" cy="1576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97" idx="5"/>
              <a:endCxn id="96" idx="1"/>
            </p:cNvCxnSpPr>
            <p:nvPr/>
          </p:nvCxnSpPr>
          <p:spPr>
            <a:xfrm>
              <a:off x="2768281" y="4546281"/>
              <a:ext cx="424547" cy="3356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97" idx="6"/>
              <a:endCxn id="95" idx="2"/>
            </p:cNvCxnSpPr>
            <p:nvPr/>
          </p:nvCxnSpPr>
          <p:spPr>
            <a:xfrm>
              <a:off x="2781300" y="4514850"/>
              <a:ext cx="679450" cy="12382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95" idx="7"/>
              <a:endCxn id="90" idx="3"/>
            </p:cNvCxnSpPr>
            <p:nvPr/>
          </p:nvCxnSpPr>
          <p:spPr>
            <a:xfrm flipV="1">
              <a:off x="3563731" y="4094022"/>
              <a:ext cx="317847" cy="501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89" idx="1"/>
              <a:endCxn id="90" idx="6"/>
            </p:cNvCxnSpPr>
            <p:nvPr/>
          </p:nvCxnSpPr>
          <p:spPr>
            <a:xfrm flipH="1" flipV="1">
              <a:off x="4076700" y="4013200"/>
              <a:ext cx="494397" cy="1387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92" idx="3"/>
              <a:endCxn id="89" idx="7"/>
            </p:cNvCxnSpPr>
            <p:nvPr/>
          </p:nvCxnSpPr>
          <p:spPr>
            <a:xfrm flipH="1">
              <a:off x="4750703" y="3914841"/>
              <a:ext cx="548306" cy="2371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89" idx="5"/>
              <a:endCxn id="91" idx="1"/>
            </p:cNvCxnSpPr>
            <p:nvPr/>
          </p:nvCxnSpPr>
          <p:spPr>
            <a:xfrm>
              <a:off x="4750703" y="4331603"/>
              <a:ext cx="139435" cy="10133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89" idx="3"/>
              <a:endCxn id="94" idx="7"/>
            </p:cNvCxnSpPr>
            <p:nvPr/>
          </p:nvCxnSpPr>
          <p:spPr>
            <a:xfrm flipH="1">
              <a:off x="3595322" y="4331603"/>
              <a:ext cx="975775" cy="6963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91" idx="5"/>
              <a:endCxn id="111" idx="1"/>
            </p:cNvCxnSpPr>
            <p:nvPr/>
          </p:nvCxnSpPr>
          <p:spPr>
            <a:xfrm>
              <a:off x="5015862" y="4558662"/>
              <a:ext cx="335102" cy="411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94" idx="6"/>
              <a:endCxn id="111" idx="2"/>
            </p:cNvCxnSpPr>
            <p:nvPr/>
          </p:nvCxnSpPr>
          <p:spPr>
            <a:xfrm flipV="1">
              <a:off x="3619500" y="5010913"/>
              <a:ext cx="1714502" cy="754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93" idx="5"/>
              <a:endCxn id="92" idx="1"/>
            </p:cNvCxnSpPr>
            <p:nvPr/>
          </p:nvCxnSpPr>
          <p:spPr>
            <a:xfrm>
              <a:off x="5182211" y="3664561"/>
              <a:ext cx="116798" cy="17394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89" idx="4"/>
              <a:endCxn id="99" idx="7"/>
            </p:cNvCxnSpPr>
            <p:nvPr/>
          </p:nvCxnSpPr>
          <p:spPr>
            <a:xfrm flipH="1">
              <a:off x="3895153" y="4368800"/>
              <a:ext cx="765747" cy="15404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94" idx="4"/>
              <a:endCxn id="99" idx="0"/>
            </p:cNvCxnSpPr>
            <p:nvPr/>
          </p:nvCxnSpPr>
          <p:spPr>
            <a:xfrm>
              <a:off x="3536950" y="5168900"/>
              <a:ext cx="257175" cy="6985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08" idx="2"/>
              <a:endCxn id="99" idx="6"/>
            </p:cNvCxnSpPr>
            <p:nvPr/>
          </p:nvCxnSpPr>
          <p:spPr>
            <a:xfrm flipH="1">
              <a:off x="3937000" y="5981700"/>
              <a:ext cx="495300" cy="285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09" idx="3"/>
              <a:endCxn id="110" idx="7"/>
            </p:cNvCxnSpPr>
            <p:nvPr/>
          </p:nvCxnSpPr>
          <p:spPr>
            <a:xfrm flipH="1">
              <a:off x="4835961" y="5844157"/>
              <a:ext cx="412063" cy="5355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01" idx="2"/>
              <a:endCxn id="107" idx="7"/>
            </p:cNvCxnSpPr>
            <p:nvPr/>
          </p:nvCxnSpPr>
          <p:spPr>
            <a:xfrm flipH="1">
              <a:off x="4608532" y="6083300"/>
              <a:ext cx="1093768" cy="25556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107" idx="1"/>
            </p:cNvCxnSpPr>
            <p:nvPr/>
          </p:nvCxnSpPr>
          <p:spPr>
            <a:xfrm>
              <a:off x="3924300" y="6089650"/>
              <a:ext cx="554018" cy="2492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06" idx="6"/>
              <a:endCxn id="109" idx="0"/>
            </p:cNvCxnSpPr>
            <p:nvPr/>
          </p:nvCxnSpPr>
          <p:spPr>
            <a:xfrm flipH="1">
              <a:off x="5285741" y="5596763"/>
              <a:ext cx="13207" cy="15633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07" idx="6"/>
              <a:endCxn id="110" idx="2"/>
            </p:cNvCxnSpPr>
            <p:nvPr/>
          </p:nvCxnSpPr>
          <p:spPr>
            <a:xfrm>
              <a:off x="4635500" y="6403975"/>
              <a:ext cx="101602" cy="166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09" idx="6"/>
              <a:endCxn id="101" idx="1"/>
            </p:cNvCxnSpPr>
            <p:nvPr/>
          </p:nvCxnSpPr>
          <p:spPr>
            <a:xfrm>
              <a:off x="5339079" y="5806441"/>
              <a:ext cx="400418" cy="1870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11" idx="4"/>
              <a:endCxn id="101" idx="0"/>
            </p:cNvCxnSpPr>
            <p:nvPr/>
          </p:nvCxnSpPr>
          <p:spPr>
            <a:xfrm>
              <a:off x="5391913" y="5068823"/>
              <a:ext cx="437387" cy="8874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12" idx="4"/>
              <a:endCxn id="101" idx="7"/>
            </p:cNvCxnSpPr>
            <p:nvPr/>
          </p:nvCxnSpPr>
          <p:spPr>
            <a:xfrm flipH="1">
              <a:off x="5919103" y="5397500"/>
              <a:ext cx="75297" cy="595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11" idx="6"/>
              <a:endCxn id="112" idx="1"/>
            </p:cNvCxnSpPr>
            <p:nvPr/>
          </p:nvCxnSpPr>
          <p:spPr>
            <a:xfrm>
              <a:off x="5449823" y="5010913"/>
              <a:ext cx="472735" cy="21314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827921" y="4884531"/>
              <a:ext cx="127145" cy="3212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12" idx="7"/>
              <a:endCxn id="113" idx="3"/>
            </p:cNvCxnSpPr>
            <p:nvPr/>
          </p:nvCxnSpPr>
          <p:spPr>
            <a:xfrm flipV="1">
              <a:off x="6066242" y="4890847"/>
              <a:ext cx="407380" cy="333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849731" y="4850020"/>
              <a:ext cx="611014" cy="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6601968" y="4673578"/>
              <a:ext cx="422466" cy="1387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42" idx="3"/>
              <a:endCxn id="104" idx="7"/>
            </p:cNvCxnSpPr>
            <p:nvPr/>
          </p:nvCxnSpPr>
          <p:spPr>
            <a:xfrm flipH="1">
              <a:off x="7228013" y="3848637"/>
              <a:ext cx="318806" cy="70306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43" idx="3"/>
              <a:endCxn id="104" idx="6"/>
            </p:cNvCxnSpPr>
            <p:nvPr/>
          </p:nvCxnSpPr>
          <p:spPr>
            <a:xfrm flipH="1">
              <a:off x="7258812" y="4404527"/>
              <a:ext cx="958429" cy="2208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42" idx="4"/>
              <a:endCxn id="103" idx="0"/>
            </p:cNvCxnSpPr>
            <p:nvPr/>
          </p:nvCxnSpPr>
          <p:spPr>
            <a:xfrm>
              <a:off x="7615428" y="3877056"/>
              <a:ext cx="414528" cy="139344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14" idx="6"/>
              <a:endCxn id="102" idx="2"/>
            </p:cNvCxnSpPr>
            <p:nvPr/>
          </p:nvCxnSpPr>
          <p:spPr>
            <a:xfrm flipV="1">
              <a:off x="6444351" y="5486400"/>
              <a:ext cx="896249" cy="886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15" idx="6"/>
              <a:endCxn id="102" idx="3"/>
            </p:cNvCxnSpPr>
            <p:nvPr/>
          </p:nvCxnSpPr>
          <p:spPr>
            <a:xfrm flipV="1">
              <a:off x="6640068" y="5576203"/>
              <a:ext cx="737729" cy="3536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6458331" y="6008447"/>
              <a:ext cx="66091" cy="1256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94" idx="3"/>
              <a:endCxn id="100" idx="0"/>
            </p:cNvCxnSpPr>
            <p:nvPr/>
          </p:nvCxnSpPr>
          <p:spPr>
            <a:xfrm flipH="1">
              <a:off x="3308350" y="5144722"/>
              <a:ext cx="170228" cy="748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29" idx="3"/>
              <a:endCxn id="128" idx="7"/>
            </p:cNvCxnSpPr>
            <p:nvPr/>
          </p:nvCxnSpPr>
          <p:spPr>
            <a:xfrm flipH="1">
              <a:off x="2802101" y="5476941"/>
              <a:ext cx="439508" cy="3965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34" idx="3"/>
              <a:endCxn id="133" idx="7"/>
            </p:cNvCxnSpPr>
            <p:nvPr/>
          </p:nvCxnSpPr>
          <p:spPr>
            <a:xfrm flipH="1">
              <a:off x="3073326" y="6359717"/>
              <a:ext cx="172475" cy="11456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33" idx="2"/>
              <a:endCxn id="126" idx="6"/>
            </p:cNvCxnSpPr>
            <p:nvPr/>
          </p:nvCxnSpPr>
          <p:spPr>
            <a:xfrm flipH="1" flipV="1">
              <a:off x="2712212" y="6448807"/>
              <a:ext cx="265938" cy="6489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07" idx="3"/>
            </p:cNvCxnSpPr>
            <p:nvPr/>
          </p:nvCxnSpPr>
          <p:spPr>
            <a:xfrm flipH="1">
              <a:off x="3625850" y="6469082"/>
              <a:ext cx="852468" cy="4524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5270500" y="6197600"/>
              <a:ext cx="457200" cy="736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117" idx="3"/>
            </p:cNvCxnSpPr>
            <p:nvPr/>
          </p:nvCxnSpPr>
          <p:spPr>
            <a:xfrm flipH="1">
              <a:off x="5810250" y="6605222"/>
              <a:ext cx="259128" cy="5512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7569200" y="5883276"/>
              <a:ext cx="469901" cy="11722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38" idx="0"/>
              <a:endCxn id="103" idx="4"/>
            </p:cNvCxnSpPr>
            <p:nvPr/>
          </p:nvCxnSpPr>
          <p:spPr>
            <a:xfrm flipH="1" flipV="1">
              <a:off x="8029956" y="5506212"/>
              <a:ext cx="84329" cy="41198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38" idx="6"/>
              <a:endCxn id="150" idx="3"/>
            </p:cNvCxnSpPr>
            <p:nvPr/>
          </p:nvCxnSpPr>
          <p:spPr>
            <a:xfrm flipV="1">
              <a:off x="8189468" y="5701911"/>
              <a:ext cx="671457" cy="29147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03" idx="6"/>
              <a:endCxn id="150" idx="2"/>
            </p:cNvCxnSpPr>
            <p:nvPr/>
          </p:nvCxnSpPr>
          <p:spPr>
            <a:xfrm>
              <a:off x="8147812" y="5388356"/>
              <a:ext cx="691390" cy="26111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51" idx="4"/>
              <a:endCxn id="150" idx="0"/>
            </p:cNvCxnSpPr>
            <p:nvPr/>
          </p:nvCxnSpPr>
          <p:spPr>
            <a:xfrm>
              <a:off x="8819135" y="5058918"/>
              <a:ext cx="94233" cy="5163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115" idx="1"/>
              <a:endCxn id="114" idx="5"/>
            </p:cNvCxnSpPr>
            <p:nvPr/>
          </p:nvCxnSpPr>
          <p:spPr>
            <a:xfrm flipH="1" flipV="1">
              <a:off x="6411935" y="5655688"/>
              <a:ext cx="99787" cy="22103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18" idx="6"/>
              <a:endCxn id="117" idx="2"/>
            </p:cNvCxnSpPr>
            <p:nvPr/>
          </p:nvCxnSpPr>
          <p:spPr>
            <a:xfrm flipV="1">
              <a:off x="5943346" y="6546850"/>
              <a:ext cx="101854" cy="2476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137" idx="1"/>
              <a:endCxn id="117" idx="6"/>
            </p:cNvCxnSpPr>
            <p:nvPr/>
          </p:nvCxnSpPr>
          <p:spPr>
            <a:xfrm flipH="1" flipV="1">
              <a:off x="6210300" y="6546850"/>
              <a:ext cx="784023" cy="23157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125" idx="6"/>
              <a:endCxn id="128" idx="2"/>
            </p:cNvCxnSpPr>
            <p:nvPr/>
          </p:nvCxnSpPr>
          <p:spPr>
            <a:xfrm>
              <a:off x="2058923" y="5785612"/>
              <a:ext cx="633478" cy="13335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119" idx="4"/>
              <a:endCxn id="125" idx="0"/>
            </p:cNvCxnSpPr>
            <p:nvPr/>
          </p:nvCxnSpPr>
          <p:spPr>
            <a:xfrm flipH="1">
              <a:off x="1962913" y="5061712"/>
              <a:ext cx="174243" cy="627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endCxn id="122" idx="2"/>
            </p:cNvCxnSpPr>
            <p:nvPr/>
          </p:nvCxnSpPr>
          <p:spPr>
            <a:xfrm flipV="1">
              <a:off x="-29633" y="4400550"/>
              <a:ext cx="1439333" cy="20955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endCxn id="119" idx="2"/>
            </p:cNvCxnSpPr>
            <p:nvPr/>
          </p:nvCxnSpPr>
          <p:spPr>
            <a:xfrm>
              <a:off x="-55033" y="4673600"/>
              <a:ext cx="2112433" cy="3083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endCxn id="131" idx="2"/>
            </p:cNvCxnSpPr>
            <p:nvPr/>
          </p:nvCxnSpPr>
          <p:spPr>
            <a:xfrm>
              <a:off x="0" y="4834467"/>
              <a:ext cx="419100" cy="1502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endCxn id="131" idx="3"/>
            </p:cNvCxnSpPr>
            <p:nvPr/>
          </p:nvCxnSpPr>
          <p:spPr>
            <a:xfrm flipV="1">
              <a:off x="0" y="5043122"/>
              <a:ext cx="443278" cy="367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endCxn id="130" idx="1"/>
            </p:cNvCxnSpPr>
            <p:nvPr/>
          </p:nvCxnSpPr>
          <p:spPr>
            <a:xfrm>
              <a:off x="-101600" y="5219700"/>
              <a:ext cx="580619" cy="75841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24" idx="3"/>
              <a:endCxn id="130" idx="7"/>
            </p:cNvCxnSpPr>
            <p:nvPr/>
          </p:nvCxnSpPr>
          <p:spPr>
            <a:xfrm flipH="1">
              <a:off x="645693" y="5498462"/>
              <a:ext cx="510645" cy="47965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endCxn id="130" idx="0"/>
            </p:cNvCxnSpPr>
            <p:nvPr/>
          </p:nvCxnSpPr>
          <p:spPr>
            <a:xfrm>
              <a:off x="495300" y="5080000"/>
              <a:ext cx="67056" cy="863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95" idx="4"/>
              <a:endCxn id="94" idx="0"/>
            </p:cNvCxnSpPr>
            <p:nvPr/>
          </p:nvCxnSpPr>
          <p:spPr>
            <a:xfrm>
              <a:off x="3521075" y="4699000"/>
              <a:ext cx="15875" cy="3048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96" idx="5"/>
              <a:endCxn id="94" idx="2"/>
            </p:cNvCxnSpPr>
            <p:nvPr/>
          </p:nvCxnSpPr>
          <p:spPr>
            <a:xfrm>
              <a:off x="3309572" y="4998672"/>
              <a:ext cx="144828" cy="876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126" idx="0"/>
              <a:endCxn id="128" idx="3"/>
            </p:cNvCxnSpPr>
            <p:nvPr/>
          </p:nvCxnSpPr>
          <p:spPr>
            <a:xfrm flipV="1">
              <a:off x="2638807" y="5964402"/>
              <a:ext cx="72416" cy="41099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126" idx="1"/>
              <a:endCxn id="125" idx="5"/>
            </p:cNvCxnSpPr>
            <p:nvPr/>
          </p:nvCxnSpPr>
          <p:spPr>
            <a:xfrm flipH="1" flipV="1">
              <a:off x="2030802" y="5853501"/>
              <a:ext cx="556099" cy="54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126" idx="3"/>
              <a:endCxn id="127" idx="7"/>
            </p:cNvCxnSpPr>
            <p:nvPr/>
          </p:nvCxnSpPr>
          <p:spPr>
            <a:xfrm flipH="1">
              <a:off x="2278121" y="6500712"/>
              <a:ext cx="308780" cy="21352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119" idx="4"/>
              <a:endCxn id="127" idx="0"/>
            </p:cNvCxnSpPr>
            <p:nvPr/>
          </p:nvCxnSpPr>
          <p:spPr>
            <a:xfrm>
              <a:off x="2137156" y="5061712"/>
              <a:ext cx="104775" cy="16375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123" idx="5"/>
              <a:endCxn id="127" idx="1"/>
            </p:cNvCxnSpPr>
            <p:nvPr/>
          </p:nvCxnSpPr>
          <p:spPr>
            <a:xfrm>
              <a:off x="1559607" y="6112557"/>
              <a:ext cx="646134" cy="6016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136" idx="5"/>
              <a:endCxn id="146" idx="1"/>
            </p:cNvCxnSpPr>
            <p:nvPr/>
          </p:nvCxnSpPr>
          <p:spPr>
            <a:xfrm>
              <a:off x="875981" y="6667181"/>
              <a:ext cx="500275" cy="1827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136" idx="7"/>
              <a:endCxn id="123" idx="3"/>
            </p:cNvCxnSpPr>
            <p:nvPr/>
          </p:nvCxnSpPr>
          <p:spPr>
            <a:xfrm flipV="1">
              <a:off x="875981" y="6112557"/>
              <a:ext cx="585742" cy="4917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130" idx="6"/>
              <a:endCxn id="123" idx="2"/>
            </p:cNvCxnSpPr>
            <p:nvPr/>
          </p:nvCxnSpPr>
          <p:spPr>
            <a:xfrm>
              <a:off x="680212" y="6061456"/>
              <a:ext cx="761239" cy="215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6" idx="1"/>
              <a:endCxn id="130" idx="5"/>
            </p:cNvCxnSpPr>
            <p:nvPr/>
          </p:nvCxnSpPr>
          <p:spPr>
            <a:xfrm flipH="1" flipV="1">
              <a:off x="645693" y="6144793"/>
              <a:ext cx="167426" cy="45952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endCxn id="136" idx="2"/>
            </p:cNvCxnSpPr>
            <p:nvPr/>
          </p:nvCxnSpPr>
          <p:spPr>
            <a:xfrm flipV="1">
              <a:off x="279400" y="6635750"/>
              <a:ext cx="520700" cy="35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124" idx="5"/>
              <a:endCxn id="123" idx="1"/>
            </p:cNvCxnSpPr>
            <p:nvPr/>
          </p:nvCxnSpPr>
          <p:spPr>
            <a:xfrm>
              <a:off x="1282062" y="5498462"/>
              <a:ext cx="179661" cy="516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19" idx="3"/>
              <a:endCxn id="123" idx="7"/>
            </p:cNvCxnSpPr>
            <p:nvPr/>
          </p:nvCxnSpPr>
          <p:spPr>
            <a:xfrm flipH="1">
              <a:off x="1559607" y="5038352"/>
              <a:ext cx="521153" cy="97632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124" idx="7"/>
              <a:endCxn id="119" idx="3"/>
            </p:cNvCxnSpPr>
            <p:nvPr/>
          </p:nvCxnSpPr>
          <p:spPr>
            <a:xfrm flipV="1">
              <a:off x="1282062" y="5038352"/>
              <a:ext cx="798698" cy="33438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924300" y="5032810"/>
              <a:ext cx="1429458" cy="9156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45" idx="6"/>
              <a:endCxn id="144" idx="2"/>
            </p:cNvCxnSpPr>
            <p:nvPr/>
          </p:nvCxnSpPr>
          <p:spPr>
            <a:xfrm flipV="1">
              <a:off x="8617712" y="3688335"/>
              <a:ext cx="221489" cy="458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103" idx="0"/>
              <a:endCxn id="143" idx="4"/>
            </p:cNvCxnSpPr>
            <p:nvPr/>
          </p:nvCxnSpPr>
          <p:spPr>
            <a:xfrm flipV="1">
              <a:off x="8029956" y="4430267"/>
              <a:ext cx="249428" cy="8402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142" idx="5"/>
              <a:endCxn id="143" idx="1"/>
            </p:cNvCxnSpPr>
            <p:nvPr/>
          </p:nvCxnSpPr>
          <p:spPr>
            <a:xfrm>
              <a:off x="7684037" y="3848637"/>
              <a:ext cx="533204" cy="43160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702550" y="3822699"/>
              <a:ext cx="2064073" cy="95561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142" idx="6"/>
              <a:endCxn id="154" idx="2"/>
            </p:cNvCxnSpPr>
            <p:nvPr/>
          </p:nvCxnSpPr>
          <p:spPr>
            <a:xfrm>
              <a:off x="7712456" y="3780028"/>
              <a:ext cx="1602994" cy="2843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144" idx="5"/>
              <a:endCxn id="154" idx="1"/>
            </p:cNvCxnSpPr>
            <p:nvPr/>
          </p:nvCxnSpPr>
          <p:spPr>
            <a:xfrm>
              <a:off x="8967547" y="3741497"/>
              <a:ext cx="361034" cy="2911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53" idx="1"/>
              <a:endCxn id="154" idx="5"/>
            </p:cNvCxnSpPr>
            <p:nvPr/>
          </p:nvCxnSpPr>
          <p:spPr>
            <a:xfrm flipH="1" flipV="1">
              <a:off x="9391981" y="4096081"/>
              <a:ext cx="375404" cy="66115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155" idx="2"/>
              <a:endCxn id="154" idx="7"/>
            </p:cNvCxnSpPr>
            <p:nvPr/>
          </p:nvCxnSpPr>
          <p:spPr>
            <a:xfrm flipH="1">
              <a:off x="9391981" y="3821303"/>
              <a:ext cx="729919" cy="2113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9909175" y="4098714"/>
              <a:ext cx="71586" cy="37803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62" idx="2"/>
              <a:endCxn id="140" idx="6"/>
            </p:cNvCxnSpPr>
            <p:nvPr/>
          </p:nvCxnSpPr>
          <p:spPr>
            <a:xfrm flipH="1">
              <a:off x="9944100" y="4510659"/>
              <a:ext cx="736600" cy="2641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162" idx="5"/>
              <a:endCxn id="139" idx="1"/>
            </p:cNvCxnSpPr>
            <p:nvPr/>
          </p:nvCxnSpPr>
          <p:spPr>
            <a:xfrm>
              <a:off x="10749426" y="4539126"/>
              <a:ext cx="585897" cy="35547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152" idx="6"/>
              <a:endCxn id="139" idx="2"/>
            </p:cNvCxnSpPr>
            <p:nvPr/>
          </p:nvCxnSpPr>
          <p:spPr>
            <a:xfrm flipV="1">
              <a:off x="9988550" y="4968240"/>
              <a:ext cx="1352550" cy="244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52" idx="5"/>
              <a:endCxn id="166" idx="1"/>
            </p:cNvCxnSpPr>
            <p:nvPr/>
          </p:nvCxnSpPr>
          <p:spPr>
            <a:xfrm>
              <a:off x="9967161" y="5264859"/>
              <a:ext cx="788831" cy="2968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149" idx="7"/>
              <a:endCxn id="152" idx="3"/>
            </p:cNvCxnSpPr>
            <p:nvPr/>
          </p:nvCxnSpPr>
          <p:spPr>
            <a:xfrm flipV="1">
              <a:off x="9487687" y="5264859"/>
              <a:ext cx="376202" cy="2202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V="1">
              <a:off x="9442197" y="4904163"/>
              <a:ext cx="337888" cy="575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51" idx="6"/>
              <a:endCxn id="153" idx="2"/>
            </p:cNvCxnSpPr>
            <p:nvPr/>
          </p:nvCxnSpPr>
          <p:spPr>
            <a:xfrm flipV="1">
              <a:off x="8894318" y="4821174"/>
              <a:ext cx="846583" cy="16256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8965811" y="4891463"/>
              <a:ext cx="782524" cy="70988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8147812" y="4865625"/>
              <a:ext cx="1593089" cy="497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9494037" y="5557037"/>
              <a:ext cx="608813" cy="29906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9486900" y="5600700"/>
              <a:ext cx="348028" cy="5258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8966200" y="5715000"/>
              <a:ext cx="277367" cy="51003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endCxn id="102" idx="0"/>
            </p:cNvCxnSpPr>
            <p:nvPr/>
          </p:nvCxnSpPr>
          <p:spPr>
            <a:xfrm>
              <a:off x="7175500" y="4699000"/>
              <a:ext cx="246380" cy="660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919105" y="6211204"/>
              <a:ext cx="168559" cy="2513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139" idx="7"/>
            </p:cNvCxnSpPr>
            <p:nvPr/>
          </p:nvCxnSpPr>
          <p:spPr>
            <a:xfrm flipH="1">
              <a:off x="11520613" y="3670300"/>
              <a:ext cx="772987" cy="1224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endCxn id="163" idx="7"/>
            </p:cNvCxnSpPr>
            <p:nvPr/>
          </p:nvCxnSpPr>
          <p:spPr>
            <a:xfrm flipH="1">
              <a:off x="11887531" y="3581400"/>
              <a:ext cx="431469" cy="216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6592647" y="5983047"/>
              <a:ext cx="429437" cy="77335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10210800" y="5618627"/>
              <a:ext cx="519790" cy="24877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159" idx="3"/>
              <a:endCxn id="148" idx="7"/>
            </p:cNvCxnSpPr>
            <p:nvPr/>
          </p:nvCxnSpPr>
          <p:spPr>
            <a:xfrm flipH="1">
              <a:off x="9958022" y="5941946"/>
              <a:ext cx="155626" cy="2099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9315781" y="6235700"/>
              <a:ext cx="514019" cy="1948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10812926" y="5390028"/>
              <a:ext cx="280378" cy="18639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11188700" y="5317491"/>
              <a:ext cx="95252" cy="2920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160" idx="2"/>
              <a:endCxn id="164" idx="6"/>
            </p:cNvCxnSpPr>
            <p:nvPr/>
          </p:nvCxnSpPr>
          <p:spPr>
            <a:xfrm flipH="1" flipV="1">
              <a:off x="11428729" y="5317491"/>
              <a:ext cx="255271" cy="369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161" idx="1"/>
              <a:endCxn id="160" idx="5"/>
            </p:cNvCxnSpPr>
            <p:nvPr/>
          </p:nvCxnSpPr>
          <p:spPr>
            <a:xfrm flipH="1" flipV="1">
              <a:off x="11783946" y="5395846"/>
              <a:ext cx="435678" cy="2607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161" idx="3"/>
              <a:endCxn id="147" idx="7"/>
            </p:cNvCxnSpPr>
            <p:nvPr/>
          </p:nvCxnSpPr>
          <p:spPr>
            <a:xfrm flipH="1">
              <a:off x="11993223" y="5803878"/>
              <a:ext cx="226401" cy="36072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160" idx="4"/>
              <a:endCxn id="147" idx="0"/>
            </p:cNvCxnSpPr>
            <p:nvPr/>
          </p:nvCxnSpPr>
          <p:spPr>
            <a:xfrm>
              <a:off x="11742547" y="5412994"/>
              <a:ext cx="177038" cy="72110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164" idx="4"/>
              <a:endCxn id="147" idx="1"/>
            </p:cNvCxnSpPr>
            <p:nvPr/>
          </p:nvCxnSpPr>
          <p:spPr>
            <a:xfrm>
              <a:off x="11362691" y="5383529"/>
              <a:ext cx="483256" cy="78107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153" idx="6"/>
              <a:endCxn id="139" idx="2"/>
            </p:cNvCxnSpPr>
            <p:nvPr/>
          </p:nvCxnSpPr>
          <p:spPr>
            <a:xfrm>
              <a:off x="9921747" y="4821176"/>
              <a:ext cx="1419353" cy="1196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endCxn id="139" idx="0"/>
            </p:cNvCxnSpPr>
            <p:nvPr/>
          </p:nvCxnSpPr>
          <p:spPr>
            <a:xfrm>
              <a:off x="11328400" y="4330700"/>
              <a:ext cx="117856" cy="53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11271253" y="4222753"/>
              <a:ext cx="95499" cy="95499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07" name="Title 1"/>
          <p:cNvSpPr>
            <a:spLocks noGrp="1"/>
          </p:cNvSpPr>
          <p:nvPr>
            <p:ph type="ctrTitle" hasCustomPrompt="1"/>
          </p:nvPr>
        </p:nvSpPr>
        <p:spPr>
          <a:xfrm>
            <a:off x="542884" y="1586931"/>
            <a:ext cx="11144160" cy="577835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,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242" y="3225800"/>
            <a:ext cx="11074181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46242" y="939800"/>
            <a:ext cx="11077285" cy="2108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{Insert picture here}</a:t>
            </a:r>
            <a:endParaRPr lang="en-US" dirty="0"/>
          </a:p>
        </p:txBody>
      </p:sp>
      <p:pic>
        <p:nvPicPr>
          <p:cNvPr id="24" name="Picture 2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394" y="3937000"/>
            <a:ext cx="11090133" cy="2336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300">
                <a:latin typeface="+mn-lt"/>
              </a:defRPr>
            </a:lvl1pPr>
            <a:lvl2pPr marL="758952" indent="-2571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300">
                <a:latin typeface="+mn-lt"/>
              </a:defRPr>
            </a:lvl2pPr>
            <a:lvl3pPr marL="1133856" indent="-242888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100">
                <a:latin typeface="+mn-lt"/>
              </a:defRPr>
            </a:lvl3pPr>
            <a:lvl4pPr marL="1472184" indent="-222250"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800">
                <a:latin typeface="+mn-lt"/>
              </a:defRPr>
            </a:lvl4pPr>
            <a:lvl5pPr marL="1828800" indent="-219456"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Add Presentation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Tahom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3539" y="1612900"/>
            <a:ext cx="5262345" cy="444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aseline="0"/>
            </a:lvl1pPr>
            <a:lvl2pPr marL="722376" indent="-256032">
              <a:spcAft>
                <a:spcPts val="600"/>
              </a:spcAft>
              <a:defRPr sz="2300"/>
            </a:lvl2pPr>
            <a:lvl3pPr marL="1197864" indent="-246888">
              <a:spcAft>
                <a:spcPts val="600"/>
              </a:spcAft>
              <a:defRPr sz="2100"/>
            </a:lvl3pPr>
            <a:lvl4pPr marL="1655064" indent="-219456">
              <a:spcAft>
                <a:spcPts val="600"/>
              </a:spcAft>
              <a:defRPr sz="1800"/>
            </a:lvl4pPr>
            <a:lvl5pPr marL="2112264" indent="-219456"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add text or graphics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389764" y="1612900"/>
            <a:ext cx="5262345" cy="444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aseline="0"/>
            </a:lvl1pPr>
            <a:lvl2pPr marL="722376" indent="-256032">
              <a:spcAft>
                <a:spcPts val="600"/>
              </a:spcAft>
              <a:defRPr sz="2300"/>
            </a:lvl2pPr>
            <a:lvl3pPr marL="1197864" indent="-246888">
              <a:spcAft>
                <a:spcPts val="600"/>
              </a:spcAft>
              <a:defRPr sz="2100"/>
            </a:lvl3pPr>
            <a:lvl4pPr marL="1655064" indent="-219456">
              <a:spcAft>
                <a:spcPts val="600"/>
              </a:spcAft>
              <a:defRPr sz="1800"/>
            </a:lvl4pPr>
            <a:lvl5pPr marL="2112264" indent="-219456"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add text or graphics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1" name="Picture 30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890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33396" y="1600200"/>
            <a:ext cx="11077428" cy="40005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>
              <a:buNone/>
              <a:defRPr sz="2300">
                <a:latin typeface="+mn-lt"/>
              </a:defRPr>
            </a:lvl1pPr>
          </a:lstStyle>
          <a:p>
            <a:r>
              <a:rPr lang="en-US" dirty="0" smtClean="0"/>
              <a:t>Click icon to add picture or diagrams</a:t>
            </a:r>
            <a:endParaRPr dirty="0"/>
          </a:p>
        </p:txBody>
      </p:sp>
      <p:pic>
        <p:nvPicPr>
          <p:cNvPr id="14" name="Picture 1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890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nut 127"/>
          <p:cNvSpPr>
            <a:spLocks noChangeAspect="1"/>
          </p:cNvSpPr>
          <p:nvPr/>
        </p:nvSpPr>
        <p:spPr>
          <a:xfrm>
            <a:off x="1477537" y="1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4" name="Picture 1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879" name="Rectangle 878"/>
          <p:cNvSpPr/>
          <p:nvPr/>
        </p:nvSpPr>
        <p:spPr>
          <a:xfrm>
            <a:off x="2" y="0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1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950385"/>
          </a:xfrm>
          <a:noFill/>
        </p:spPr>
        <p:txBody>
          <a:bodyPr lIns="0" tIns="0" rIns="0" bIns="0" anchor="ctr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236" name="Rectangle 23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091872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grpSp>
        <p:nvGrpSpPr>
          <p:cNvPr id="357" name="Group 356"/>
          <p:cNvGrpSpPr/>
          <p:nvPr/>
        </p:nvGrpSpPr>
        <p:grpSpPr>
          <a:xfrm flipH="1">
            <a:off x="-114329" y="3547534"/>
            <a:ext cx="12503993" cy="3575050"/>
            <a:chOff x="-101600" y="3581400"/>
            <a:chExt cx="12500737" cy="3575050"/>
          </a:xfrm>
        </p:grpSpPr>
        <p:cxnSp>
          <p:nvCxnSpPr>
            <p:cNvPr id="358" name="Straight Connector 357"/>
            <p:cNvCxnSpPr/>
            <p:nvPr/>
          </p:nvCxnSpPr>
          <p:spPr>
            <a:xfrm flipV="1">
              <a:off x="10598151" y="5617718"/>
              <a:ext cx="171575" cy="50495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10171046" y="5916546"/>
              <a:ext cx="409324" cy="21526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0799318" y="5615559"/>
              <a:ext cx="355513" cy="36229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stCxn id="393" idx="5"/>
              <a:endCxn id="395" idx="1"/>
            </p:cNvCxnSpPr>
            <p:nvPr/>
          </p:nvCxnSpPr>
          <p:spPr>
            <a:xfrm>
              <a:off x="819042" y="4006742"/>
              <a:ext cx="603677" cy="3623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>
              <a:off x="4533900" y="4114800"/>
              <a:ext cx="254000" cy="254000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3848100" y="38989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4864100" y="4406900"/>
              <a:ext cx="177800" cy="1778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5283200" y="38227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5111750" y="3594100"/>
              <a:ext cx="82550" cy="825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3454400" y="5003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3460750" y="4578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3168650" y="485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2692400" y="44704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1" name="Oval 370"/>
            <p:cNvSpPr>
              <a:spLocks noChangeAspect="1"/>
            </p:cNvSpPr>
            <p:nvPr/>
          </p:nvSpPr>
          <p:spPr>
            <a:xfrm>
              <a:off x="2279650" y="4660900"/>
              <a:ext cx="78993" cy="78993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3651250" y="5867400"/>
              <a:ext cx="285750" cy="2857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3225800" y="5892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5702300" y="59563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7340600" y="53594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7912100" y="5270500"/>
              <a:ext cx="235712" cy="235712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7" name="Oval 376"/>
            <p:cNvSpPr>
              <a:spLocks/>
            </p:cNvSpPr>
            <p:nvPr/>
          </p:nvSpPr>
          <p:spPr>
            <a:xfrm>
              <a:off x="7048500" y="45212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5746750" y="4781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 rot="5400000">
              <a:off x="5257800" y="5518150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4451350" y="6311900"/>
              <a:ext cx="184150" cy="1841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4432300" y="5905500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2" name="Oval 381"/>
            <p:cNvSpPr>
              <a:spLocks noChangeAspect="1"/>
            </p:cNvSpPr>
            <p:nvPr/>
          </p:nvSpPr>
          <p:spPr>
            <a:xfrm>
              <a:off x="5232402" y="5753102"/>
              <a:ext cx="106677" cy="10667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4737102" y="63627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4" name="Oval 383"/>
            <p:cNvSpPr/>
            <p:nvPr/>
          </p:nvSpPr>
          <p:spPr>
            <a:xfrm>
              <a:off x="5334002" y="49530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5" name="Oval 384"/>
            <p:cNvSpPr/>
            <p:nvPr/>
          </p:nvSpPr>
          <p:spPr>
            <a:xfrm>
              <a:off x="5892800" y="5194300"/>
              <a:ext cx="203200" cy="203200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6451601" y="47625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7" name="Oval 386"/>
            <p:cNvSpPr>
              <a:spLocks/>
            </p:cNvSpPr>
            <p:nvPr/>
          </p:nvSpPr>
          <p:spPr>
            <a:xfrm>
              <a:off x="6223002" y="5461001"/>
              <a:ext cx="221349" cy="22809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6489701" y="58547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6388100" y="613410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0" name="Oval 389"/>
            <p:cNvSpPr/>
            <p:nvPr/>
          </p:nvSpPr>
          <p:spPr>
            <a:xfrm>
              <a:off x="6045200" y="64643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5861050" y="6534152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2057400" y="4902200"/>
              <a:ext cx="159512" cy="15951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3" name="Oval 392"/>
            <p:cNvSpPr/>
            <p:nvPr/>
          </p:nvSpPr>
          <p:spPr>
            <a:xfrm>
              <a:off x="698501" y="3886201"/>
              <a:ext cx="141222" cy="14122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4" name="Oval 393"/>
            <p:cNvSpPr/>
            <p:nvPr/>
          </p:nvSpPr>
          <p:spPr>
            <a:xfrm>
              <a:off x="2120900" y="38735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1409700" y="43561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6" name="Oval 395"/>
            <p:cNvSpPr/>
            <p:nvPr/>
          </p:nvSpPr>
          <p:spPr>
            <a:xfrm>
              <a:off x="1441451" y="5994401"/>
              <a:ext cx="138428" cy="13842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7" name="Oval 396"/>
            <p:cNvSpPr/>
            <p:nvPr/>
          </p:nvSpPr>
          <p:spPr>
            <a:xfrm>
              <a:off x="1130300" y="5346700"/>
              <a:ext cx="177800" cy="177800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1866902" y="5689602"/>
              <a:ext cx="192021" cy="19202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2565401" y="6375401"/>
              <a:ext cx="146811" cy="146811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2190750" y="6699250"/>
              <a:ext cx="102362" cy="102362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2692401" y="5854701"/>
              <a:ext cx="128522" cy="128523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3225800" y="53848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444500" y="5943600"/>
              <a:ext cx="235712" cy="235712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419100" y="4902200"/>
              <a:ext cx="165100" cy="165100"/>
            </a:xfrm>
            <a:prstGeom prst="ellipse">
              <a:avLst/>
            </a:prstGeom>
            <a:solidFill>
              <a:schemeClr val="bg1"/>
            </a:solidFill>
            <a:ln w="222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448550" y="5797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2978150" y="6457950"/>
              <a:ext cx="111506" cy="111506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3232150" y="6280150"/>
              <a:ext cx="93218" cy="93218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158750" y="6610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800100" y="65913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>
              <a:spLocks noChangeAspect="1"/>
            </p:cNvSpPr>
            <p:nvPr/>
          </p:nvSpPr>
          <p:spPr>
            <a:xfrm>
              <a:off x="6972303" y="6756402"/>
              <a:ext cx="150361" cy="1503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>
              <a:off x="8039101" y="59182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3" name="Oval 412"/>
            <p:cNvSpPr>
              <a:spLocks/>
            </p:cNvSpPr>
            <p:nvPr/>
          </p:nvSpPr>
          <p:spPr>
            <a:xfrm>
              <a:off x="11341100" y="4864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4" name="Oval 413"/>
            <p:cNvSpPr/>
            <p:nvPr/>
          </p:nvSpPr>
          <p:spPr>
            <a:xfrm>
              <a:off x="9823450" y="44767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5" name="Oval 414"/>
            <p:cNvSpPr/>
            <p:nvPr/>
          </p:nvSpPr>
          <p:spPr>
            <a:xfrm>
              <a:off x="9958917" y="40237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7518400" y="3683000"/>
              <a:ext cx="194056" cy="19405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>
              <a:off x="8191501" y="4254501"/>
              <a:ext cx="175766" cy="17576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>
              <a:off x="8839201" y="36131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8528050" y="368935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>
              <a:off x="1346201" y="6819900"/>
              <a:ext cx="205231" cy="20523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1" name="Oval 420"/>
            <p:cNvSpPr/>
            <p:nvPr/>
          </p:nvSpPr>
          <p:spPr>
            <a:xfrm>
              <a:off x="11815445" y="6134100"/>
              <a:ext cx="208280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9817100" y="612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3" name="Oval 422"/>
            <p:cNvSpPr/>
            <p:nvPr/>
          </p:nvSpPr>
          <p:spPr>
            <a:xfrm>
              <a:off x="9347203" y="5461003"/>
              <a:ext cx="164587" cy="16458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8839202" y="5575302"/>
              <a:ext cx="148332" cy="148332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743951" y="49085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9842500" y="5140198"/>
              <a:ext cx="146050" cy="1460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9740901" y="4730751"/>
              <a:ext cx="180846" cy="18084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9315450" y="4019550"/>
              <a:ext cx="89662" cy="896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10121900" y="3771900"/>
              <a:ext cx="98806" cy="9880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0" name="Oval 429"/>
            <p:cNvSpPr/>
            <p:nvPr/>
          </p:nvSpPr>
          <p:spPr>
            <a:xfrm>
              <a:off x="11117792" y="59414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 flipV="1">
              <a:off x="10547350" y="6089651"/>
              <a:ext cx="91440" cy="91437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9226550" y="6216650"/>
              <a:ext cx="89662" cy="8966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10096500" y="58420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11684000" y="52959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5" name="Oval 434"/>
            <p:cNvSpPr>
              <a:spLocks/>
            </p:cNvSpPr>
            <p:nvPr/>
          </p:nvSpPr>
          <p:spPr>
            <a:xfrm>
              <a:off x="12188825" y="5626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6" name="Oval 435"/>
            <p:cNvSpPr/>
            <p:nvPr/>
          </p:nvSpPr>
          <p:spPr>
            <a:xfrm>
              <a:off x="10680700" y="4470400"/>
              <a:ext cx="80518" cy="80518"/>
            </a:xfrm>
            <a:prstGeom prst="ellipse">
              <a:avLst/>
            </a:prstGeom>
            <a:solidFill>
              <a:schemeClr val="bg1"/>
            </a:solidFill>
            <a:ln w="1778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11811000" y="3784600"/>
              <a:ext cx="89662" cy="89662"/>
            </a:xfrm>
            <a:prstGeom prst="ellipse">
              <a:avLst/>
            </a:prstGeom>
            <a:solidFill>
              <a:schemeClr val="bg1"/>
            </a:solidFill>
            <a:ln w="152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8" name="Oval 437"/>
            <p:cNvSpPr/>
            <p:nvPr/>
          </p:nvSpPr>
          <p:spPr>
            <a:xfrm>
              <a:off x="11296652" y="5251452"/>
              <a:ext cx="132077" cy="13207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11099800" y="53340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10744200" y="55499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41" name="Straight Connector 440"/>
            <p:cNvCxnSpPr>
              <a:stCxn id="395" idx="7"/>
              <a:endCxn id="394" idx="3"/>
            </p:cNvCxnSpPr>
            <p:nvPr/>
          </p:nvCxnSpPr>
          <p:spPr>
            <a:xfrm flipV="1">
              <a:off x="1485581" y="3949381"/>
              <a:ext cx="648338" cy="4197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stCxn id="392" idx="1"/>
              <a:endCxn id="395" idx="5"/>
            </p:cNvCxnSpPr>
            <p:nvPr/>
          </p:nvCxnSpPr>
          <p:spPr>
            <a:xfrm flipH="1" flipV="1">
              <a:off x="1485581" y="4431981"/>
              <a:ext cx="595179" cy="49357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>
              <a:stCxn id="370" idx="2"/>
              <a:endCxn id="371" idx="7"/>
            </p:cNvCxnSpPr>
            <p:nvPr/>
          </p:nvCxnSpPr>
          <p:spPr>
            <a:xfrm flipH="1">
              <a:off x="2347075" y="4514850"/>
              <a:ext cx="345325" cy="1576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stCxn id="370" idx="5"/>
              <a:endCxn id="369" idx="1"/>
            </p:cNvCxnSpPr>
            <p:nvPr/>
          </p:nvCxnSpPr>
          <p:spPr>
            <a:xfrm>
              <a:off x="2768281" y="4546281"/>
              <a:ext cx="424547" cy="3356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stCxn id="370" idx="6"/>
              <a:endCxn id="368" idx="2"/>
            </p:cNvCxnSpPr>
            <p:nvPr/>
          </p:nvCxnSpPr>
          <p:spPr>
            <a:xfrm>
              <a:off x="2781300" y="4514850"/>
              <a:ext cx="679450" cy="12382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stCxn id="368" idx="7"/>
              <a:endCxn id="363" idx="3"/>
            </p:cNvCxnSpPr>
            <p:nvPr/>
          </p:nvCxnSpPr>
          <p:spPr>
            <a:xfrm flipV="1">
              <a:off x="3563731" y="4094022"/>
              <a:ext cx="317847" cy="501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>
              <a:stCxn id="362" idx="1"/>
              <a:endCxn id="363" idx="6"/>
            </p:cNvCxnSpPr>
            <p:nvPr/>
          </p:nvCxnSpPr>
          <p:spPr>
            <a:xfrm flipH="1" flipV="1">
              <a:off x="4076700" y="4013200"/>
              <a:ext cx="494397" cy="1387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stCxn id="365" idx="3"/>
              <a:endCxn id="362" idx="7"/>
            </p:cNvCxnSpPr>
            <p:nvPr/>
          </p:nvCxnSpPr>
          <p:spPr>
            <a:xfrm flipH="1">
              <a:off x="4750703" y="3914841"/>
              <a:ext cx="548306" cy="2371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stCxn id="362" idx="5"/>
              <a:endCxn id="364" idx="1"/>
            </p:cNvCxnSpPr>
            <p:nvPr/>
          </p:nvCxnSpPr>
          <p:spPr>
            <a:xfrm>
              <a:off x="4750703" y="4331603"/>
              <a:ext cx="139435" cy="10133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>
              <a:stCxn id="362" idx="3"/>
              <a:endCxn id="367" idx="7"/>
            </p:cNvCxnSpPr>
            <p:nvPr/>
          </p:nvCxnSpPr>
          <p:spPr>
            <a:xfrm flipH="1">
              <a:off x="3595322" y="4331603"/>
              <a:ext cx="975775" cy="6963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>
              <a:stCxn id="364" idx="5"/>
              <a:endCxn id="384" idx="1"/>
            </p:cNvCxnSpPr>
            <p:nvPr/>
          </p:nvCxnSpPr>
          <p:spPr>
            <a:xfrm>
              <a:off x="5015862" y="4558662"/>
              <a:ext cx="335102" cy="411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stCxn id="367" idx="6"/>
              <a:endCxn id="384" idx="2"/>
            </p:cNvCxnSpPr>
            <p:nvPr/>
          </p:nvCxnSpPr>
          <p:spPr>
            <a:xfrm flipV="1">
              <a:off x="3619500" y="5010913"/>
              <a:ext cx="1714502" cy="754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366" idx="5"/>
              <a:endCxn id="365" idx="1"/>
            </p:cNvCxnSpPr>
            <p:nvPr/>
          </p:nvCxnSpPr>
          <p:spPr>
            <a:xfrm>
              <a:off x="5182211" y="3664561"/>
              <a:ext cx="116798" cy="17394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>
              <a:stCxn id="362" idx="4"/>
              <a:endCxn id="372" idx="7"/>
            </p:cNvCxnSpPr>
            <p:nvPr/>
          </p:nvCxnSpPr>
          <p:spPr>
            <a:xfrm flipH="1">
              <a:off x="3895153" y="4368800"/>
              <a:ext cx="765747" cy="15404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>
              <a:stCxn id="367" idx="4"/>
              <a:endCxn id="372" idx="0"/>
            </p:cNvCxnSpPr>
            <p:nvPr/>
          </p:nvCxnSpPr>
          <p:spPr>
            <a:xfrm>
              <a:off x="3536950" y="5168900"/>
              <a:ext cx="257175" cy="6985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381" idx="2"/>
              <a:endCxn id="372" idx="6"/>
            </p:cNvCxnSpPr>
            <p:nvPr/>
          </p:nvCxnSpPr>
          <p:spPr>
            <a:xfrm flipH="1">
              <a:off x="3937000" y="5981700"/>
              <a:ext cx="495300" cy="285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382" idx="3"/>
              <a:endCxn id="383" idx="7"/>
            </p:cNvCxnSpPr>
            <p:nvPr/>
          </p:nvCxnSpPr>
          <p:spPr>
            <a:xfrm flipH="1">
              <a:off x="4835961" y="5844157"/>
              <a:ext cx="412063" cy="5355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stCxn id="374" idx="2"/>
              <a:endCxn id="380" idx="7"/>
            </p:cNvCxnSpPr>
            <p:nvPr/>
          </p:nvCxnSpPr>
          <p:spPr>
            <a:xfrm flipH="1">
              <a:off x="4608532" y="6083300"/>
              <a:ext cx="1093768" cy="25556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>
              <a:endCxn id="380" idx="1"/>
            </p:cNvCxnSpPr>
            <p:nvPr/>
          </p:nvCxnSpPr>
          <p:spPr>
            <a:xfrm>
              <a:off x="3924300" y="6089650"/>
              <a:ext cx="554018" cy="2492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stCxn id="379" idx="6"/>
              <a:endCxn id="382" idx="0"/>
            </p:cNvCxnSpPr>
            <p:nvPr/>
          </p:nvCxnSpPr>
          <p:spPr>
            <a:xfrm flipH="1">
              <a:off x="5285741" y="5596763"/>
              <a:ext cx="13207" cy="15633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380" idx="6"/>
              <a:endCxn id="383" idx="2"/>
            </p:cNvCxnSpPr>
            <p:nvPr/>
          </p:nvCxnSpPr>
          <p:spPr>
            <a:xfrm>
              <a:off x="4635500" y="6403975"/>
              <a:ext cx="101602" cy="166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382" idx="6"/>
              <a:endCxn id="374" idx="1"/>
            </p:cNvCxnSpPr>
            <p:nvPr/>
          </p:nvCxnSpPr>
          <p:spPr>
            <a:xfrm>
              <a:off x="5339079" y="5806441"/>
              <a:ext cx="400418" cy="1870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>
              <a:stCxn id="384" idx="4"/>
              <a:endCxn id="374" idx="0"/>
            </p:cNvCxnSpPr>
            <p:nvPr/>
          </p:nvCxnSpPr>
          <p:spPr>
            <a:xfrm>
              <a:off x="5391913" y="5068823"/>
              <a:ext cx="437387" cy="8874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stCxn id="385" idx="4"/>
              <a:endCxn id="374" idx="7"/>
            </p:cNvCxnSpPr>
            <p:nvPr/>
          </p:nvCxnSpPr>
          <p:spPr>
            <a:xfrm flipH="1">
              <a:off x="5919103" y="5397500"/>
              <a:ext cx="75297" cy="595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>
              <a:stCxn id="384" idx="6"/>
              <a:endCxn id="385" idx="1"/>
            </p:cNvCxnSpPr>
            <p:nvPr/>
          </p:nvCxnSpPr>
          <p:spPr>
            <a:xfrm>
              <a:off x="5449823" y="5010913"/>
              <a:ext cx="472735" cy="21314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>
              <a:off x="5827921" y="4884531"/>
              <a:ext cx="127145" cy="3212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385" idx="7"/>
              <a:endCxn id="386" idx="3"/>
            </p:cNvCxnSpPr>
            <p:nvPr/>
          </p:nvCxnSpPr>
          <p:spPr>
            <a:xfrm flipV="1">
              <a:off x="6066242" y="4890847"/>
              <a:ext cx="407380" cy="333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5849731" y="4850020"/>
              <a:ext cx="611014" cy="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6601968" y="4673578"/>
              <a:ext cx="422466" cy="1387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>
              <a:stCxn id="416" idx="3"/>
              <a:endCxn id="377" idx="7"/>
            </p:cNvCxnSpPr>
            <p:nvPr/>
          </p:nvCxnSpPr>
          <p:spPr>
            <a:xfrm flipH="1">
              <a:off x="7228013" y="3848637"/>
              <a:ext cx="318806" cy="70306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17" idx="3"/>
              <a:endCxn id="377" idx="6"/>
            </p:cNvCxnSpPr>
            <p:nvPr/>
          </p:nvCxnSpPr>
          <p:spPr>
            <a:xfrm flipH="1">
              <a:off x="7258812" y="4404527"/>
              <a:ext cx="958429" cy="2208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16" idx="4"/>
              <a:endCxn id="376" idx="0"/>
            </p:cNvCxnSpPr>
            <p:nvPr/>
          </p:nvCxnSpPr>
          <p:spPr>
            <a:xfrm>
              <a:off x="7615428" y="3877056"/>
              <a:ext cx="414528" cy="139344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>
              <a:stCxn id="387" idx="6"/>
              <a:endCxn id="375" idx="2"/>
            </p:cNvCxnSpPr>
            <p:nvPr/>
          </p:nvCxnSpPr>
          <p:spPr>
            <a:xfrm flipV="1">
              <a:off x="6444351" y="5486400"/>
              <a:ext cx="896249" cy="886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388" idx="6"/>
              <a:endCxn id="375" idx="3"/>
            </p:cNvCxnSpPr>
            <p:nvPr/>
          </p:nvCxnSpPr>
          <p:spPr>
            <a:xfrm flipV="1">
              <a:off x="6640068" y="5576203"/>
              <a:ext cx="737729" cy="3536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V="1">
              <a:off x="6458331" y="6008447"/>
              <a:ext cx="66091" cy="1256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>
              <a:stCxn id="367" idx="3"/>
              <a:endCxn id="373" idx="0"/>
            </p:cNvCxnSpPr>
            <p:nvPr/>
          </p:nvCxnSpPr>
          <p:spPr>
            <a:xfrm flipH="1">
              <a:off x="3308350" y="5144722"/>
              <a:ext cx="170228" cy="748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402" idx="3"/>
              <a:endCxn id="401" idx="7"/>
            </p:cNvCxnSpPr>
            <p:nvPr/>
          </p:nvCxnSpPr>
          <p:spPr>
            <a:xfrm flipH="1">
              <a:off x="2802101" y="5476941"/>
              <a:ext cx="439508" cy="3965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>
              <a:stCxn id="407" idx="3"/>
              <a:endCxn id="406" idx="7"/>
            </p:cNvCxnSpPr>
            <p:nvPr/>
          </p:nvCxnSpPr>
          <p:spPr>
            <a:xfrm flipH="1">
              <a:off x="3073326" y="6359717"/>
              <a:ext cx="172475" cy="11456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406" idx="2"/>
              <a:endCxn id="399" idx="6"/>
            </p:cNvCxnSpPr>
            <p:nvPr/>
          </p:nvCxnSpPr>
          <p:spPr>
            <a:xfrm flipH="1" flipV="1">
              <a:off x="2712212" y="6448807"/>
              <a:ext cx="265938" cy="6489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>
              <a:stCxn id="380" idx="3"/>
            </p:cNvCxnSpPr>
            <p:nvPr/>
          </p:nvCxnSpPr>
          <p:spPr>
            <a:xfrm flipH="1">
              <a:off x="3625850" y="6469082"/>
              <a:ext cx="852468" cy="4524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5270500" y="6197600"/>
              <a:ext cx="457200" cy="736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>
              <a:stCxn id="390" idx="3"/>
            </p:cNvCxnSpPr>
            <p:nvPr/>
          </p:nvCxnSpPr>
          <p:spPr>
            <a:xfrm flipH="1">
              <a:off x="5810250" y="6605222"/>
              <a:ext cx="259128" cy="5512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flipH="1" flipV="1">
              <a:off x="7569200" y="5883276"/>
              <a:ext cx="469901" cy="11722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>
              <a:stCxn id="411" idx="0"/>
              <a:endCxn id="376" idx="4"/>
            </p:cNvCxnSpPr>
            <p:nvPr/>
          </p:nvCxnSpPr>
          <p:spPr>
            <a:xfrm flipH="1" flipV="1">
              <a:off x="8029956" y="5506212"/>
              <a:ext cx="84329" cy="41198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>
              <a:stCxn id="411" idx="6"/>
              <a:endCxn id="424" idx="3"/>
            </p:cNvCxnSpPr>
            <p:nvPr/>
          </p:nvCxnSpPr>
          <p:spPr>
            <a:xfrm flipV="1">
              <a:off x="8189468" y="5701911"/>
              <a:ext cx="671457" cy="29147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>
              <a:stCxn id="376" idx="6"/>
              <a:endCxn id="424" idx="2"/>
            </p:cNvCxnSpPr>
            <p:nvPr/>
          </p:nvCxnSpPr>
          <p:spPr>
            <a:xfrm>
              <a:off x="8147812" y="5388356"/>
              <a:ext cx="691390" cy="26111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>
              <a:stCxn id="425" idx="4"/>
              <a:endCxn id="424" idx="0"/>
            </p:cNvCxnSpPr>
            <p:nvPr/>
          </p:nvCxnSpPr>
          <p:spPr>
            <a:xfrm>
              <a:off x="8819135" y="5058918"/>
              <a:ext cx="94233" cy="5163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>
              <a:stCxn id="388" idx="1"/>
              <a:endCxn id="387" idx="5"/>
            </p:cNvCxnSpPr>
            <p:nvPr/>
          </p:nvCxnSpPr>
          <p:spPr>
            <a:xfrm flipH="1" flipV="1">
              <a:off x="6411935" y="5655688"/>
              <a:ext cx="99787" cy="22103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>
              <a:stCxn id="391" idx="6"/>
              <a:endCxn id="390" idx="2"/>
            </p:cNvCxnSpPr>
            <p:nvPr/>
          </p:nvCxnSpPr>
          <p:spPr>
            <a:xfrm flipV="1">
              <a:off x="5943346" y="6546850"/>
              <a:ext cx="101854" cy="2476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>
              <a:stCxn id="410" idx="1"/>
              <a:endCxn id="390" idx="6"/>
            </p:cNvCxnSpPr>
            <p:nvPr/>
          </p:nvCxnSpPr>
          <p:spPr>
            <a:xfrm flipH="1" flipV="1">
              <a:off x="6210300" y="6546850"/>
              <a:ext cx="784023" cy="23157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>
              <a:stCxn id="398" idx="6"/>
              <a:endCxn id="401" idx="2"/>
            </p:cNvCxnSpPr>
            <p:nvPr/>
          </p:nvCxnSpPr>
          <p:spPr>
            <a:xfrm>
              <a:off x="2058923" y="5785612"/>
              <a:ext cx="633478" cy="13335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392" idx="4"/>
              <a:endCxn id="398" idx="0"/>
            </p:cNvCxnSpPr>
            <p:nvPr/>
          </p:nvCxnSpPr>
          <p:spPr>
            <a:xfrm flipH="1">
              <a:off x="1962913" y="5061712"/>
              <a:ext cx="174243" cy="627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395" idx="2"/>
            </p:cNvCxnSpPr>
            <p:nvPr/>
          </p:nvCxnSpPr>
          <p:spPr>
            <a:xfrm flipV="1">
              <a:off x="-29633" y="4400550"/>
              <a:ext cx="1439333" cy="20955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>
              <a:endCxn id="392" idx="2"/>
            </p:cNvCxnSpPr>
            <p:nvPr/>
          </p:nvCxnSpPr>
          <p:spPr>
            <a:xfrm>
              <a:off x="-55033" y="4673600"/>
              <a:ext cx="2112433" cy="3083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>
              <a:endCxn id="404" idx="2"/>
            </p:cNvCxnSpPr>
            <p:nvPr/>
          </p:nvCxnSpPr>
          <p:spPr>
            <a:xfrm>
              <a:off x="0" y="4834467"/>
              <a:ext cx="419100" cy="1502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>
              <a:endCxn id="404" idx="3"/>
            </p:cNvCxnSpPr>
            <p:nvPr/>
          </p:nvCxnSpPr>
          <p:spPr>
            <a:xfrm flipV="1">
              <a:off x="0" y="5043122"/>
              <a:ext cx="443278" cy="367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>
              <a:endCxn id="403" idx="1"/>
            </p:cNvCxnSpPr>
            <p:nvPr/>
          </p:nvCxnSpPr>
          <p:spPr>
            <a:xfrm>
              <a:off x="-101600" y="5219700"/>
              <a:ext cx="580619" cy="75841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>
              <a:stCxn id="397" idx="3"/>
              <a:endCxn id="403" idx="7"/>
            </p:cNvCxnSpPr>
            <p:nvPr/>
          </p:nvCxnSpPr>
          <p:spPr>
            <a:xfrm flipH="1">
              <a:off x="645693" y="5498462"/>
              <a:ext cx="510645" cy="47965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>
              <a:endCxn id="403" idx="0"/>
            </p:cNvCxnSpPr>
            <p:nvPr/>
          </p:nvCxnSpPr>
          <p:spPr>
            <a:xfrm>
              <a:off x="495300" y="5080000"/>
              <a:ext cx="67056" cy="863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>
              <a:stCxn id="368" idx="4"/>
              <a:endCxn id="367" idx="0"/>
            </p:cNvCxnSpPr>
            <p:nvPr/>
          </p:nvCxnSpPr>
          <p:spPr>
            <a:xfrm>
              <a:off x="3521075" y="4699000"/>
              <a:ext cx="15875" cy="3048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>
              <a:stCxn id="369" idx="5"/>
              <a:endCxn id="367" idx="2"/>
            </p:cNvCxnSpPr>
            <p:nvPr/>
          </p:nvCxnSpPr>
          <p:spPr>
            <a:xfrm>
              <a:off x="3309572" y="4998672"/>
              <a:ext cx="144828" cy="876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>
              <a:stCxn id="399" idx="0"/>
              <a:endCxn id="401" idx="3"/>
            </p:cNvCxnSpPr>
            <p:nvPr/>
          </p:nvCxnSpPr>
          <p:spPr>
            <a:xfrm flipV="1">
              <a:off x="2638807" y="5964402"/>
              <a:ext cx="72416" cy="41099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>
              <a:stCxn id="399" idx="1"/>
              <a:endCxn id="398" idx="5"/>
            </p:cNvCxnSpPr>
            <p:nvPr/>
          </p:nvCxnSpPr>
          <p:spPr>
            <a:xfrm flipH="1" flipV="1">
              <a:off x="2030802" y="5853501"/>
              <a:ext cx="556099" cy="54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>
              <a:stCxn id="399" idx="3"/>
              <a:endCxn id="400" idx="7"/>
            </p:cNvCxnSpPr>
            <p:nvPr/>
          </p:nvCxnSpPr>
          <p:spPr>
            <a:xfrm flipH="1">
              <a:off x="2278121" y="6500712"/>
              <a:ext cx="308780" cy="21352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>
              <a:stCxn id="392" idx="4"/>
              <a:endCxn id="400" idx="0"/>
            </p:cNvCxnSpPr>
            <p:nvPr/>
          </p:nvCxnSpPr>
          <p:spPr>
            <a:xfrm>
              <a:off x="2137156" y="5061712"/>
              <a:ext cx="104775" cy="16375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>
              <a:stCxn id="396" idx="5"/>
              <a:endCxn id="400" idx="1"/>
            </p:cNvCxnSpPr>
            <p:nvPr/>
          </p:nvCxnSpPr>
          <p:spPr>
            <a:xfrm>
              <a:off x="1559607" y="6112557"/>
              <a:ext cx="646134" cy="6016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>
              <a:stCxn id="409" idx="5"/>
              <a:endCxn id="420" idx="1"/>
            </p:cNvCxnSpPr>
            <p:nvPr/>
          </p:nvCxnSpPr>
          <p:spPr>
            <a:xfrm>
              <a:off x="875981" y="6667181"/>
              <a:ext cx="500275" cy="1827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>
              <a:stCxn id="409" idx="7"/>
              <a:endCxn id="396" idx="3"/>
            </p:cNvCxnSpPr>
            <p:nvPr/>
          </p:nvCxnSpPr>
          <p:spPr>
            <a:xfrm flipV="1">
              <a:off x="875981" y="6112557"/>
              <a:ext cx="585742" cy="4917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>
              <a:stCxn id="403" idx="6"/>
              <a:endCxn id="396" idx="2"/>
            </p:cNvCxnSpPr>
            <p:nvPr/>
          </p:nvCxnSpPr>
          <p:spPr>
            <a:xfrm>
              <a:off x="680212" y="6061456"/>
              <a:ext cx="761239" cy="215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>
              <a:stCxn id="409" idx="1"/>
              <a:endCxn id="403" idx="5"/>
            </p:cNvCxnSpPr>
            <p:nvPr/>
          </p:nvCxnSpPr>
          <p:spPr>
            <a:xfrm flipH="1" flipV="1">
              <a:off x="645693" y="6144793"/>
              <a:ext cx="167426" cy="45952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>
              <a:endCxn id="409" idx="2"/>
            </p:cNvCxnSpPr>
            <p:nvPr/>
          </p:nvCxnSpPr>
          <p:spPr>
            <a:xfrm flipV="1">
              <a:off x="279400" y="6635750"/>
              <a:ext cx="520700" cy="35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>
              <a:stCxn id="397" idx="5"/>
              <a:endCxn id="396" idx="1"/>
            </p:cNvCxnSpPr>
            <p:nvPr/>
          </p:nvCxnSpPr>
          <p:spPr>
            <a:xfrm>
              <a:off x="1282062" y="5498462"/>
              <a:ext cx="179661" cy="516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>
              <a:stCxn id="392" idx="3"/>
              <a:endCxn id="396" idx="7"/>
            </p:cNvCxnSpPr>
            <p:nvPr/>
          </p:nvCxnSpPr>
          <p:spPr>
            <a:xfrm flipH="1">
              <a:off x="1559607" y="5038352"/>
              <a:ext cx="521153" cy="97632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>
              <a:stCxn id="397" idx="7"/>
              <a:endCxn id="392" idx="3"/>
            </p:cNvCxnSpPr>
            <p:nvPr/>
          </p:nvCxnSpPr>
          <p:spPr>
            <a:xfrm flipV="1">
              <a:off x="1282062" y="5038352"/>
              <a:ext cx="798698" cy="33438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3924300" y="5032810"/>
              <a:ext cx="1429458" cy="9156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419" idx="6"/>
              <a:endCxn id="418" idx="2"/>
            </p:cNvCxnSpPr>
            <p:nvPr/>
          </p:nvCxnSpPr>
          <p:spPr>
            <a:xfrm flipV="1">
              <a:off x="8617712" y="3688335"/>
              <a:ext cx="221489" cy="458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>
              <a:stCxn id="376" idx="0"/>
              <a:endCxn id="417" idx="4"/>
            </p:cNvCxnSpPr>
            <p:nvPr/>
          </p:nvCxnSpPr>
          <p:spPr>
            <a:xfrm flipV="1">
              <a:off x="8029956" y="4430267"/>
              <a:ext cx="249428" cy="8402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>
              <a:stCxn id="416" idx="5"/>
              <a:endCxn id="417" idx="1"/>
            </p:cNvCxnSpPr>
            <p:nvPr/>
          </p:nvCxnSpPr>
          <p:spPr>
            <a:xfrm>
              <a:off x="7684037" y="3848637"/>
              <a:ext cx="533204" cy="43160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7702550" y="3822699"/>
              <a:ext cx="2064073" cy="95561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>
              <a:stCxn id="416" idx="6"/>
              <a:endCxn id="428" idx="2"/>
            </p:cNvCxnSpPr>
            <p:nvPr/>
          </p:nvCxnSpPr>
          <p:spPr>
            <a:xfrm>
              <a:off x="7712456" y="3780028"/>
              <a:ext cx="1602994" cy="2843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>
              <a:stCxn id="418" idx="5"/>
              <a:endCxn id="428" idx="1"/>
            </p:cNvCxnSpPr>
            <p:nvPr/>
          </p:nvCxnSpPr>
          <p:spPr>
            <a:xfrm>
              <a:off x="8967547" y="3741497"/>
              <a:ext cx="361034" cy="2911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>
              <a:stCxn id="427" idx="1"/>
              <a:endCxn id="428" idx="5"/>
            </p:cNvCxnSpPr>
            <p:nvPr/>
          </p:nvCxnSpPr>
          <p:spPr>
            <a:xfrm flipH="1" flipV="1">
              <a:off x="9391981" y="4096081"/>
              <a:ext cx="375404" cy="66115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>
              <a:stCxn id="429" idx="2"/>
              <a:endCxn id="428" idx="7"/>
            </p:cNvCxnSpPr>
            <p:nvPr/>
          </p:nvCxnSpPr>
          <p:spPr>
            <a:xfrm flipH="1">
              <a:off x="9391981" y="3821303"/>
              <a:ext cx="729919" cy="2113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9909175" y="4098714"/>
              <a:ext cx="71586" cy="37803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>
              <a:stCxn id="436" idx="2"/>
              <a:endCxn id="414" idx="6"/>
            </p:cNvCxnSpPr>
            <p:nvPr/>
          </p:nvCxnSpPr>
          <p:spPr>
            <a:xfrm flipH="1">
              <a:off x="9944100" y="4510659"/>
              <a:ext cx="736600" cy="2641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>
              <a:stCxn id="436" idx="5"/>
              <a:endCxn id="413" idx="1"/>
            </p:cNvCxnSpPr>
            <p:nvPr/>
          </p:nvCxnSpPr>
          <p:spPr>
            <a:xfrm>
              <a:off x="10749426" y="4539126"/>
              <a:ext cx="585897" cy="35547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>
              <a:stCxn id="426" idx="6"/>
              <a:endCxn id="413" idx="2"/>
            </p:cNvCxnSpPr>
            <p:nvPr/>
          </p:nvCxnSpPr>
          <p:spPr>
            <a:xfrm flipV="1">
              <a:off x="9988550" y="4968240"/>
              <a:ext cx="1352550" cy="244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>
              <a:stCxn id="426" idx="5"/>
              <a:endCxn id="440" idx="1"/>
            </p:cNvCxnSpPr>
            <p:nvPr/>
          </p:nvCxnSpPr>
          <p:spPr>
            <a:xfrm>
              <a:off x="9967161" y="5264859"/>
              <a:ext cx="788831" cy="2968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>
              <a:stCxn id="423" idx="7"/>
              <a:endCxn id="426" idx="3"/>
            </p:cNvCxnSpPr>
            <p:nvPr/>
          </p:nvCxnSpPr>
          <p:spPr>
            <a:xfrm flipV="1">
              <a:off x="9487687" y="5264859"/>
              <a:ext cx="376202" cy="2202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V="1">
              <a:off x="9442197" y="4904163"/>
              <a:ext cx="337888" cy="575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>
              <a:stCxn id="425" idx="6"/>
              <a:endCxn id="427" idx="2"/>
            </p:cNvCxnSpPr>
            <p:nvPr/>
          </p:nvCxnSpPr>
          <p:spPr>
            <a:xfrm flipV="1">
              <a:off x="8894318" y="4821174"/>
              <a:ext cx="846583" cy="16256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flipV="1">
              <a:off x="8965811" y="4891463"/>
              <a:ext cx="782524" cy="70988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V="1">
              <a:off x="8147812" y="4865625"/>
              <a:ext cx="1593089" cy="497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9494037" y="5557037"/>
              <a:ext cx="608813" cy="29906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9486900" y="5600700"/>
              <a:ext cx="348028" cy="5258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 flipV="1">
              <a:off x="8966200" y="5715000"/>
              <a:ext cx="277367" cy="51003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>
              <a:endCxn id="375" idx="0"/>
            </p:cNvCxnSpPr>
            <p:nvPr/>
          </p:nvCxnSpPr>
          <p:spPr>
            <a:xfrm>
              <a:off x="7175500" y="4699000"/>
              <a:ext cx="246380" cy="660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5919105" y="6211204"/>
              <a:ext cx="168559" cy="2513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>
              <a:endCxn id="413" idx="7"/>
            </p:cNvCxnSpPr>
            <p:nvPr/>
          </p:nvCxnSpPr>
          <p:spPr>
            <a:xfrm flipH="1">
              <a:off x="11520613" y="3670300"/>
              <a:ext cx="772987" cy="1224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>
              <a:endCxn id="437" idx="7"/>
            </p:cNvCxnSpPr>
            <p:nvPr/>
          </p:nvCxnSpPr>
          <p:spPr>
            <a:xfrm flipH="1">
              <a:off x="11887531" y="3581400"/>
              <a:ext cx="431469" cy="216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6592647" y="5983047"/>
              <a:ext cx="429437" cy="77335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10210800" y="5618627"/>
              <a:ext cx="519790" cy="24877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>
              <a:stCxn id="433" idx="3"/>
              <a:endCxn id="422" idx="7"/>
            </p:cNvCxnSpPr>
            <p:nvPr/>
          </p:nvCxnSpPr>
          <p:spPr>
            <a:xfrm flipH="1">
              <a:off x="9958022" y="5941946"/>
              <a:ext cx="155626" cy="2099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flipV="1">
              <a:off x="9315781" y="6235700"/>
              <a:ext cx="514019" cy="1948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V="1">
              <a:off x="10812926" y="5390028"/>
              <a:ext cx="280378" cy="18639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flipV="1">
              <a:off x="11188700" y="5317491"/>
              <a:ext cx="95252" cy="2920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>
              <a:stCxn id="434" idx="2"/>
              <a:endCxn id="438" idx="6"/>
            </p:cNvCxnSpPr>
            <p:nvPr/>
          </p:nvCxnSpPr>
          <p:spPr>
            <a:xfrm flipH="1" flipV="1">
              <a:off x="11428729" y="5317491"/>
              <a:ext cx="255271" cy="369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>
              <a:stCxn id="435" idx="1"/>
              <a:endCxn id="434" idx="5"/>
            </p:cNvCxnSpPr>
            <p:nvPr/>
          </p:nvCxnSpPr>
          <p:spPr>
            <a:xfrm flipH="1" flipV="1">
              <a:off x="11783946" y="5395846"/>
              <a:ext cx="435678" cy="2607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>
              <a:stCxn id="435" idx="3"/>
              <a:endCxn id="421" idx="7"/>
            </p:cNvCxnSpPr>
            <p:nvPr/>
          </p:nvCxnSpPr>
          <p:spPr>
            <a:xfrm flipH="1">
              <a:off x="11993223" y="5803878"/>
              <a:ext cx="226401" cy="36072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>
              <a:stCxn id="434" idx="4"/>
              <a:endCxn id="421" idx="0"/>
            </p:cNvCxnSpPr>
            <p:nvPr/>
          </p:nvCxnSpPr>
          <p:spPr>
            <a:xfrm>
              <a:off x="11742547" y="5412994"/>
              <a:ext cx="177038" cy="72110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>
              <a:stCxn id="438" idx="4"/>
              <a:endCxn id="421" idx="1"/>
            </p:cNvCxnSpPr>
            <p:nvPr/>
          </p:nvCxnSpPr>
          <p:spPr>
            <a:xfrm>
              <a:off x="11362691" y="5383529"/>
              <a:ext cx="483256" cy="78107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>
              <a:stCxn id="427" idx="6"/>
              <a:endCxn id="413" idx="2"/>
            </p:cNvCxnSpPr>
            <p:nvPr/>
          </p:nvCxnSpPr>
          <p:spPr>
            <a:xfrm>
              <a:off x="9921747" y="4821176"/>
              <a:ext cx="1419353" cy="1196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>
              <a:endCxn id="413" idx="0"/>
            </p:cNvCxnSpPr>
            <p:nvPr/>
          </p:nvCxnSpPr>
          <p:spPr>
            <a:xfrm>
              <a:off x="11328400" y="4330700"/>
              <a:ext cx="117856" cy="53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Oval 553"/>
            <p:cNvSpPr/>
            <p:nvPr/>
          </p:nvSpPr>
          <p:spPr>
            <a:xfrm>
              <a:off x="11271253" y="4222753"/>
              <a:ext cx="95499" cy="95499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06" name="Title 1"/>
          <p:cNvSpPr>
            <a:spLocks noGrp="1"/>
          </p:cNvSpPr>
          <p:nvPr>
            <p:ph type="ctrTitle" hasCustomPrompt="1"/>
          </p:nvPr>
        </p:nvSpPr>
        <p:spPr>
          <a:xfrm>
            <a:off x="542884" y="1586931"/>
            <a:ext cx="11144160" cy="577835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rgbClr val="44499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1128004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778499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0" name="Picture 9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XYZ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75" y="3142277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075" y="2223646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075" y="3480943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-1459598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-530516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03704" y="2223646"/>
            <a:ext cx="7317105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-40945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888137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382691" y="392879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311773" y="392879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808906" y="392879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737988" y="392879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232542" y="392621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161624" y="392621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654878" y="392736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583960" y="392736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081094" y="3927367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8010176" y="3927367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8504730" y="392478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9433812" y="392478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8481" y="4906308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8481" y="3987677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8481" y="5244974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01110" y="3987677"/>
            <a:ext cx="7317105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64" name="Group 63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 Icon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219566" cy="6949440"/>
          </a:xfrm>
          <a:prstGeom prst="rect">
            <a:avLst/>
          </a:prstGeom>
          <a:solidFill>
            <a:srgbClr val="272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51738" y="20193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116643" y="-322087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167456" y="-231282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01157" y="21717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12619" y="21844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49257" y="217805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7829" y="217805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48016" y="21844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89764" y="21685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32753" y="217487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205566" y="-159845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304017" y="-69675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6319896" y="-209692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74502" y="21812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31512" y="214947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872202" y="21812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15192" y="21717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358006" y="-193500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129830" y="21971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60" name="Group 5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AA75AD-8AA2-A543-A63B-A408962CED87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6E295-D597-AD46-B958-F9D72DAB6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944737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235888"/>
            <a:ext cx="11142336" cy="6822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1172078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sz="2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Nunc ac elementum libero, a tincidunt nibh. Nullam dapibus molestie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nibh, ac dapibus odio lobortis sit amet.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944737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235888"/>
            <a:ext cx="11142336" cy="6822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1172078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sz="2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Nunc ac elementum libero, a tincidunt nibh. Nullam dapibus molestie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nibh, ac dapibus odio lobortis sit amet.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1" name="Picture 10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0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10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7581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75812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7330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773308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008927" y="420739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008927" y="443437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224949" y="420739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224949" y="443437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08864" y="2842104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3006360" y="2839552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241978" y="2836431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458000" y="2835998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pic>
        <p:nvPicPr>
          <p:cNvPr id="40" name="Picture 3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7" name="Group 2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0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10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7581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75812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7330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773308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008927" y="420739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008927" y="443437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224949" y="420739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224949" y="443437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08864" y="2842104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3006360" y="2839552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241978" y="2836431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458000" y="2835998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22" name="Picture 21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31" name="Group 30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983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</a:t>
            </a:r>
            <a:r>
              <a:rPr lang="en-US" dirty="0" err="1" smtClean="0"/>
              <a:t>MarkLogic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3" name="Picture 22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380" y="889000"/>
            <a:ext cx="11102850" cy="558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385" y="1600202"/>
            <a:ext cx="11102845" cy="408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8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iming>
    <p:tnLst>
      <p:par>
        <p:cTn id="1" dur="indefinite" restart="never" nodeType="tmRoot"/>
      </p:par>
    </p:tnLst>
  </p:timing>
  <p:txStyles>
    <p:titleStyle>
      <a:lvl1pPr algn="l" defTabSz="1172078" rtl="0" eaLnBrk="1" latinLnBrk="0" hangingPunct="1">
        <a:lnSpc>
          <a:spcPts val="4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Tahoma"/>
        </a:defRPr>
      </a:lvl1pPr>
    </p:titleStyle>
    <p:bodyStyle>
      <a:lvl1pPr marL="571500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Wingdings" charset="2"/>
        <a:buChar char="§"/>
        <a:defRPr sz="1900" kern="1200">
          <a:solidFill>
            <a:srgbClr val="4C4C4C"/>
          </a:solidFill>
          <a:latin typeface="+mj-lt"/>
          <a:ea typeface="+mn-ea"/>
          <a:cs typeface="Tahoma"/>
        </a:defRPr>
      </a:lvl1pPr>
      <a:lvl2pPr marL="923544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2pPr>
      <a:lvl3pPr marL="1325880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3pPr>
      <a:lvl4pPr marL="1746504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4pPr>
      <a:lvl5pPr marL="2167128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5pPr>
      <a:lvl6pPr marL="2936300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5654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7219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6748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https://marklogic.com/training" TargetMode="External"/><Relationship Id="rId7" Type="http://schemas.openxmlformats.org/officeDocument/2006/relationships/hyperlink" Target="https://fullstack-developer.thinkific.com/courses/enterprise-fullstack-javascript-developer-zero-to-hero" TargetMode="External"/><Relationship Id="rId8" Type="http://schemas.openxmlformats.org/officeDocument/2006/relationships/hyperlink" Target="https://fullstack-developer.thinkific.com/courses/upgrade-your-javascript-es2015" TargetMode="External"/><Relationship Id="rId9" Type="http://schemas.openxmlformats.org/officeDocument/2006/relationships/hyperlink" Target="https://fullstack-developer.academy/" TargetMode="External"/><Relationship Id="rId1" Type="http://schemas.openxmlformats.org/officeDocument/2006/relationships/slideLayout" Target="../slideLayouts/slideLayout24.xml"/><Relationship Id="rId2" Type="http://schemas.openxmlformats.org/officeDocument/2006/relationships/hyperlink" Target="NU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marklogic.com/" TargetMode="External"/><Relationship Id="rId3" Type="http://schemas.openxmlformats.org/officeDocument/2006/relationships/hyperlink" Target="https://fullstack-developer.academy)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Fullstack</a:t>
            </a:r>
            <a:r>
              <a:rPr lang="en-GB" dirty="0" smtClean="0"/>
              <a:t> JavaScript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Tamas Piros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b="1" dirty="0" err="1" smtClean="0"/>
              <a:t>RE</a:t>
            </a:r>
            <a:r>
              <a:rPr lang="en-GB" sz="2400" dirty="0" err="1" smtClean="0"/>
              <a:t>presentational</a:t>
            </a:r>
            <a:r>
              <a:rPr lang="en-GB" sz="2400" dirty="0" smtClean="0"/>
              <a:t> </a:t>
            </a:r>
            <a:r>
              <a:rPr lang="en-GB" sz="2400" b="1" dirty="0" smtClean="0"/>
              <a:t>S</a:t>
            </a:r>
            <a:r>
              <a:rPr lang="en-GB" sz="2400" dirty="0" smtClean="0"/>
              <a:t>tate </a:t>
            </a:r>
            <a:r>
              <a:rPr lang="en-GB" sz="2400" b="1" dirty="0" smtClean="0"/>
              <a:t>T</a:t>
            </a:r>
            <a:r>
              <a:rPr lang="en-GB" sz="2400" dirty="0" smtClean="0"/>
              <a:t>ransfer</a:t>
            </a:r>
          </a:p>
          <a:p>
            <a:r>
              <a:rPr lang="en-GB" sz="2400" dirty="0" smtClean="0"/>
              <a:t>Architectural style to design distributed systems</a:t>
            </a:r>
          </a:p>
          <a:p>
            <a:r>
              <a:rPr lang="en-GB" sz="2400" dirty="0" smtClean="0"/>
              <a:t>Stateless interface</a:t>
            </a:r>
          </a:p>
          <a:p>
            <a:r>
              <a:rPr lang="en-GB" sz="2400" dirty="0" smtClean="0"/>
              <a:t>Resources exposed via URIs and HTTP methods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50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a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7626" y="1798573"/>
            <a:ext cx="11096650" cy="1324190"/>
          </a:xfrm>
        </p:spPr>
        <p:txBody>
          <a:bodyPr/>
          <a:lstStyle/>
          <a:p>
            <a:r>
              <a:rPr lang="en-GB" sz="2400" dirty="0" smtClean="0"/>
              <a:t>Resource -  represents an entity (like Product, Car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Endpoints define actions, using HTTP methods and CRUD</a:t>
            </a:r>
          </a:p>
          <a:p>
            <a:r>
              <a:rPr lang="en-GB" sz="2400" dirty="0" smtClean="0"/>
              <a:t>HTTP methods map to CRUD tasks</a:t>
            </a: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6521"/>
              </p:ext>
            </p:extLst>
          </p:nvPr>
        </p:nvGraphicFramePr>
        <p:xfrm>
          <a:off x="2011951" y="3738911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HTTP Method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CRUD task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GET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Read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POST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Create (new URI)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PUT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Update (existing</a:t>
                      </a:r>
                      <a:r>
                        <a:rPr lang="en-GB" sz="2400" baseline="0" dirty="0" smtClean="0"/>
                        <a:t> URI)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DELETE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Delete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Asynchronous, event driven JavaScript framework</a:t>
            </a:r>
          </a:p>
          <a:p>
            <a:r>
              <a:rPr lang="en-GB" sz="2400" dirty="0" smtClean="0"/>
              <a:t>JavaScript for the server side</a:t>
            </a:r>
          </a:p>
          <a:p>
            <a:r>
              <a:rPr lang="en-GB" sz="2400" dirty="0" smtClean="0"/>
              <a:t>LTS vs Current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7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Packages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Available via npm</a:t>
            </a:r>
          </a:p>
          <a:p>
            <a:r>
              <a:rPr lang="en-GB" sz="2800" dirty="0" smtClean="0"/>
              <a:t>Express</a:t>
            </a:r>
          </a:p>
          <a:p>
            <a:r>
              <a:rPr lang="en-GB" sz="2800" dirty="0" smtClean="0"/>
              <a:t>HAPI</a:t>
            </a:r>
          </a:p>
          <a:p>
            <a:r>
              <a:rPr lang="en-GB" sz="2800" dirty="0" smtClean="0"/>
              <a:t>Koa</a:t>
            </a:r>
          </a:p>
          <a:p>
            <a:r>
              <a:rPr lang="en-GB" sz="2800" dirty="0" err="1" smtClean="0"/>
              <a:t>Resitfy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620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Restify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Allows for the creation of semantically correct RESTful web services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769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Frontend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Displaying information for the user</a:t>
            </a:r>
          </a:p>
          <a:p>
            <a:r>
              <a:rPr lang="en-GB" sz="2400" dirty="0" smtClean="0"/>
              <a:t>The era of web based frontend frameworks</a:t>
            </a:r>
          </a:p>
          <a:p>
            <a:r>
              <a:rPr lang="en-GB" sz="2400" dirty="0" smtClean="0"/>
              <a:t>Angular, </a:t>
            </a:r>
            <a:r>
              <a:rPr lang="en-GB" sz="2400" dirty="0" err="1" smtClean="0"/>
              <a:t>Vue</a:t>
            </a:r>
            <a:r>
              <a:rPr lang="en-GB" sz="2400" dirty="0" smtClean="0"/>
              <a:t>, Aurelia, React*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540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Angular5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Latest version of the popular frontend framework by Google</a:t>
            </a:r>
          </a:p>
          <a:p>
            <a:r>
              <a:rPr lang="en-GB" sz="2400" dirty="0" smtClean="0"/>
              <a:t>Best used with a CLI</a:t>
            </a:r>
          </a:p>
          <a:p>
            <a:r>
              <a:rPr lang="en-GB" sz="2400" dirty="0" smtClean="0"/>
              <a:t>Components, Services, Pipes, Modules, Directives</a:t>
            </a:r>
          </a:p>
          <a:p>
            <a:r>
              <a:rPr lang="en-GB" sz="2400" dirty="0" smtClean="0"/>
              <a:t>TypeScript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721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4" name="Can 3"/>
          <p:cNvSpPr/>
          <p:nvPr/>
        </p:nvSpPr>
        <p:spPr>
          <a:xfrm>
            <a:off x="1943100" y="5086350"/>
            <a:ext cx="1771650" cy="1485900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NoSQL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Database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43100" y="3448050"/>
            <a:ext cx="1771650" cy="121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Middle-ware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43100" y="1809750"/>
            <a:ext cx="1771650" cy="1219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GUI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6" idx="3"/>
            <a:endCxn id="5" idx="3"/>
          </p:cNvCxnSpPr>
          <p:nvPr/>
        </p:nvCxnSpPr>
        <p:spPr>
          <a:xfrm>
            <a:off x="3714750" y="2419350"/>
            <a:ext cx="12700" cy="1638300"/>
          </a:xfrm>
          <a:prstGeom prst="bentConnector3">
            <a:avLst>
              <a:gd name="adj1" fmla="val 5550000"/>
            </a:avLst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1"/>
            <a:endCxn id="4" idx="2"/>
          </p:cNvCxnSpPr>
          <p:nvPr/>
        </p:nvCxnSpPr>
        <p:spPr>
          <a:xfrm rot="10800000" flipV="1">
            <a:off x="1943100" y="4057650"/>
            <a:ext cx="12700" cy="1771650"/>
          </a:xfrm>
          <a:prstGeom prst="bentConnector3">
            <a:avLst>
              <a:gd name="adj1" fmla="val 6000000"/>
            </a:avLst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7211" y="3028950"/>
            <a:ext cx="24003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GB" sz="2400" dirty="0" smtClean="0"/>
              <a:t> over </a:t>
            </a: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HTTP</a:t>
            </a:r>
            <a:endParaRPr lang="en-GB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375" y="4733925"/>
            <a:ext cx="24003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GB" sz="2400" dirty="0" smtClean="0"/>
              <a:t> over </a:t>
            </a: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HTTP</a:t>
            </a:r>
            <a:endParaRPr lang="en-GB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93" y="3587097"/>
            <a:ext cx="1519836" cy="927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1" y="5477561"/>
            <a:ext cx="2492158" cy="8177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48" y="1762537"/>
            <a:ext cx="1313625" cy="1313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29" y="3311205"/>
            <a:ext cx="926019" cy="5858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47" y="1873784"/>
            <a:ext cx="785853" cy="5037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23" y="5224399"/>
            <a:ext cx="926019" cy="5858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82000" y="1873784"/>
            <a:ext cx="3448050" cy="4421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Same language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Same datatype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GB" dirty="0"/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ACID properties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Built-in security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Flexible / schema agnostic  data-structure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Index support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Let’s do this!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4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err="1" smtClean="0">
                <a:hlinkClick r:id="rId2" invalidUrl="http://mlu.marklogic.com/ondemand/index.xqy?q=Series:&quot;Node.js&quot;"/>
              </a:rPr>
              <a:t>Node.js</a:t>
            </a:r>
            <a:r>
              <a:rPr lang="en-GB" sz="2400" dirty="0" smtClean="0">
                <a:hlinkClick r:id="rId3" invalidUrl="http://mlu.marklogic.com/ondemand/index.xqy?q=Series:&quot;Node.js&quot;"/>
              </a:rPr>
              <a:t> Client API </a:t>
            </a:r>
            <a:r>
              <a:rPr lang="mr-IN" sz="2400" dirty="0" smtClean="0">
                <a:hlinkClick r:id="rId4" invalidUrl="http://mlu.marklogic.com/ondemand/index.xqy?q=Series:&quot;Node.js&quot;"/>
              </a:rPr>
              <a:t>–</a:t>
            </a:r>
            <a:r>
              <a:rPr lang="en-GB" sz="2400" dirty="0" smtClean="0">
                <a:hlinkClick r:id="rId5" invalidUrl="http://mlu.marklogic.com/ondemand/index.xqy?q=Series:&quot;Node.js&quot;"/>
              </a:rPr>
              <a:t> free training</a:t>
            </a:r>
            <a:endParaRPr lang="en-GB" sz="2400" dirty="0" smtClean="0"/>
          </a:p>
          <a:p>
            <a:r>
              <a:rPr lang="en-GB" sz="2400" dirty="0" smtClean="0">
                <a:hlinkClick r:id="rId6"/>
              </a:rPr>
              <a:t>MarkLogic </a:t>
            </a:r>
            <a:r>
              <a:rPr lang="mr-IN" sz="2400" dirty="0" smtClean="0">
                <a:hlinkClick r:id="rId6"/>
              </a:rPr>
              <a:t>–</a:t>
            </a:r>
            <a:r>
              <a:rPr lang="en-GB" sz="2400" dirty="0" smtClean="0">
                <a:hlinkClick r:id="rId6"/>
              </a:rPr>
              <a:t> free </a:t>
            </a:r>
            <a:r>
              <a:rPr lang="en-GB" sz="2400" dirty="0" smtClean="0">
                <a:hlinkClick r:id="rId6"/>
              </a:rPr>
              <a:t>training</a:t>
            </a:r>
            <a:endParaRPr lang="en-GB" sz="2400" dirty="0" smtClean="0"/>
          </a:p>
          <a:p>
            <a:r>
              <a:rPr lang="en-GB" sz="2400" dirty="0">
                <a:hlinkClick r:id="rId7"/>
              </a:rPr>
              <a:t>Enterprise Fullstack JavaScript Developer: Zero to </a:t>
            </a:r>
            <a:r>
              <a:rPr lang="en-GB" sz="2400" dirty="0" smtClean="0">
                <a:hlinkClick r:id="rId7"/>
              </a:rPr>
              <a:t>Hero</a:t>
            </a:r>
            <a:r>
              <a:rPr lang="en-GB" sz="2400" dirty="0" smtClean="0"/>
              <a:t> (course)</a:t>
            </a:r>
          </a:p>
          <a:p>
            <a:r>
              <a:rPr lang="en-GB" sz="2400" dirty="0" smtClean="0">
                <a:hlinkClick r:id="rId8"/>
              </a:rPr>
              <a:t>Upgrade your JavaScript </a:t>
            </a:r>
            <a:r>
              <a:rPr lang="en-GB" sz="2400" dirty="0" smtClean="0">
                <a:hlinkClick r:id="rId8"/>
              </a:rPr>
              <a:t>to ES2015</a:t>
            </a:r>
            <a:r>
              <a:rPr lang="en-GB" sz="2400" dirty="0" smtClean="0"/>
              <a:t> (course)</a:t>
            </a:r>
            <a:endParaRPr lang="en-GB" sz="2400" dirty="0" smtClean="0"/>
          </a:p>
          <a:p>
            <a:r>
              <a:rPr lang="en-GB" sz="2400" dirty="0" smtClean="0">
                <a:hlinkClick r:id="rId9"/>
              </a:rPr>
              <a:t>Articles </a:t>
            </a:r>
            <a:r>
              <a:rPr lang="en-GB" sz="2400" dirty="0" smtClean="0">
                <a:hlinkClick r:id="rId9"/>
              </a:rPr>
              <a:t>on ES2015, TypeScript, Node.js, Marklogic, NoSQL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904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err="1" smtClean="0"/>
              <a:t>Jsconf</a:t>
            </a:r>
            <a:r>
              <a:rPr lang="en-GB" dirty="0" smtClean="0"/>
              <a:t> </a:t>
            </a:r>
            <a:r>
              <a:rPr lang="en-GB" dirty="0" err="1" smtClean="0"/>
              <a:t>asia</a:t>
            </a:r>
            <a:r>
              <a:rPr lang="en-GB" dirty="0" smtClean="0"/>
              <a:t> 2018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2400" dirty="0" err="1" smtClean="0"/>
              <a:t>Fullstack</a:t>
            </a:r>
            <a:r>
              <a:rPr lang="en-GB" sz="2400" dirty="0" smtClean="0"/>
              <a:t> JavaScript</a:t>
            </a:r>
          </a:p>
          <a:p>
            <a:r>
              <a:rPr lang="en-GB" sz="2400" dirty="0" smtClean="0"/>
              <a:t>REST APIs with </a:t>
            </a:r>
            <a:r>
              <a:rPr lang="en-GB" sz="2400" dirty="0" err="1" smtClean="0"/>
              <a:t>Restify</a:t>
            </a:r>
            <a:endParaRPr lang="en-GB" sz="2400" dirty="0" smtClean="0"/>
          </a:p>
          <a:p>
            <a:r>
              <a:rPr lang="en-GB" sz="2400" dirty="0" smtClean="0"/>
              <a:t>NoSQL 101</a:t>
            </a:r>
          </a:p>
          <a:p>
            <a:r>
              <a:rPr lang="en-GB" sz="2400" dirty="0" smtClean="0"/>
              <a:t>Angular5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99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4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Principal Technical Instructor @ MarkLogic (</a:t>
            </a:r>
            <a:r>
              <a:rPr lang="en-GB" sz="2400" dirty="0" smtClean="0">
                <a:hlinkClick r:id="rId2"/>
              </a:rPr>
              <a:t>https://marklogic.com</a:t>
            </a:r>
            <a:r>
              <a:rPr lang="en-GB" sz="2400" dirty="0" smtClean="0"/>
              <a:t>)</a:t>
            </a:r>
          </a:p>
          <a:p>
            <a:r>
              <a:rPr lang="en-GB" sz="2400" dirty="0" err="1" smtClean="0"/>
              <a:t>Fullstack</a:t>
            </a:r>
            <a:r>
              <a:rPr lang="en-GB" sz="2400" dirty="0" smtClean="0"/>
              <a:t> Developer Academy (</a:t>
            </a:r>
            <a:r>
              <a:rPr lang="en-GB" sz="2400" dirty="0" smtClean="0">
                <a:hlinkClick r:id="rId3"/>
              </a:rPr>
              <a:t>https://fullstack-developer.academy)</a:t>
            </a:r>
            <a:endParaRPr lang="en-GB" sz="2400" dirty="0" smtClean="0"/>
          </a:p>
          <a:p>
            <a:r>
              <a:rPr lang="en-GB" sz="2400" dirty="0" smtClean="0"/>
              <a:t>Twitter: @</a:t>
            </a:r>
            <a:r>
              <a:rPr lang="en-GB" sz="2400" dirty="0" err="1" smtClean="0"/>
              <a:t>tpiros</a:t>
            </a:r>
            <a:r>
              <a:rPr lang="en-GB" sz="2400" dirty="0" smtClean="0"/>
              <a:t> / @</a:t>
            </a:r>
            <a:r>
              <a:rPr lang="en-GB" sz="2400" dirty="0" err="1" smtClean="0"/>
              <a:t>owlbertthedev</a:t>
            </a:r>
            <a:endParaRPr lang="en-GB" sz="2400" dirty="0" smtClean="0"/>
          </a:p>
          <a:p>
            <a:r>
              <a:rPr lang="en-GB" sz="2400" dirty="0" smtClean="0"/>
              <a:t>GitHub: </a:t>
            </a:r>
            <a:r>
              <a:rPr lang="en-GB" sz="2400" dirty="0" err="1" smtClean="0"/>
              <a:t>tpiros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741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Fullstack</a:t>
            </a:r>
            <a:r>
              <a:rPr lang="en-GB" dirty="0" smtClean="0"/>
              <a:t> JavaScript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362737"/>
          </a:xfrm>
        </p:spPr>
        <p:txBody>
          <a:bodyPr/>
          <a:lstStyle/>
          <a:p>
            <a:r>
              <a:rPr lang="en-GB" sz="2400" dirty="0" smtClean="0"/>
              <a:t>You already know this, but </a:t>
            </a:r>
            <a:r>
              <a:rPr lang="mr-IN" sz="2400" dirty="0" smtClean="0"/>
              <a:t>…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71" y="2161309"/>
            <a:ext cx="6804560" cy="45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ES2015</a:t>
            </a:r>
          </a:p>
          <a:p>
            <a:r>
              <a:rPr lang="en-GB" sz="2400" dirty="0" smtClean="0"/>
              <a:t>ES2016</a:t>
            </a:r>
          </a:p>
          <a:p>
            <a:r>
              <a:rPr lang="en-GB" sz="2400" dirty="0" smtClean="0"/>
              <a:t>TypeScript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75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NoSQL vs Relational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1721005"/>
          </a:xfrm>
        </p:spPr>
        <p:txBody>
          <a:bodyPr/>
          <a:lstStyle/>
          <a:p>
            <a:r>
              <a:rPr lang="en-GB" sz="2400" dirty="0" smtClean="0"/>
              <a:t>Table consists of rows and columns</a:t>
            </a:r>
          </a:p>
          <a:p>
            <a:pPr lvl="1"/>
            <a:r>
              <a:rPr lang="en-GB" sz="2400" dirty="0" smtClean="0"/>
              <a:t>ID is used to uniquely identify data</a:t>
            </a:r>
          </a:p>
          <a:p>
            <a:r>
              <a:rPr lang="en-GB" sz="2400" dirty="0" smtClean="0"/>
              <a:t>A document represents a row of data</a:t>
            </a:r>
          </a:p>
          <a:p>
            <a:pPr lvl="1"/>
            <a:r>
              <a:rPr lang="en-GB" sz="2400" dirty="0" smtClean="0"/>
              <a:t>URI is used to uniquely identify data</a:t>
            </a:r>
            <a:endParaRPr lang="en-GB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27626" y="3772424"/>
            <a:ext cx="6529493" cy="2611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97411"/>
              </p:ext>
            </p:extLst>
          </p:nvPr>
        </p:nvGraphicFramePr>
        <p:xfrm>
          <a:off x="715324" y="4278500"/>
          <a:ext cx="6055359" cy="1767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18453"/>
                <a:gridCol w="2018453"/>
                <a:gridCol w="2018453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id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name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price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001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T-shirt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15.99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002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shoe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28.00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5" y="3853706"/>
            <a:ext cx="388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charset="0"/>
                <a:ea typeface="Arial" charset="0"/>
                <a:cs typeface="Arial" charset="0"/>
              </a:rPr>
              <a:t>Table: Products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97707" y="975360"/>
            <a:ext cx="3725333" cy="47277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1" name="Group 10"/>
          <p:cNvGrpSpPr/>
          <p:nvPr/>
        </p:nvGrpSpPr>
        <p:grpSpPr>
          <a:xfrm>
            <a:off x="8467668" y="2196335"/>
            <a:ext cx="2832936" cy="1409952"/>
            <a:chOff x="5401840" y="1853850"/>
            <a:chExt cx="2268960" cy="1040817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5401840" y="1853850"/>
              <a:ext cx="2268960" cy="1040817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01840" y="1940560"/>
              <a:ext cx="22689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 “name”: “t-shirt”,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“price”: 15.99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67668" y="4246359"/>
            <a:ext cx="2832936" cy="1318963"/>
            <a:chOff x="5401840" y="1853850"/>
            <a:chExt cx="2268960" cy="1040817"/>
          </a:xfrm>
        </p:grpSpPr>
        <p:sp>
          <p:nvSpPr>
            <p:cNvPr id="15" name="Snip Single Corner Rectangle 14"/>
            <p:cNvSpPr/>
            <p:nvPr/>
          </p:nvSpPr>
          <p:spPr>
            <a:xfrm>
              <a:off x="5401840" y="1853850"/>
              <a:ext cx="2268960" cy="1040817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1840" y="1940560"/>
              <a:ext cx="22689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 “name”: “shoe”,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“price”: 28.00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057072" y="1288759"/>
            <a:ext cx="324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charset="0"/>
                <a:ea typeface="Arial" charset="0"/>
                <a:cs typeface="Arial" charset="0"/>
              </a:rPr>
              <a:t>Collection: Products</a:t>
            </a:r>
            <a:endParaRPr lang="en-GB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5502" y="1781851"/>
            <a:ext cx="27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Arial" charset="0"/>
                <a:ea typeface="Arial" charset="0"/>
                <a:cs typeface="Arial" charset="0"/>
              </a:rPr>
              <a:t>URI: /product/</a:t>
            </a:r>
            <a:r>
              <a:rPr lang="en-GB" i="1" dirty="0" err="1" smtClean="0">
                <a:latin typeface="Arial" charset="0"/>
                <a:ea typeface="Arial" charset="0"/>
                <a:cs typeface="Arial" charset="0"/>
              </a:rPr>
              <a:t>tshirt.json</a:t>
            </a:r>
            <a:endParaRPr lang="en-GB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5502" y="3731129"/>
            <a:ext cx="27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Arial" charset="0"/>
                <a:ea typeface="Arial" charset="0"/>
                <a:cs typeface="Arial" charset="0"/>
              </a:rPr>
              <a:t>URI: /product/</a:t>
            </a:r>
            <a:r>
              <a:rPr lang="en-GB" i="1" dirty="0" err="1" smtClean="0">
                <a:latin typeface="Arial" charset="0"/>
                <a:ea typeface="Arial" charset="0"/>
                <a:cs typeface="Arial" charset="0"/>
              </a:rPr>
              <a:t>shoe.json</a:t>
            </a:r>
            <a:endParaRPr lang="en-GB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770683" y="2901311"/>
            <a:ext cx="1696985" cy="2261109"/>
          </a:xfrm>
          <a:prstGeom prst="straightConnector1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70683" y="4960781"/>
            <a:ext cx="1696985" cy="742366"/>
          </a:xfrm>
          <a:prstGeom prst="straightConnector1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 problems with RDBMS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Not designed the handle change</a:t>
            </a:r>
          </a:p>
          <a:p>
            <a:r>
              <a:rPr lang="en-GB" sz="2800" dirty="0" smtClean="0"/>
              <a:t>Not design for heterogeneous data</a:t>
            </a:r>
          </a:p>
          <a:p>
            <a:r>
              <a:rPr lang="en-GB" sz="2800" dirty="0" smtClean="0"/>
              <a:t>Not designed for scale</a:t>
            </a:r>
          </a:p>
          <a:p>
            <a:r>
              <a:rPr lang="en-GB" sz="2800" dirty="0" smtClean="0"/>
              <a:t>Not designed for mixed workloads</a:t>
            </a:r>
          </a:p>
          <a:p>
            <a:r>
              <a:rPr lang="en-GB" sz="2800" dirty="0" smtClean="0"/>
              <a:t>Mismatch for modern application development</a:t>
            </a:r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r>
              <a:rPr lang="en-GB" sz="2800" i="1" dirty="0" smtClean="0"/>
              <a:t>Please don’t get me wrong, relational still has some great use-cases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11351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Designed to handle change</a:t>
            </a:r>
          </a:p>
          <a:p>
            <a:r>
              <a:rPr lang="en-GB" sz="2800" dirty="0" smtClean="0"/>
              <a:t>Designed for scale</a:t>
            </a:r>
          </a:p>
          <a:p>
            <a:r>
              <a:rPr lang="en-GB" sz="2800" dirty="0" smtClean="0"/>
              <a:t>Handles mixed workloads</a:t>
            </a:r>
          </a:p>
          <a:p>
            <a:r>
              <a:rPr lang="en-GB" sz="2800" dirty="0" smtClean="0"/>
              <a:t>Easy to utilise in modern application development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080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Enterprise 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ACID compliance</a:t>
            </a:r>
          </a:p>
          <a:p>
            <a:r>
              <a:rPr lang="en-GB" sz="2800" dirty="0" smtClean="0"/>
              <a:t>Security features</a:t>
            </a:r>
          </a:p>
          <a:p>
            <a:r>
              <a:rPr lang="en-GB" sz="2800" dirty="0" smtClean="0"/>
              <a:t>Built-in search features</a:t>
            </a:r>
          </a:p>
          <a:p>
            <a:r>
              <a:rPr lang="en-GB" sz="2800" dirty="0" smtClean="0"/>
              <a:t>Multi-model database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944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L2017">
  <a:themeElements>
    <a:clrScheme name="Custom 1">
      <a:dk1>
        <a:srgbClr val="010101"/>
      </a:dk1>
      <a:lt1>
        <a:sysClr val="window" lastClr="FFFFFF"/>
      </a:lt1>
      <a:dk2>
        <a:srgbClr val="D92231"/>
      </a:dk2>
      <a:lt2>
        <a:srgbClr val="F7F7F7"/>
      </a:lt2>
      <a:accent1>
        <a:srgbClr val="44499C"/>
      </a:accent1>
      <a:accent2>
        <a:srgbClr val="6068B2"/>
      </a:accent2>
      <a:accent3>
        <a:srgbClr val="6F79BD"/>
      </a:accent3>
      <a:accent4>
        <a:srgbClr val="00B388"/>
      </a:accent4>
      <a:accent5>
        <a:srgbClr val="838DC8"/>
      </a:accent5>
      <a:accent6>
        <a:srgbClr val="A5B0E3"/>
      </a:accent6>
      <a:hlink>
        <a:srgbClr val="6068B2"/>
      </a:hlink>
      <a:folHlink>
        <a:srgbClr val="6068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solidFill>
            <a:schemeClr val="tx1">
              <a:lumMod val="25000"/>
              <a:lumOff val="75000"/>
            </a:schemeClr>
          </a:solidFill>
        </a:ln>
        <a:effectLst/>
      </a:spPr>
      <a:bodyPr lIns="182880" tIns="91440" rIns="182880" bIns="91440" rtlCol="0" anchor="t" anchorCtr="0"/>
      <a:lstStyle>
        <a:defPPr>
          <a:defRPr sz="16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flat">
          <a:solidFill>
            <a:schemeClr val="tx1">
              <a:lumMod val="50000"/>
              <a:lumOff val="50000"/>
            </a:schemeClr>
          </a:solidFill>
          <a:tailEnd type="none" w="med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 marL="342900" indent="-342900">
          <a:buClr>
            <a:schemeClr val="tx2"/>
          </a:buClr>
          <a:buFont typeface="Wingdings" charset="2"/>
          <a:buChar char="§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2017" id="{F8F01125-3011-0A40-9C48-E78EA7CD7EA6}" vid="{4F34258F-D9DF-0E49-8027-17C4D3D59D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ML2017</Template>
  <TotalTime>117</TotalTime>
  <Words>451</Words>
  <Application>Microsoft Macintosh PowerPoint</Application>
  <PresentationFormat>Widescreen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Consolas</vt:lpstr>
      <vt:lpstr>Corbel</vt:lpstr>
      <vt:lpstr>Lucida Grande</vt:lpstr>
      <vt:lpstr>Mangal</vt:lpstr>
      <vt:lpstr>Tahoma</vt:lpstr>
      <vt:lpstr>Wingdings</vt:lpstr>
      <vt:lpstr>Arial</vt:lpstr>
      <vt:lpstr>ML2017</vt:lpstr>
      <vt:lpstr>Fullstack JavaScript</vt:lpstr>
      <vt:lpstr>Agenda</vt:lpstr>
      <vt:lpstr>Hello</vt:lpstr>
      <vt:lpstr>Fullstack JavaScript</vt:lpstr>
      <vt:lpstr>JavaScript Today</vt:lpstr>
      <vt:lpstr>NoSQL vs Relational</vt:lpstr>
      <vt:lpstr>Key problems with RDBMS</vt:lpstr>
      <vt:lpstr>NoSQL</vt:lpstr>
      <vt:lpstr>Enterprise NoSQL</vt:lpstr>
      <vt:lpstr>REST API</vt:lpstr>
      <vt:lpstr>Designing a REST API</vt:lpstr>
      <vt:lpstr>Node.js</vt:lpstr>
      <vt:lpstr>Packages</vt:lpstr>
      <vt:lpstr>Restify</vt:lpstr>
      <vt:lpstr>Frontend</vt:lpstr>
      <vt:lpstr>Angular5</vt:lpstr>
      <vt:lpstr>Architecture</vt:lpstr>
      <vt:lpstr>Let’s do this!</vt:lpstr>
      <vt:lpstr>Resources</vt:lpstr>
      <vt:lpstr>Thank you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JavaScript</dc:title>
  <dc:creator>Tamas Piros</dc:creator>
  <cp:lastModifiedBy>Tamas Piros</cp:lastModifiedBy>
  <cp:revision>17</cp:revision>
  <dcterms:created xsi:type="dcterms:W3CDTF">2018-01-15T13:38:20Z</dcterms:created>
  <dcterms:modified xsi:type="dcterms:W3CDTF">2018-01-23T07:25:35Z</dcterms:modified>
</cp:coreProperties>
</file>