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7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55" descr="Wurmperspektive der Füße einer Person, die auf der Straße rennt">
            <a:extLst>
              <a:ext uri="{FF2B5EF4-FFF2-40B4-BE49-F238E27FC236}">
                <a16:creationId xmlns:a16="http://schemas.microsoft.com/office/drawing/2014/main" id="{FD0EB13F-5A3B-EA8C-6CB2-2ABE730D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1" b="1175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B5B87-34E0-A8E4-20EA-B16CBA6EB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Nike x Gehstock</a:t>
            </a:r>
            <a:endParaRPr lang="de-DE" sz="5400">
              <a:solidFill>
                <a:srgbClr val="FFFFFF"/>
              </a:solidFill>
            </a:endParaRPr>
          </a:p>
        </p:txBody>
      </p:sp>
      <p:grpSp>
        <p:nvGrpSpPr>
          <p:cNvPr id="6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2F251819-02D1-D586-3598-CCE62DE5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5" y="3474938"/>
            <a:ext cx="7158506" cy="30391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47AD86-D54F-0E0B-FCE0-4C88B7529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220" y="2450336"/>
            <a:ext cx="4083652" cy="42402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A81F82A-79A4-FF86-4EF9-7ECC1E1D5AC9}"/>
              </a:ext>
            </a:extLst>
          </p:cNvPr>
          <p:cNvSpPr txBox="1"/>
          <p:nvPr/>
        </p:nvSpPr>
        <p:spPr>
          <a:xfrm>
            <a:off x="521088" y="1866181"/>
            <a:ext cx="1108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Zielgruppen: Outdoor- und Wanderfreunde</a:t>
            </a:r>
          </a:p>
          <a:p>
            <a:r>
              <a:rPr lang="de-DE" dirty="0"/>
              <a:t>Call-</a:t>
            </a:r>
            <a:r>
              <a:rPr lang="de-DE" dirty="0" err="1"/>
              <a:t>to</a:t>
            </a:r>
            <a:r>
              <a:rPr lang="de-DE" dirty="0"/>
              <a:t>-action: "Sicherer und komfortabler wandern – Entdecken Sie unsere ergonomischen Gehstöcke!„</a:t>
            </a:r>
          </a:p>
          <a:p>
            <a:r>
              <a:rPr lang="de-DE" dirty="0"/>
              <a:t>Website-Stil: schwarz-weiß mit Athleten-Silhouette </a:t>
            </a:r>
          </a:p>
          <a:p>
            <a:r>
              <a:rPr lang="de-DE" dirty="0"/>
              <a:t>Produktidee: </a:t>
            </a:r>
            <a:r>
              <a:rPr lang="de-DE" dirty="0" err="1"/>
              <a:t>FlexiStock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7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FF49-933B-270B-C459-BC6320CE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Wireframe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C29789-7819-733D-8158-E373663A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3" y="1943100"/>
            <a:ext cx="4653089" cy="4914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41AF63B-EEA7-0FCA-5B5F-B890C9FA4AE3}"/>
              </a:ext>
            </a:extLst>
          </p:cNvPr>
          <p:cNvSpPr txBox="1"/>
          <p:nvPr/>
        </p:nvSpPr>
        <p:spPr>
          <a:xfrm>
            <a:off x="458883" y="169068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Desktop: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E5AD54-82A9-EF70-16F7-A46E81812654}"/>
              </a:ext>
            </a:extLst>
          </p:cNvPr>
          <p:cNvSpPr txBox="1"/>
          <p:nvPr/>
        </p:nvSpPr>
        <p:spPr>
          <a:xfrm>
            <a:off x="5867400" y="1690688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Smartphone: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CB7416-E782-7632-A123-D6B9FFC0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13" t="-3569" r="25009" b="3569"/>
          <a:stretch/>
        </p:blipFill>
        <p:spPr>
          <a:xfrm>
            <a:off x="6096000" y="2063387"/>
            <a:ext cx="2819400" cy="46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5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B26E9-AABD-5D1D-FE1E-9F524416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SUV bei Sonnenuntergang">
            <a:extLst>
              <a:ext uri="{FF2B5EF4-FFF2-40B4-BE49-F238E27FC236}">
                <a16:creationId xmlns:a16="http://schemas.microsoft.com/office/drawing/2014/main" id="{45B71581-692E-6D15-A504-94746E22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r="-1" b="1035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092ADC7-48E4-3440-6542-5A02A2F6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874560"/>
          </a:xfrm>
        </p:spPr>
        <p:txBody>
          <a:bodyPr>
            <a:normAutofit fontScale="90000"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Porsche x Kutsche</a:t>
            </a:r>
          </a:p>
        </p:txBody>
      </p:sp>
      <p:grpSp>
        <p:nvGrpSpPr>
          <p:cNvPr id="99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04A52018-5A28-C59E-9948-1D2228CC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5" y="4100687"/>
            <a:ext cx="4734702" cy="2446882"/>
          </a:xfrm>
          <a:prstGeom prst="rect">
            <a:avLst/>
          </a:prstGeom>
        </p:spPr>
      </p:pic>
      <p:pic>
        <p:nvPicPr>
          <p:cNvPr id="2050" name="Picture 2" descr="Bildergebnis für Kutsche">
            <a:extLst>
              <a:ext uri="{FF2B5EF4-FFF2-40B4-BE49-F238E27FC236}">
                <a16:creationId xmlns:a16="http://schemas.microsoft.com/office/drawing/2014/main" id="{81ED612B-2CCC-03FE-EEAE-E86FAE2F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9" y="3206018"/>
            <a:ext cx="4661537" cy="30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CD0F8C7-2865-5F31-BB28-779F6F6720D0}"/>
              </a:ext>
            </a:extLst>
          </p:cNvPr>
          <p:cNvSpPr txBox="1"/>
          <p:nvPr/>
        </p:nvSpPr>
        <p:spPr>
          <a:xfrm>
            <a:off x="366174" y="1458936"/>
            <a:ext cx="11088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Zielgruppen: Touristen und Reisende </a:t>
            </a:r>
          </a:p>
          <a:p>
            <a:r>
              <a:rPr lang="de-DE" dirty="0">
                <a:solidFill>
                  <a:schemeClr val="bg1"/>
                </a:solidFill>
              </a:rPr>
              <a:t>Call-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-action:  „Erleben Sie die Stadt wie früher – Steigen Sie ein in Ihre nostalgische Kutschenfahrt!“</a:t>
            </a:r>
          </a:p>
          <a:p>
            <a:r>
              <a:rPr lang="de-DE" dirty="0">
                <a:solidFill>
                  <a:schemeClr val="bg1"/>
                </a:solidFill>
              </a:rPr>
              <a:t>Website-Stil: schwarz-weiß Design mit goldenen Akzenten</a:t>
            </a:r>
          </a:p>
          <a:p>
            <a:r>
              <a:rPr lang="de-DE" dirty="0">
                <a:solidFill>
                  <a:schemeClr val="bg1"/>
                </a:solidFill>
              </a:rPr>
              <a:t>Produktidee: </a:t>
            </a:r>
            <a:r>
              <a:rPr lang="de-DE" dirty="0" err="1">
                <a:solidFill>
                  <a:schemeClr val="bg1"/>
                </a:solidFill>
              </a:rPr>
              <a:t>SpeedCarriage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5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BE893-351E-FE4C-0656-153F4620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B96CE9-47B1-F57E-2331-DD640F488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33FA40-13A1-99CD-15E1-4FCD3E76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817191"/>
          </a:xfrm>
        </p:spPr>
        <p:txBody>
          <a:bodyPr anchor="b">
            <a:normAutofit fontScale="90000"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Apple x Regenschirm</a:t>
            </a:r>
          </a:p>
        </p:txBody>
      </p:sp>
      <p:grpSp>
        <p:nvGrpSpPr>
          <p:cNvPr id="6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6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Grafik 7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FEF11F05-C7E2-A7E9-FB65-B4C97D58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4" y="4273772"/>
            <a:ext cx="3230637" cy="2145855"/>
          </a:xfrm>
          <a:prstGeom prst="rect">
            <a:avLst/>
          </a:prstGeom>
        </p:spPr>
      </p:pic>
      <p:pic>
        <p:nvPicPr>
          <p:cNvPr id="1028" name="Picture 4" descr="Bildergebnis für apple regenschirm">
            <a:extLst>
              <a:ext uri="{FF2B5EF4-FFF2-40B4-BE49-F238E27FC236}">
                <a16:creationId xmlns:a16="http://schemas.microsoft.com/office/drawing/2014/main" id="{EB7C7C2D-39A7-D663-4FC2-413CE7EA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21" y="3388892"/>
            <a:ext cx="4329469" cy="33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E8E2D15-40D2-8218-23FA-235565E4BA6B}"/>
              </a:ext>
            </a:extLst>
          </p:cNvPr>
          <p:cNvSpPr txBox="1"/>
          <p:nvPr/>
        </p:nvSpPr>
        <p:spPr>
          <a:xfrm>
            <a:off x="996275" y="1847850"/>
            <a:ext cx="1032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Zielgruppen: Geschäftsleute</a:t>
            </a:r>
          </a:p>
          <a:p>
            <a:r>
              <a:rPr lang="de-DE" dirty="0"/>
              <a:t>Call-</a:t>
            </a:r>
            <a:r>
              <a:rPr lang="de-DE" dirty="0" err="1"/>
              <a:t>to</a:t>
            </a:r>
            <a:r>
              <a:rPr lang="de-DE" dirty="0"/>
              <a:t>-action:  „„Schutz mit Stil – Der perfekte Begleiter für Business &amp; Reisen!“</a:t>
            </a:r>
          </a:p>
          <a:p>
            <a:r>
              <a:rPr lang="de-DE" dirty="0"/>
              <a:t>Website-Stil: minimalistisch und elegant weiß, Gold, Silber</a:t>
            </a:r>
          </a:p>
          <a:p>
            <a:r>
              <a:rPr lang="de-DE" dirty="0"/>
              <a:t>Produktidee: </a:t>
            </a:r>
            <a:r>
              <a:rPr lang="de-DE" dirty="0" err="1"/>
              <a:t>iumbrella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6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Nike x Gehstock</vt:lpstr>
      <vt:lpstr>Wireframe</vt:lpstr>
      <vt:lpstr>Porsche x Kutsche</vt:lpstr>
      <vt:lpstr>Apple x Regenschirm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zucchini tofu</dc:creator>
  <cp:lastModifiedBy>zucchini tofu</cp:lastModifiedBy>
  <cp:revision>3</cp:revision>
  <dcterms:created xsi:type="dcterms:W3CDTF">2025-03-25T08:53:29Z</dcterms:created>
  <dcterms:modified xsi:type="dcterms:W3CDTF">2025-03-28T15:07:24Z</dcterms:modified>
</cp:coreProperties>
</file>