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0" r:id="rId5"/>
    <p:sldId id="257" r:id="rId6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109B51-D1B3-49FE-994A-ED8855C7359B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2020/12/3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BE818DA-6BDD-4F58-B53E-88BC9FF39B63}" type="datetime1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24A772-5D94-4F12-8B86-44D4FB26368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任意多边形(F)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任意多边形(F)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任意多边形(F)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任意多边形(F)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任意多边形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任意多边形(F)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F8E1F8-A8BE-49FC-9A82-6B2857FBA0F0}" type="datetime1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C67066B-31E0-4112-88F9-9DAA3F4A465C}" type="datetime1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F36956-CB91-42B4-B491-CB7EEC7E0AE2}" type="datetime1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353B049-7907-4284-82C4-D842F22F9DD3}" type="datetime1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1C79E48-1925-446F-A0F9-DB7A4FE3089A}" type="datetime1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9F98E0-E4FE-40E6-9E47-86C717161B79}" type="datetime1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FBF7EF-92FC-4F93-8E88-22F4308F0EBC}" type="datetime1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1C801B-FA2D-4784-B8E5-14EA750E9FAB}" type="datetime1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22149C-6823-4D32-81FE-47302ECF9F9B}" type="datetime1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09216D-0DA9-44E7-AC3A-218E676C4E5E}" type="datetime1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5A472D-82BE-4974-A945-BAAECE0CE663}" type="datetime1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36A7A4F-F053-499A-A852-61636B5804D7}" type="datetime1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1AFFF2-6028-428F-BB01-1436438344AA}" type="datetime1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16419B-B14C-49E4-B7FD-790E9916DEE0}" type="datetime1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C18F82-0346-4B73-A260-3D8388511B24}" type="datetime1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D63BB9-AF2B-4ADD-AE32-0D1EAAB3AEE3}" type="datetime1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4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4EC027-5721-42A8-840B-1FE854106C69}" type="datetime1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任意多边形(F)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任意多边形(F)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任意多边形(F)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任意多边形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任意多边形(F)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任意多边形(F)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20B55C9-EEC0-4350-9C4F-40A1EE9DC5A0}" type="datetime1">
              <a:rPr lang="zh-CN" altLang="en-US" smtClean="0"/>
              <a:pPr/>
              <a:t>2020/12/3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长方形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Microsoft Uighur" panose="02000000000000000000" pitchFamily="2" charset="-78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675380-0348-47F8-9A63-0FBFB879696B}"/>
              </a:ext>
            </a:extLst>
          </p:cNvPr>
          <p:cNvSpPr/>
          <p:nvPr/>
        </p:nvSpPr>
        <p:spPr>
          <a:xfrm>
            <a:off x="2150" y="1912691"/>
            <a:ext cx="8406834" cy="30284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任意多边形(F)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任意多边形(F)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任意多边形(F)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任意多边形(F)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任意多边形(F)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任意多边形(F)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" name="文本占位符 1">
            <a:extLst>
              <a:ext uri="{FF2B5EF4-FFF2-40B4-BE49-F238E27FC236}">
                <a16:creationId xmlns:a16="http://schemas.microsoft.com/office/drawing/2014/main" id="{3B1EE394-C906-4B54-B031-C147D9C98946}"/>
              </a:ext>
            </a:extLst>
          </p:cNvPr>
          <p:cNvSpPr txBox="1">
            <a:spLocks/>
          </p:cNvSpPr>
          <p:nvPr/>
        </p:nvSpPr>
        <p:spPr>
          <a:xfrm>
            <a:off x="440305" y="2369615"/>
            <a:ext cx="7968682" cy="1172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</a:t>
            </a:r>
          </a:p>
        </p:txBody>
      </p:sp>
      <p:sp>
        <p:nvSpPr>
          <p:cNvPr id="30" name="文本占位符 2">
            <a:extLst>
              <a:ext uri="{FF2B5EF4-FFF2-40B4-BE49-F238E27FC236}">
                <a16:creationId xmlns:a16="http://schemas.microsoft.com/office/drawing/2014/main" id="{43695E43-DF65-4D12-AE35-C3F8BE9A477C}"/>
              </a:ext>
            </a:extLst>
          </p:cNvPr>
          <p:cNvSpPr txBox="1">
            <a:spLocks/>
          </p:cNvSpPr>
          <p:nvPr/>
        </p:nvSpPr>
        <p:spPr>
          <a:xfrm>
            <a:off x="440305" y="3542478"/>
            <a:ext cx="7968682" cy="597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31" name="文本占位符 3">
            <a:extLst>
              <a:ext uri="{FF2B5EF4-FFF2-40B4-BE49-F238E27FC236}">
                <a16:creationId xmlns:a16="http://schemas.microsoft.com/office/drawing/2014/main" id="{CD6B652E-C5DF-4693-AC6F-014C8E478CF2}"/>
              </a:ext>
            </a:extLst>
          </p:cNvPr>
          <p:cNvSpPr txBox="1">
            <a:spLocks/>
          </p:cNvSpPr>
          <p:nvPr/>
        </p:nvSpPr>
        <p:spPr>
          <a:xfrm>
            <a:off x="440303" y="4223294"/>
            <a:ext cx="7968682" cy="315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1" dirty="0">
                <a:latin typeface="Century Gothic" panose="020B0502020202020204" pitchFamily="34" charset="0"/>
                <a:ea typeface="微软雅黑" panose="020B0503020204020204" pitchFamily="34" charset="-122"/>
              </a:rPr>
              <a:t>Warren Ryan</a:t>
            </a:r>
          </a:p>
        </p:txBody>
      </p:sp>
      <p:sp>
        <p:nvSpPr>
          <p:cNvPr id="32" name="文本占位符 3">
            <a:extLst>
              <a:ext uri="{FF2B5EF4-FFF2-40B4-BE49-F238E27FC236}">
                <a16:creationId xmlns:a16="http://schemas.microsoft.com/office/drawing/2014/main" id="{A791224B-8CC4-414B-A107-4FFDFFB3597B}"/>
              </a:ext>
            </a:extLst>
          </p:cNvPr>
          <p:cNvSpPr txBox="1">
            <a:spLocks/>
          </p:cNvSpPr>
          <p:nvPr/>
        </p:nvSpPr>
        <p:spPr>
          <a:xfrm>
            <a:off x="440302" y="4505216"/>
            <a:ext cx="7968682" cy="31545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>
                <a:solidFill>
                  <a:schemeClr val="tx1"/>
                </a:solidFill>
                <a:latin typeface="Century Gothic" panose="020B0502020202020204" pitchFamily="34" charset="0"/>
              </a:rPr>
              <a:t>.NET DEV</a:t>
            </a:r>
          </a:p>
          <a:p>
            <a:endParaRPr kumimoji="1" lang="zh-CN" alt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长方形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任意多边形(F)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任意多边形(F)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任意多边形(F)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任意多边形(F)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任意多边形(F)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任意多边形(F)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标题 4">
            <a:extLst>
              <a:ext uri="{FF2B5EF4-FFF2-40B4-BE49-F238E27FC236}">
                <a16:creationId xmlns:a16="http://schemas.microsoft.com/office/drawing/2014/main" id="{1D958A5A-5661-40A6-86FC-A11304B3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BD6499B-CC32-48EE-9235-01EE8BECA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51_TF22644756.potx" id="{9425BA10-07C0-45AA-B5B9-EF747E9CE728}" vid="{D989F09F-DBCF-4F45-B265-36D260FC16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9</Words>
  <Application>Microsoft Office PowerPoint</Application>
  <PresentationFormat>宽屏</PresentationFormat>
  <Paragraphs>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Microsoft YaHei UI</vt:lpstr>
      <vt:lpstr>微软雅黑</vt:lpstr>
      <vt:lpstr>Arial</vt:lpstr>
      <vt:lpstr>Century Gothic</vt:lpstr>
      <vt:lpstr>Corbel</vt:lpstr>
      <vt:lpstr>视差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Warren Ryan</dc:creator>
  <cp:keywords>OS</cp:keywords>
  <cp:lastModifiedBy>Warren Ryan</cp:lastModifiedBy>
  <cp:revision>3</cp:revision>
  <dcterms:created xsi:type="dcterms:W3CDTF">2020-12-03T14:40:43Z</dcterms:created>
  <dcterms:modified xsi:type="dcterms:W3CDTF">2020-12-03T14:55:15Z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