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6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7FF-6AA6-430D-AAB0-DD2F8B43D259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6318B-A973-43A9-AF3D-C63D69A1F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5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6318B-A973-43A9-AF3D-C63D69A1FE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5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6B710-C181-9E05-228E-965DE45CB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5F37B0-680F-D35D-DA33-762F05DD2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22FF0-4A88-01EA-17DC-DDE5EF62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43AB-0EFA-4905-813B-6357A6676A7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3661A-B590-C16E-51D2-FE4711A5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2F69A-50C7-868E-A54D-3CEBBB9C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406D-304D-4A9E-BA60-B8A7FA0C6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83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94111-2D4B-DAF4-FF53-D831F9AF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7CEFC0-F143-7459-D238-FEC87806E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889AC-E118-14E0-72DC-6F6EDB81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43AB-0EFA-4905-813B-6357A6676A7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22A8B-1392-DD72-D2E8-DFBE6AD4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638CB-B7F5-0F3A-C8FD-82E769D5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406D-304D-4A9E-BA60-B8A7FA0C6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39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CCBF86-FC5A-9C90-192F-1545F1DAD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22C990-2D42-CE05-C08B-0D67945EF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CC2BD-2981-241D-E507-6D90C1EC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43AB-0EFA-4905-813B-6357A6676A7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BAC57-0B6E-0137-8DD2-86E537BA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07452-56B5-FD3C-1744-A068CC48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406D-304D-4A9E-BA60-B8A7FA0C6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1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08353-79D6-F27E-F235-E9197DAF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4B6D4-7ED9-2501-CC5C-22D3E901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21540-6614-A4BE-F8FE-55292641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43AB-0EFA-4905-813B-6357A6676A7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8321E-9348-D01A-CE78-03892EBC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D2796-48C1-AFBD-5149-FAC1BED8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406D-304D-4A9E-BA60-B8A7FA0C6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4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2A9A3-5548-8378-6703-D426F833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0BB98-5DD8-3151-4F58-B584FF6EF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7A117-AA9F-D0FF-AD02-C6F7BD0C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43AB-0EFA-4905-813B-6357A6676A7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E4198-27B6-B0FC-1126-6B7E77CD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C66B9-7D64-5328-087E-33C4A896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406D-304D-4A9E-BA60-B8A7FA0C6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4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D4CCA-CC8B-766F-CEDB-9984DE11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89FF8-FC5F-B4D5-87BF-A3B2E1BE0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C9C332-B613-5E78-F07B-2C8383665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52D8B-EA16-9597-2A98-E7FA635D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43AB-0EFA-4905-813B-6357A6676A7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833A0-BC28-C846-CC4C-79E8E553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8C80D-0A85-9CB7-2E34-66EA6657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406D-304D-4A9E-BA60-B8A7FA0C6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27ACC-51DC-A25E-151E-3FCC0703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6D3B72-5A37-A62E-85B2-E0797E785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79534A-AA5C-C5F6-7064-37E2390A7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95DDEB-5775-0CBC-F37E-DC8634F2A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C61991-52E8-BAAA-1E7C-B6B76378D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121BF5-375C-F083-AB3F-41445E84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43AB-0EFA-4905-813B-6357A6676A7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6F8E5A-F8BC-C0C7-0003-4222A8E6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B8AF95-BD5A-F554-1813-89CE6E52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406D-304D-4A9E-BA60-B8A7FA0C6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8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B62EB-AEF2-6EB3-E8E8-AABBE4BE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06867C-16F4-5450-9055-F73460BC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43AB-0EFA-4905-813B-6357A6676A7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CAE17C-CCA9-9054-E773-487EC9B3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636959-433D-677F-3924-E2545E05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406D-304D-4A9E-BA60-B8A7FA0C6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2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3BCEE8-8E32-8BD4-8A84-9D71ECD6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43AB-0EFA-4905-813B-6357A6676A7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3AA62D-DABF-2843-DE71-903C759A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22D7E1-3149-80AB-612A-AB8E973A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406D-304D-4A9E-BA60-B8A7FA0C6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9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879C-087D-CC9F-C4B5-8636F708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CA45C-41A3-CFB9-313F-1A775A28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074B98-A971-10F6-4541-895FB169B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B6EF6-E794-6C0D-4DFC-67F3B7E9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43AB-0EFA-4905-813B-6357A6676A7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3E03D-2E0A-5278-1026-68E79A70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D61EE-7212-E0EE-B2E9-C0DCAC52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406D-304D-4A9E-BA60-B8A7FA0C6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CFEA8-36AE-2A78-EF98-6B227858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EA2C49-0778-0D5E-812C-EE44D86E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70579-9907-28E8-7AA3-F4411907C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71724-9529-0489-548C-0D783709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43AB-0EFA-4905-813B-6357A6676A7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FFB130-788E-E4C9-023A-841E9BCB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D02A32-F72A-8994-D2CD-5D62B776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406D-304D-4A9E-BA60-B8A7FA0C6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3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D36466-9CFF-FF08-1471-2295F68C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F26F6-95F4-59DF-86C2-0BF9F6705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028D4-1589-131B-2939-149DD97E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43AB-0EFA-4905-813B-6357A6676A7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9E8BA-70A0-7A46-361E-342A4E81A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9C8FF-3243-9204-A7D4-11C53D251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F406D-304D-4A9E-BA60-B8A7FA0C6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2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4013C5-3B75-8D12-2017-DC11B0814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178"/>
            <a:ext cx="12192000" cy="62836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1180E2-359B-EC76-C498-9B1B160E4001}"/>
              </a:ext>
            </a:extLst>
          </p:cNvPr>
          <p:cNvSpPr/>
          <p:nvPr/>
        </p:nvSpPr>
        <p:spPr>
          <a:xfrm>
            <a:off x="2286000" y="2244435"/>
            <a:ext cx="9731829" cy="307759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A3BB41-3832-AC33-025D-4F43972FA9D3}"/>
              </a:ext>
            </a:extLst>
          </p:cNvPr>
          <p:cNvSpPr/>
          <p:nvPr/>
        </p:nvSpPr>
        <p:spPr>
          <a:xfrm>
            <a:off x="2286000" y="5456718"/>
            <a:ext cx="9731829" cy="1114103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4324F1D-29B0-8C44-EEFD-49E2C49758FB}"/>
              </a:ext>
            </a:extLst>
          </p:cNvPr>
          <p:cNvCxnSpPr>
            <a:cxnSpLocks/>
          </p:cNvCxnSpPr>
          <p:nvPr/>
        </p:nvCxnSpPr>
        <p:spPr>
          <a:xfrm>
            <a:off x="2208810" y="1775361"/>
            <a:ext cx="9809018" cy="243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A48051E-D62F-49A8-D0DA-2E8B2919B3FA}"/>
              </a:ext>
            </a:extLst>
          </p:cNvPr>
          <p:cNvCxnSpPr>
            <a:cxnSpLocks/>
          </p:cNvCxnSpPr>
          <p:nvPr/>
        </p:nvCxnSpPr>
        <p:spPr>
          <a:xfrm flipV="1">
            <a:off x="2208810" y="1775361"/>
            <a:ext cx="9809018" cy="243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2D7B1C1-F370-27A4-F9C8-8BAD8B39030D}"/>
              </a:ext>
            </a:extLst>
          </p:cNvPr>
          <p:cNvCxnSpPr>
            <a:cxnSpLocks/>
          </p:cNvCxnSpPr>
          <p:nvPr/>
        </p:nvCxnSpPr>
        <p:spPr>
          <a:xfrm>
            <a:off x="2382982" y="2691643"/>
            <a:ext cx="936765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83BFAA4-1837-D684-40C9-13AFC2C4093D}"/>
              </a:ext>
            </a:extLst>
          </p:cNvPr>
          <p:cNvCxnSpPr>
            <a:cxnSpLocks/>
          </p:cNvCxnSpPr>
          <p:nvPr/>
        </p:nvCxnSpPr>
        <p:spPr>
          <a:xfrm>
            <a:off x="2429493" y="5992989"/>
            <a:ext cx="936765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98D36B8-9BE6-F973-A8D2-45A28461C542}"/>
              </a:ext>
            </a:extLst>
          </p:cNvPr>
          <p:cNvSpPr txBox="1"/>
          <p:nvPr/>
        </p:nvSpPr>
        <p:spPr>
          <a:xfrm>
            <a:off x="2612572" y="2284714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名称：</a:t>
            </a:r>
            <a:r>
              <a:rPr lang="en-US" altLang="zh-CN" sz="1600" dirty="0"/>
              <a:t>CICIot2022-MFR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0374E6D-1A11-F9B5-9B33-D74D52FA4E7F}"/>
              </a:ext>
            </a:extLst>
          </p:cNvPr>
          <p:cNvSpPr txBox="1"/>
          <p:nvPr/>
        </p:nvSpPr>
        <p:spPr>
          <a:xfrm>
            <a:off x="6448302" y="2286595"/>
            <a:ext cx="551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/>
              <a:t>描述：由加拿大网络安全研究所创建的数据集，旨在</a:t>
            </a:r>
            <a:r>
              <a:rPr lang="en-US" altLang="zh-CN" sz="1600" dirty="0"/>
              <a:t>…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456E3E-87BE-B7C6-F9DC-201C7BB07807}"/>
              </a:ext>
            </a:extLst>
          </p:cNvPr>
          <p:cNvSpPr txBox="1"/>
          <p:nvPr/>
        </p:nvSpPr>
        <p:spPr>
          <a:xfrm>
            <a:off x="2612571" y="5519748"/>
            <a:ext cx="2420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名称：</a:t>
            </a:r>
            <a:r>
              <a:rPr lang="en-US" altLang="zh-CN" sz="1600" dirty="0"/>
              <a:t>ISCXTor2016-MFR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3F8C382-263A-F5F3-54A6-5DFF084F60FC}"/>
              </a:ext>
            </a:extLst>
          </p:cNvPr>
          <p:cNvSpPr txBox="1"/>
          <p:nvPr/>
        </p:nvSpPr>
        <p:spPr>
          <a:xfrm>
            <a:off x="6448302" y="55197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描述：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871B72-B328-D1E5-1F3F-8E9031EE84F8}"/>
              </a:ext>
            </a:extLst>
          </p:cNvPr>
          <p:cNvSpPr/>
          <p:nvPr/>
        </p:nvSpPr>
        <p:spPr>
          <a:xfrm>
            <a:off x="2474026" y="2917275"/>
            <a:ext cx="9185564" cy="455025"/>
          </a:xfrm>
          <a:prstGeom prst="rect">
            <a:avLst/>
          </a:prstGeom>
          <a:solidFill>
            <a:srgbClr val="EC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1E9384C-7B9B-CBBD-1C7D-2C8C0D452CD1}"/>
              </a:ext>
            </a:extLst>
          </p:cNvPr>
          <p:cNvSpPr/>
          <p:nvPr/>
        </p:nvSpPr>
        <p:spPr>
          <a:xfrm>
            <a:off x="2474026" y="3546855"/>
            <a:ext cx="9185564" cy="455025"/>
          </a:xfrm>
          <a:prstGeom prst="rect">
            <a:avLst/>
          </a:prstGeom>
          <a:solidFill>
            <a:srgbClr val="EC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A67855-99C1-7656-18E2-E523FEF1756B}"/>
              </a:ext>
            </a:extLst>
          </p:cNvPr>
          <p:cNvSpPr/>
          <p:nvPr/>
        </p:nvSpPr>
        <p:spPr>
          <a:xfrm>
            <a:off x="2474026" y="4714404"/>
            <a:ext cx="9185564" cy="455025"/>
          </a:xfrm>
          <a:prstGeom prst="rect">
            <a:avLst/>
          </a:prstGeom>
          <a:solidFill>
            <a:srgbClr val="EC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85B54B-7EDA-AD91-ADC2-598B39B9437A}"/>
              </a:ext>
            </a:extLst>
          </p:cNvPr>
          <p:cNvSpPr txBox="1"/>
          <p:nvPr/>
        </p:nvSpPr>
        <p:spPr>
          <a:xfrm>
            <a:off x="6848411" y="417505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 …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D5528A1-07D0-7EC9-2413-31BF73C3E7AE}"/>
              </a:ext>
            </a:extLst>
          </p:cNvPr>
          <p:cNvSpPr txBox="1"/>
          <p:nvPr/>
        </p:nvSpPr>
        <p:spPr>
          <a:xfrm>
            <a:off x="2683824" y="2969024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Attacks_Flood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81C4E58-421E-79A4-57F4-CDC37627A83A}"/>
              </a:ext>
            </a:extLst>
          </p:cNvPr>
          <p:cNvSpPr txBox="1"/>
          <p:nvPr/>
        </p:nvSpPr>
        <p:spPr>
          <a:xfrm>
            <a:off x="2689762" y="3613955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Attacks_Hydra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6979EEF-A548-7456-A4FB-BB5D6DBD48DE}"/>
              </a:ext>
            </a:extLst>
          </p:cNvPr>
          <p:cNvSpPr txBox="1"/>
          <p:nvPr/>
        </p:nvSpPr>
        <p:spPr>
          <a:xfrm>
            <a:off x="2683824" y="4772639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Power_Other</a:t>
            </a:r>
            <a:endParaRPr lang="zh-CN" altLang="en-US" sz="1600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A517E82-34B9-72CF-D18F-AAC9727B1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94" y="2954287"/>
            <a:ext cx="381000" cy="381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D48A859-1B5A-14AB-AF6B-BBF96EE71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64" y="2954287"/>
            <a:ext cx="381000" cy="381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B40DB24-7333-E4EF-AAE5-D0646F385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568" y="2948352"/>
            <a:ext cx="381000" cy="3810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80E034E-C92A-90C0-BF76-44ABD57D9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38" y="2948352"/>
            <a:ext cx="381000" cy="381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2743DFC-F42B-139D-B7C0-E607D6D82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42" y="2943840"/>
            <a:ext cx="381000" cy="3810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E83283DE-42F8-F225-86A7-C960F80C5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012" y="2943840"/>
            <a:ext cx="381000" cy="381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3959B35-23D6-6FF1-3A66-59B760644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446" y="2943840"/>
            <a:ext cx="381000" cy="3810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D052621-AAAF-2C72-FF40-4AFB0D2B6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216" y="2943840"/>
            <a:ext cx="381000" cy="381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C9F388BC-DBE6-3F34-4466-F5992865E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986" y="2948352"/>
            <a:ext cx="381000" cy="381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A4A6B31B-B5D1-6333-736C-DEF198026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756" y="2948352"/>
            <a:ext cx="381000" cy="3810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1BAF633-D6F4-5C8F-237E-6F6599427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94" y="3578303"/>
            <a:ext cx="381000" cy="3810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624A9F02-3D60-48A0-322E-CCF9CFC78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64" y="3578303"/>
            <a:ext cx="381000" cy="381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0F22A5-63F2-CDCF-BDD1-97B8ED7AE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468" y="3572368"/>
            <a:ext cx="381000" cy="3810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70AD3660-A59D-E7E6-50D5-A2C5E3CDC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38" y="3572368"/>
            <a:ext cx="381000" cy="3810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102FD402-3580-C8EE-566B-AAD3351C4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42" y="3567856"/>
            <a:ext cx="381000" cy="3810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E5FDDC83-245F-C3FD-5EEF-75B57B5FF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12" y="3567856"/>
            <a:ext cx="381000" cy="381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6A2B950D-FF80-3BC7-FCE1-E69B37685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346" y="3567856"/>
            <a:ext cx="381000" cy="3810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C4768A5E-2ED4-9E34-79E2-EEE16881A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16" y="3567856"/>
            <a:ext cx="381000" cy="381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44E31CC9-C424-E0B3-96F9-737D8942E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886" y="3572368"/>
            <a:ext cx="381000" cy="38100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45814CA1-C9EC-6F63-A87F-4FFCC8AF6B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56" y="3572368"/>
            <a:ext cx="381000" cy="381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06911E1-B3DD-D512-9D5F-4FE35361D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94" y="4751417"/>
            <a:ext cx="381000" cy="3810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5DA650E4-F7FF-4B1D-C196-D1208B0572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64" y="4751417"/>
            <a:ext cx="381000" cy="3810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23106ACB-3BC4-103D-B6D2-7B6A8ADD5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568" y="4745482"/>
            <a:ext cx="381000" cy="3810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12154D18-8084-01C3-7021-CD2E3D7E7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38" y="4745482"/>
            <a:ext cx="381000" cy="3810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158CBBD4-8E08-1C26-4021-5D4D84CB9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42" y="4740970"/>
            <a:ext cx="381000" cy="38100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B20B598A-68D3-DE3D-710D-88D5B3D50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012" y="4740970"/>
            <a:ext cx="381000" cy="3810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F43FB353-4CB2-6D59-B8D2-1DE82994E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446" y="4740970"/>
            <a:ext cx="381000" cy="3810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86511840-E68E-46CE-9AF5-455D7A87D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216" y="4740970"/>
            <a:ext cx="381000" cy="3810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2223D5EA-4315-9AAC-68EA-A276890F3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986" y="4745482"/>
            <a:ext cx="381000" cy="38100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44B888E8-9B28-4DFF-EBF9-97C262241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756" y="4745482"/>
            <a:ext cx="381000" cy="381000"/>
          </a:xfrm>
          <a:prstGeom prst="rect">
            <a:avLst/>
          </a:prstGeom>
        </p:spPr>
      </p:pic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E0DA2C1-385A-EE8A-293D-F5EA32B2EE78}"/>
              </a:ext>
            </a:extLst>
          </p:cNvPr>
          <p:cNvCxnSpPr>
            <a:cxnSpLocks/>
          </p:cNvCxnSpPr>
          <p:nvPr/>
        </p:nvCxnSpPr>
        <p:spPr>
          <a:xfrm flipV="1">
            <a:off x="4168240" y="2954287"/>
            <a:ext cx="0" cy="4049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34C530C-FEAF-4E4D-A7A4-FAB8F09694A8}"/>
              </a:ext>
            </a:extLst>
          </p:cNvPr>
          <p:cNvCxnSpPr>
            <a:cxnSpLocks/>
          </p:cNvCxnSpPr>
          <p:nvPr/>
        </p:nvCxnSpPr>
        <p:spPr>
          <a:xfrm flipV="1">
            <a:off x="4168240" y="3567856"/>
            <a:ext cx="0" cy="4049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9252B70-DB57-CFFC-77CE-57B85B24CC2A}"/>
              </a:ext>
            </a:extLst>
          </p:cNvPr>
          <p:cNvCxnSpPr>
            <a:cxnSpLocks/>
          </p:cNvCxnSpPr>
          <p:nvPr/>
        </p:nvCxnSpPr>
        <p:spPr>
          <a:xfrm flipV="1">
            <a:off x="4168240" y="4740970"/>
            <a:ext cx="0" cy="4049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53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31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嘉逸 赵</dc:creator>
  <cp:lastModifiedBy>嘉逸 赵</cp:lastModifiedBy>
  <cp:revision>3</cp:revision>
  <dcterms:created xsi:type="dcterms:W3CDTF">2024-05-31T07:08:37Z</dcterms:created>
  <dcterms:modified xsi:type="dcterms:W3CDTF">2024-05-31T08:13:23Z</dcterms:modified>
</cp:coreProperties>
</file>