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9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7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8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7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89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1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9367-8A37-407B-9533-D002032DEB4C}" type="datetimeFigureOut">
              <a:rPr lang="zh-CN" altLang="en-US" smtClean="0"/>
              <a:t>2019/9/21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919B-5959-41D7-A740-4FC0339B6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9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880538" y="0"/>
            <a:ext cx="1138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15544" y="378938"/>
            <a:ext cx="2604207" cy="2695338"/>
            <a:chOff x="2634537" y="2730624"/>
            <a:chExt cx="3909480" cy="3866728"/>
          </a:xfrm>
        </p:grpSpPr>
        <p:sp>
          <p:nvSpPr>
            <p:cNvPr id="8" name="椭圆 7"/>
            <p:cNvSpPr/>
            <p:nvPr/>
          </p:nvSpPr>
          <p:spPr>
            <a:xfrm>
              <a:off x="4101480" y="5682952"/>
              <a:ext cx="914400" cy="914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101480" y="2730624"/>
              <a:ext cx="914400" cy="91440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5400000">
              <a:off x="6184017" y="357029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5400000">
              <a:off x="6184017" y="544068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5400000">
              <a:off x="4409276" y="3570291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5400000">
              <a:off x="4409276" y="5440686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511824" y="3920991"/>
              <a:ext cx="0" cy="1519694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 rot="5400000">
              <a:off x="2634537" y="3570291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5400000">
              <a:off x="2634537" y="544068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7" name="直接连接符 16"/>
            <p:cNvCxnSpPr>
              <a:stCxn id="15" idx="0"/>
              <a:endCxn id="12" idx="4"/>
            </p:cNvCxnSpPr>
            <p:nvPr/>
          </p:nvCxnSpPr>
          <p:spPr>
            <a:xfrm>
              <a:off x="2994537" y="3750291"/>
              <a:ext cx="141473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6" idx="0"/>
              <a:endCxn id="12" idx="4"/>
            </p:cNvCxnSpPr>
            <p:nvPr/>
          </p:nvCxnSpPr>
          <p:spPr>
            <a:xfrm flipV="1">
              <a:off x="2994537" y="3750291"/>
              <a:ext cx="1414739" cy="18703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0"/>
              <a:endCxn id="13" idx="4"/>
            </p:cNvCxnSpPr>
            <p:nvPr/>
          </p:nvCxnSpPr>
          <p:spPr>
            <a:xfrm>
              <a:off x="2994537" y="3750291"/>
              <a:ext cx="1414739" cy="18703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0"/>
              <a:endCxn id="13" idx="4"/>
            </p:cNvCxnSpPr>
            <p:nvPr/>
          </p:nvCxnSpPr>
          <p:spPr>
            <a:xfrm>
              <a:off x="2994537" y="5620686"/>
              <a:ext cx="141473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0"/>
              <a:endCxn id="10" idx="4"/>
            </p:cNvCxnSpPr>
            <p:nvPr/>
          </p:nvCxnSpPr>
          <p:spPr>
            <a:xfrm>
              <a:off x="4769276" y="3750291"/>
              <a:ext cx="1414741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0"/>
              <a:endCxn id="10" idx="4"/>
            </p:cNvCxnSpPr>
            <p:nvPr/>
          </p:nvCxnSpPr>
          <p:spPr>
            <a:xfrm flipV="1">
              <a:off x="4769276" y="3750291"/>
              <a:ext cx="1414741" cy="1870395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0"/>
              <a:endCxn id="11" idx="4"/>
            </p:cNvCxnSpPr>
            <p:nvPr/>
          </p:nvCxnSpPr>
          <p:spPr>
            <a:xfrm>
              <a:off x="4769276" y="3750291"/>
              <a:ext cx="1414741" cy="1870395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3" idx="0"/>
              <a:endCxn id="11" idx="4"/>
            </p:cNvCxnSpPr>
            <p:nvPr/>
          </p:nvCxnSpPr>
          <p:spPr>
            <a:xfrm>
              <a:off x="4769276" y="5620686"/>
              <a:ext cx="1414741" cy="0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664224" y="3925530"/>
              <a:ext cx="0" cy="1519694"/>
            </a:xfrm>
            <a:prstGeom prst="line">
              <a:avLst/>
            </a:prstGeom>
            <a:ln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692516" y="378938"/>
            <a:ext cx="2152820" cy="2300145"/>
            <a:chOff x="7392144" y="2687963"/>
            <a:chExt cx="2335948" cy="3528392"/>
          </a:xfrm>
        </p:grpSpPr>
        <p:grpSp>
          <p:nvGrpSpPr>
            <p:cNvPr id="26" name="组合 25"/>
            <p:cNvGrpSpPr/>
            <p:nvPr/>
          </p:nvGrpSpPr>
          <p:grpSpPr>
            <a:xfrm>
              <a:off x="7392144" y="2687963"/>
              <a:ext cx="1936789" cy="3528392"/>
              <a:chOff x="6790800" y="1700807"/>
              <a:chExt cx="1936789" cy="3528392"/>
            </a:xfrm>
          </p:grpSpPr>
          <p:sp>
            <p:nvSpPr>
              <p:cNvPr id="27" name="椭圆 26"/>
              <p:cNvSpPr/>
              <p:nvPr/>
            </p:nvSpPr>
            <p:spPr>
              <a:xfrm rot="5400000">
                <a:off x="7474187" y="1796166"/>
                <a:ext cx="719999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5400000">
                <a:off x="7464152" y="3164319"/>
                <a:ext cx="720001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 rot="5400000">
                <a:off x="7464152" y="4604558"/>
                <a:ext cx="720001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cxnSp>
            <p:nvCxnSpPr>
              <p:cNvPr id="30" name="直接连接符 29"/>
              <p:cNvCxnSpPr>
                <a:stCxn id="29" idx="2"/>
                <a:endCxn id="28" idx="6"/>
              </p:cNvCxnSpPr>
              <p:nvPr/>
            </p:nvCxnSpPr>
            <p:spPr>
              <a:xfrm flipV="1">
                <a:off x="7824153" y="3788960"/>
                <a:ext cx="0" cy="7202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2"/>
                <a:endCxn id="27" idx="6"/>
              </p:cNvCxnSpPr>
              <p:nvPr/>
            </p:nvCxnSpPr>
            <p:spPr>
              <a:xfrm flipV="1">
                <a:off x="7824153" y="2420806"/>
                <a:ext cx="10034" cy="64815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27" idx="3"/>
                <a:endCxn id="27" idx="7"/>
              </p:cNvCxnSpPr>
              <p:nvPr/>
            </p:nvCxnSpPr>
            <p:spPr>
              <a:xfrm>
                <a:off x="7647057" y="1806248"/>
                <a:ext cx="374259" cy="509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>
                <a:stCxn id="28" idx="3"/>
                <a:endCxn id="28" idx="7"/>
              </p:cNvCxnSpPr>
              <p:nvPr/>
            </p:nvCxnSpPr>
            <p:spPr>
              <a:xfrm>
                <a:off x="7637023" y="3174400"/>
                <a:ext cx="374259" cy="50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/>
                  <p:cNvSpPr/>
                  <p:nvPr/>
                </p:nvSpPr>
                <p:spPr>
                  <a:xfrm>
                    <a:off x="7811916" y="1763099"/>
                    <a:ext cx="568772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1916" y="1763099"/>
                    <a:ext cx="568772" cy="4629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2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7734461" y="3095672"/>
                    <a:ext cx="568772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461" y="3095672"/>
                    <a:ext cx="568772" cy="4629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/>
                  <p:cNvSpPr/>
                  <p:nvPr/>
                </p:nvSpPr>
                <p:spPr>
                  <a:xfrm>
                    <a:off x="7608168" y="4653137"/>
                    <a:ext cx="604129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168" y="4653137"/>
                    <a:ext cx="604129" cy="4629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弧形 36"/>
              <p:cNvSpPr/>
              <p:nvPr/>
            </p:nvSpPr>
            <p:spPr>
              <a:xfrm>
                <a:off x="6790800" y="2420808"/>
                <a:ext cx="1936789" cy="2088392"/>
              </a:xfrm>
              <a:prstGeom prst="arc">
                <a:avLst>
                  <a:gd name="adj1" fmla="val 16488333"/>
                  <a:gd name="adj2" fmla="val 5219114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/>
                  <p:cNvSpPr/>
                  <p:nvPr/>
                </p:nvSpPr>
                <p:spPr>
                  <a:xfrm>
                    <a:off x="7473533" y="3311356"/>
                    <a:ext cx="584837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3533" y="3311356"/>
                    <a:ext cx="584837" cy="4629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/>
                  <p:cNvSpPr/>
                  <p:nvPr/>
                </p:nvSpPr>
                <p:spPr>
                  <a:xfrm>
                    <a:off x="7481515" y="1947448"/>
                    <a:ext cx="584837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515" y="1947448"/>
                    <a:ext cx="584837" cy="4629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8065497" y="4931876"/>
                  <a:ext cx="645191" cy="46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497" y="4931876"/>
                  <a:ext cx="645191" cy="4629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/>
                <p:cNvSpPr/>
                <p:nvPr/>
              </p:nvSpPr>
              <p:spPr>
                <a:xfrm>
                  <a:off x="8032336" y="3501008"/>
                  <a:ext cx="651369" cy="46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336" y="3501008"/>
                  <a:ext cx="651369" cy="4629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9240492" y="4278989"/>
                  <a:ext cx="487600" cy="46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92" y="4278989"/>
                  <a:ext cx="487600" cy="46295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矩形 43"/>
          <p:cNvSpPr/>
          <p:nvPr/>
        </p:nvSpPr>
        <p:spPr>
          <a:xfrm>
            <a:off x="1132707" y="3722905"/>
            <a:ext cx="3773009" cy="275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45066" y="3703958"/>
            <a:ext cx="3773009" cy="27520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5099FBC-E48D-45B1-93CC-D4F6FFF14A4B}"/>
              </a:ext>
            </a:extLst>
          </p:cNvPr>
          <p:cNvSpPr/>
          <p:nvPr/>
        </p:nvSpPr>
        <p:spPr>
          <a:xfrm>
            <a:off x="1476053" y="4323823"/>
            <a:ext cx="282804" cy="301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0AD1A8C-47F3-468A-8AE5-B5FC04CFEB49}"/>
              </a:ext>
            </a:extLst>
          </p:cNvPr>
          <p:cNvSpPr/>
          <p:nvPr/>
        </p:nvSpPr>
        <p:spPr>
          <a:xfrm>
            <a:off x="1476053" y="5527776"/>
            <a:ext cx="282804" cy="301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8CFE50A-94F6-4FCD-B90D-1480ADC869F2}"/>
              </a:ext>
            </a:extLst>
          </p:cNvPr>
          <p:cNvSpPr/>
          <p:nvPr/>
        </p:nvSpPr>
        <p:spPr>
          <a:xfrm>
            <a:off x="2394026" y="4323823"/>
            <a:ext cx="282804" cy="301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71CFE86-95D3-4DF5-8C38-3FC069B2C6D4}"/>
              </a:ext>
            </a:extLst>
          </p:cNvPr>
          <p:cNvSpPr/>
          <p:nvPr/>
        </p:nvSpPr>
        <p:spPr>
          <a:xfrm>
            <a:off x="2394026" y="5527776"/>
            <a:ext cx="282804" cy="301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B9CC42D-07D3-4BD6-AD8F-DD9356A70EBE}"/>
              </a:ext>
            </a:extLst>
          </p:cNvPr>
          <p:cNvSpPr/>
          <p:nvPr/>
        </p:nvSpPr>
        <p:spPr>
          <a:xfrm>
            <a:off x="3274148" y="4323823"/>
            <a:ext cx="282804" cy="301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853523EE-5C7D-42B3-AF55-045B84340721}"/>
              </a:ext>
            </a:extLst>
          </p:cNvPr>
          <p:cNvSpPr/>
          <p:nvPr/>
        </p:nvSpPr>
        <p:spPr>
          <a:xfrm>
            <a:off x="3274148" y="5527776"/>
            <a:ext cx="282804" cy="3016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EAAAFF-5916-447F-A489-FB0C30DF9DC6}"/>
              </a:ext>
            </a:extLst>
          </p:cNvPr>
          <p:cNvSpPr/>
          <p:nvPr/>
        </p:nvSpPr>
        <p:spPr>
          <a:xfrm>
            <a:off x="4210420" y="4323823"/>
            <a:ext cx="282804" cy="301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CBD1D0B-2B35-4077-B587-7986E64B059B}"/>
              </a:ext>
            </a:extLst>
          </p:cNvPr>
          <p:cNvSpPr/>
          <p:nvPr/>
        </p:nvSpPr>
        <p:spPr>
          <a:xfrm>
            <a:off x="4210420" y="5527776"/>
            <a:ext cx="282804" cy="301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76F64D-9B01-4821-BFB5-59DECCB4CCCE}"/>
              </a:ext>
            </a:extLst>
          </p:cNvPr>
          <p:cNvCxnSpPr>
            <a:stCxn id="2" idx="5"/>
            <a:endCxn id="48" idx="1"/>
          </p:cNvCxnSpPr>
          <p:nvPr/>
        </p:nvCxnSpPr>
        <p:spPr>
          <a:xfrm>
            <a:off x="1717441" y="4581304"/>
            <a:ext cx="718001" cy="990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80513C7-5FC5-43C3-9C3F-EB936CC12FD6}"/>
              </a:ext>
            </a:extLst>
          </p:cNvPr>
          <p:cNvCxnSpPr>
            <a:endCxn id="47" idx="3"/>
          </p:cNvCxnSpPr>
          <p:nvPr/>
        </p:nvCxnSpPr>
        <p:spPr>
          <a:xfrm flipV="1">
            <a:off x="1758857" y="4581304"/>
            <a:ext cx="676585" cy="99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E38E10B-63DB-4EA5-84BC-6CC451F6A3F4}"/>
              </a:ext>
            </a:extLst>
          </p:cNvPr>
          <p:cNvCxnSpPr>
            <a:stCxn id="47" idx="5"/>
            <a:endCxn id="50" idx="1"/>
          </p:cNvCxnSpPr>
          <p:nvPr/>
        </p:nvCxnSpPr>
        <p:spPr>
          <a:xfrm>
            <a:off x="2635414" y="4581304"/>
            <a:ext cx="680150" cy="99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98596E7-B327-42D2-80D4-2ED0D9CBABEA}"/>
              </a:ext>
            </a:extLst>
          </p:cNvPr>
          <p:cNvCxnSpPr>
            <a:stCxn id="48" idx="7"/>
            <a:endCxn id="49" idx="3"/>
          </p:cNvCxnSpPr>
          <p:nvPr/>
        </p:nvCxnSpPr>
        <p:spPr>
          <a:xfrm flipV="1">
            <a:off x="2635414" y="4581304"/>
            <a:ext cx="680150" cy="99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8E4D1B0-6276-411B-8F58-FBF72EEE4757}"/>
              </a:ext>
            </a:extLst>
          </p:cNvPr>
          <p:cNvCxnSpPr>
            <a:stCxn id="49" idx="5"/>
            <a:endCxn id="52" idx="1"/>
          </p:cNvCxnSpPr>
          <p:nvPr/>
        </p:nvCxnSpPr>
        <p:spPr>
          <a:xfrm>
            <a:off x="3515536" y="4581304"/>
            <a:ext cx="736300" cy="99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EC57D69-37D7-421C-8DED-28E45418E727}"/>
              </a:ext>
            </a:extLst>
          </p:cNvPr>
          <p:cNvCxnSpPr>
            <a:stCxn id="50" idx="7"/>
            <a:endCxn id="51" idx="3"/>
          </p:cNvCxnSpPr>
          <p:nvPr/>
        </p:nvCxnSpPr>
        <p:spPr>
          <a:xfrm flipV="1">
            <a:off x="3515536" y="4581304"/>
            <a:ext cx="736300" cy="990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8E42349-52BD-4B9B-9E92-1EAE357A53C3}"/>
              </a:ext>
            </a:extLst>
          </p:cNvPr>
          <p:cNvCxnSpPr>
            <a:stCxn id="2" idx="6"/>
            <a:endCxn id="47" idx="2"/>
          </p:cNvCxnSpPr>
          <p:nvPr/>
        </p:nvCxnSpPr>
        <p:spPr>
          <a:xfrm>
            <a:off x="1758857" y="4474652"/>
            <a:ext cx="6351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D2B4132-27A4-4C58-905E-E305B8601F1F}"/>
              </a:ext>
            </a:extLst>
          </p:cNvPr>
          <p:cNvCxnSpPr>
            <a:stCxn id="47" idx="6"/>
            <a:endCxn id="49" idx="2"/>
          </p:cNvCxnSpPr>
          <p:nvPr/>
        </p:nvCxnSpPr>
        <p:spPr>
          <a:xfrm>
            <a:off x="2676830" y="4474652"/>
            <a:ext cx="59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1571B03-14C0-4A88-AA10-CFEAED8470C6}"/>
              </a:ext>
            </a:extLst>
          </p:cNvPr>
          <p:cNvCxnSpPr>
            <a:endCxn id="51" idx="2"/>
          </p:cNvCxnSpPr>
          <p:nvPr/>
        </p:nvCxnSpPr>
        <p:spPr>
          <a:xfrm>
            <a:off x="3556952" y="4474652"/>
            <a:ext cx="653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F27A4A3-DA9D-4C88-B3F2-F899A6ACA480}"/>
              </a:ext>
            </a:extLst>
          </p:cNvPr>
          <p:cNvCxnSpPr>
            <a:stCxn id="46" idx="6"/>
          </p:cNvCxnSpPr>
          <p:nvPr/>
        </p:nvCxnSpPr>
        <p:spPr>
          <a:xfrm>
            <a:off x="1758857" y="5678605"/>
            <a:ext cx="635169" cy="5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AB12FB4-5ADD-45CE-A4B4-DAE661FE40A9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2676830" y="5678605"/>
            <a:ext cx="5973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6FB81C12-5F3E-4BCA-B9C5-76CDB5E60262}"/>
              </a:ext>
            </a:extLst>
          </p:cNvPr>
          <p:cNvCxnSpPr>
            <a:stCxn id="50" idx="6"/>
          </p:cNvCxnSpPr>
          <p:nvPr/>
        </p:nvCxnSpPr>
        <p:spPr>
          <a:xfrm>
            <a:off x="3556952" y="5678605"/>
            <a:ext cx="653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CDE95B0-DB12-40DC-B211-3FB619959A9F}"/>
              </a:ext>
            </a:extLst>
          </p:cNvPr>
          <p:cNvGrpSpPr/>
          <p:nvPr/>
        </p:nvGrpSpPr>
        <p:grpSpPr>
          <a:xfrm>
            <a:off x="8599972" y="3926555"/>
            <a:ext cx="1972888" cy="2300145"/>
            <a:chOff x="8032336" y="2687963"/>
            <a:chExt cx="2140711" cy="352839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F2FD2A23-E070-439D-BD6A-2067674060D0}"/>
                </a:ext>
              </a:extLst>
            </p:cNvPr>
            <p:cNvGrpSpPr/>
            <p:nvPr/>
          </p:nvGrpSpPr>
          <p:grpSpPr>
            <a:xfrm>
              <a:off x="8074877" y="2687963"/>
              <a:ext cx="907155" cy="3528392"/>
              <a:chOff x="7473533" y="1700807"/>
              <a:chExt cx="907155" cy="3528392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384E5B7-ACF4-416A-AF63-9ADD4927C089}"/>
                  </a:ext>
                </a:extLst>
              </p:cNvPr>
              <p:cNvSpPr/>
              <p:nvPr/>
            </p:nvSpPr>
            <p:spPr>
              <a:xfrm rot="5400000">
                <a:off x="7474187" y="1796166"/>
                <a:ext cx="719999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B3796BE-901B-43B8-BEF5-DA429C21E346}"/>
                  </a:ext>
                </a:extLst>
              </p:cNvPr>
              <p:cNvSpPr/>
              <p:nvPr/>
            </p:nvSpPr>
            <p:spPr>
              <a:xfrm rot="5400000">
                <a:off x="7464152" y="3164319"/>
                <a:ext cx="720001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7EA699D-9E59-4D75-B7AD-97B0AACE27DD}"/>
                  </a:ext>
                </a:extLst>
              </p:cNvPr>
              <p:cNvSpPr/>
              <p:nvPr/>
            </p:nvSpPr>
            <p:spPr>
              <a:xfrm rot="5400000">
                <a:off x="7464152" y="4604558"/>
                <a:ext cx="720001" cy="5292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zh-CN" altLang="en-US" sz="1050" dirty="0">
                  <a:latin typeface="+mj-lt"/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50BCC829-D93B-43D5-87FD-AABE2D1F7EF7}"/>
                  </a:ext>
                </a:extLst>
              </p:cNvPr>
              <p:cNvCxnSpPr>
                <a:stCxn id="83" idx="2"/>
                <a:endCxn id="82" idx="6"/>
              </p:cNvCxnSpPr>
              <p:nvPr/>
            </p:nvCxnSpPr>
            <p:spPr>
              <a:xfrm flipV="1">
                <a:off x="7824153" y="3788960"/>
                <a:ext cx="0" cy="7202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E7A18F21-F828-439C-97EC-1E1EB9A3E28A}"/>
                  </a:ext>
                </a:extLst>
              </p:cNvPr>
              <p:cNvCxnSpPr>
                <a:stCxn id="82" idx="2"/>
                <a:endCxn id="81" idx="6"/>
              </p:cNvCxnSpPr>
              <p:nvPr/>
            </p:nvCxnSpPr>
            <p:spPr>
              <a:xfrm flipV="1">
                <a:off x="7824153" y="2420806"/>
                <a:ext cx="10034" cy="648153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F2956758-42C4-4A15-8650-32DFE2751915}"/>
                  </a:ext>
                </a:extLst>
              </p:cNvPr>
              <p:cNvCxnSpPr>
                <a:stCxn id="81" idx="3"/>
                <a:endCxn id="81" idx="7"/>
              </p:cNvCxnSpPr>
              <p:nvPr/>
            </p:nvCxnSpPr>
            <p:spPr>
              <a:xfrm>
                <a:off x="7647057" y="1806248"/>
                <a:ext cx="374259" cy="5091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152F25A2-C6AC-4F18-AA0A-B215F3EE0366}"/>
                  </a:ext>
                </a:extLst>
              </p:cNvPr>
              <p:cNvCxnSpPr>
                <a:stCxn id="82" idx="3"/>
                <a:endCxn id="82" idx="7"/>
              </p:cNvCxnSpPr>
              <p:nvPr/>
            </p:nvCxnSpPr>
            <p:spPr>
              <a:xfrm>
                <a:off x="7637023" y="3174400"/>
                <a:ext cx="374259" cy="5091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7B6FB2E6-97A5-4D0C-85AF-9716E393A135}"/>
                      </a:ext>
                    </a:extLst>
                  </p:cNvPr>
                  <p:cNvSpPr/>
                  <p:nvPr/>
                </p:nvSpPr>
                <p:spPr>
                  <a:xfrm>
                    <a:off x="7811916" y="1763099"/>
                    <a:ext cx="568772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矩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1916" y="1763099"/>
                    <a:ext cx="568772" cy="46295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22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23B013F3-AAC9-46E5-A379-22D268EC2773}"/>
                      </a:ext>
                    </a:extLst>
                  </p:cNvPr>
                  <p:cNvSpPr/>
                  <p:nvPr/>
                </p:nvSpPr>
                <p:spPr>
                  <a:xfrm>
                    <a:off x="7734461" y="3095672"/>
                    <a:ext cx="568772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4461" y="3095672"/>
                    <a:ext cx="568772" cy="4629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904861A1-E63E-4DD8-8E0C-A1260D333C50}"/>
                      </a:ext>
                    </a:extLst>
                  </p:cNvPr>
                  <p:cNvSpPr/>
                  <p:nvPr/>
                </p:nvSpPr>
                <p:spPr>
                  <a:xfrm>
                    <a:off x="7608168" y="4653137"/>
                    <a:ext cx="604129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矩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168" y="4653137"/>
                    <a:ext cx="604129" cy="4629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7C90CE6D-1780-43A8-8268-71D0E7497309}"/>
                      </a:ext>
                    </a:extLst>
                  </p:cNvPr>
                  <p:cNvSpPr/>
                  <p:nvPr/>
                </p:nvSpPr>
                <p:spPr>
                  <a:xfrm>
                    <a:off x="7473533" y="3311356"/>
                    <a:ext cx="584837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矩形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3533" y="3311356"/>
                    <a:ext cx="584837" cy="46295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D659DEB3-0CCC-4F78-BE21-222B50DC56D8}"/>
                      </a:ext>
                    </a:extLst>
                  </p:cNvPr>
                  <p:cNvSpPr/>
                  <p:nvPr/>
                </p:nvSpPr>
                <p:spPr>
                  <a:xfrm>
                    <a:off x="7481515" y="1947448"/>
                    <a:ext cx="584837" cy="4629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矩形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1515" y="1947448"/>
                    <a:ext cx="584837" cy="4629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72EE176-FEAE-46AB-BA94-C2EB9755E2C0}"/>
                    </a:ext>
                  </a:extLst>
                </p:cNvPr>
                <p:cNvSpPr/>
                <p:nvPr/>
              </p:nvSpPr>
              <p:spPr>
                <a:xfrm>
                  <a:off x="8065497" y="4931876"/>
                  <a:ext cx="645191" cy="46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497" y="4931876"/>
                  <a:ext cx="645191" cy="4629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6509C432-7822-49DA-8190-DC0C4DFE7B9D}"/>
                    </a:ext>
                  </a:extLst>
                </p:cNvPr>
                <p:cNvSpPr/>
                <p:nvPr/>
              </p:nvSpPr>
              <p:spPr>
                <a:xfrm>
                  <a:off x="8032336" y="3501008"/>
                  <a:ext cx="651369" cy="4629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336" y="3501008"/>
                  <a:ext cx="651369" cy="46295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5A3F1A1-0844-48A3-BB6A-95E30A3EBC37}"/>
                    </a:ext>
                  </a:extLst>
                </p:cNvPr>
                <p:cNvSpPr/>
                <p:nvPr/>
              </p:nvSpPr>
              <p:spPr>
                <a:xfrm>
                  <a:off x="9685447" y="4184636"/>
                  <a:ext cx="487600" cy="4629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5A3F1A1-0844-48A3-BB6A-95E30A3EBC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5447" y="4184636"/>
                  <a:ext cx="487600" cy="4629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椭圆 93">
            <a:extLst>
              <a:ext uri="{FF2B5EF4-FFF2-40B4-BE49-F238E27FC236}">
                <a16:creationId xmlns:a16="http://schemas.microsoft.com/office/drawing/2014/main" id="{A5E3F1C9-FC52-4380-9BA1-74E96C125418}"/>
              </a:ext>
            </a:extLst>
          </p:cNvPr>
          <p:cNvSpPr/>
          <p:nvPr/>
        </p:nvSpPr>
        <p:spPr>
          <a:xfrm rot="5400000">
            <a:off x="9691178" y="4809238"/>
            <a:ext cx="469365" cy="4877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1050" dirty="0">
              <a:latin typeface="+mj-lt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1F11673-AED1-4BE1-8F09-56ED69322E42}"/>
              </a:ext>
            </a:extLst>
          </p:cNvPr>
          <p:cNvCxnSpPr>
            <a:stCxn id="83" idx="2"/>
            <a:endCxn id="94" idx="6"/>
          </p:cNvCxnSpPr>
          <p:nvPr/>
        </p:nvCxnSpPr>
        <p:spPr>
          <a:xfrm flipV="1">
            <a:off x="8962313" y="5287815"/>
            <a:ext cx="963548" cy="4695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A8B5DEA7-ACBC-4A03-B59C-99AD3DE3E5CD}"/>
              </a:ext>
            </a:extLst>
          </p:cNvPr>
          <p:cNvCxnSpPr>
            <a:stCxn id="94" idx="2"/>
            <a:endCxn id="81" idx="6"/>
          </p:cNvCxnSpPr>
          <p:nvPr/>
        </p:nvCxnSpPr>
        <p:spPr>
          <a:xfrm flipH="1" flipV="1">
            <a:off x="8971561" y="4395920"/>
            <a:ext cx="954300" cy="4225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8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hetao-pc</dc:creator>
  <cp:lastModifiedBy>Gerrad Steven</cp:lastModifiedBy>
  <cp:revision>2</cp:revision>
  <dcterms:created xsi:type="dcterms:W3CDTF">2019-09-20T01:53:24Z</dcterms:created>
  <dcterms:modified xsi:type="dcterms:W3CDTF">2019-09-21T15:18:24Z</dcterms:modified>
</cp:coreProperties>
</file>