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FBF35-1BFE-4440-BE2A-4369D1945FEE}" type="datetimeFigureOut">
              <a:rPr lang="zh-CN" altLang="en-US" smtClean="0"/>
              <a:t>2019/10/10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922B4-A9A7-4B42-A241-BAC6330447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2296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FBF35-1BFE-4440-BE2A-4369D1945FEE}" type="datetimeFigureOut">
              <a:rPr lang="zh-CN" altLang="en-US" smtClean="0"/>
              <a:t>2019/10/10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922B4-A9A7-4B42-A241-BAC6330447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5874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FBF35-1BFE-4440-BE2A-4369D1945FEE}" type="datetimeFigureOut">
              <a:rPr lang="zh-CN" altLang="en-US" smtClean="0"/>
              <a:t>2019/10/10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922B4-A9A7-4B42-A241-BAC6330447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3258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FBF35-1BFE-4440-BE2A-4369D1945FEE}" type="datetimeFigureOut">
              <a:rPr lang="zh-CN" altLang="en-US" smtClean="0"/>
              <a:t>2019/10/10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922B4-A9A7-4B42-A241-BAC6330447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7981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FBF35-1BFE-4440-BE2A-4369D1945FEE}" type="datetimeFigureOut">
              <a:rPr lang="zh-CN" altLang="en-US" smtClean="0"/>
              <a:t>2019/10/10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922B4-A9A7-4B42-A241-BAC6330447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0196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FBF35-1BFE-4440-BE2A-4369D1945FEE}" type="datetimeFigureOut">
              <a:rPr lang="zh-CN" altLang="en-US" smtClean="0"/>
              <a:t>2019/10/10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922B4-A9A7-4B42-A241-BAC6330447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5535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FBF35-1BFE-4440-BE2A-4369D1945FEE}" type="datetimeFigureOut">
              <a:rPr lang="zh-CN" altLang="en-US" smtClean="0"/>
              <a:t>2019/10/10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922B4-A9A7-4B42-A241-BAC6330447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6476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FBF35-1BFE-4440-BE2A-4369D1945FEE}" type="datetimeFigureOut">
              <a:rPr lang="zh-CN" altLang="en-US" smtClean="0"/>
              <a:t>2019/10/10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922B4-A9A7-4B42-A241-BAC6330447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4432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FBF35-1BFE-4440-BE2A-4369D1945FEE}" type="datetimeFigureOut">
              <a:rPr lang="zh-CN" altLang="en-US" smtClean="0"/>
              <a:t>2019/10/10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922B4-A9A7-4B42-A241-BAC6330447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3820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FBF35-1BFE-4440-BE2A-4369D1945FEE}" type="datetimeFigureOut">
              <a:rPr lang="zh-CN" altLang="en-US" smtClean="0"/>
              <a:t>2019/10/10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922B4-A9A7-4B42-A241-BAC6330447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3236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FBF35-1BFE-4440-BE2A-4369D1945FEE}" type="datetimeFigureOut">
              <a:rPr lang="zh-CN" altLang="en-US" smtClean="0"/>
              <a:t>2019/10/10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922B4-A9A7-4B42-A241-BAC6330447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1977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8FBF35-1BFE-4440-BE2A-4369D1945FEE}" type="datetimeFigureOut">
              <a:rPr lang="zh-CN" altLang="en-US" smtClean="0"/>
              <a:t>2019/10/10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4922B4-A9A7-4B42-A241-BAC6330447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6756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82966" y="1059732"/>
            <a:ext cx="3758214" cy="5559717"/>
          </a:xfrm>
        </p:spPr>
        <p:txBody>
          <a:bodyPr>
            <a:normAutofit/>
          </a:bodyPr>
          <a:lstStyle/>
          <a:p>
            <a:r>
              <a:rPr lang="en-US" altLang="zh-CN" dirty="0"/>
              <a:t>L=5</a:t>
            </a:r>
          </a:p>
          <a:p>
            <a:pPr algn="l"/>
            <a:endParaRPr lang="en-US" altLang="zh-CN" dirty="0"/>
          </a:p>
          <a:p>
            <a:pPr algn="l"/>
            <a:r>
              <a:rPr lang="en-US" altLang="zh-CN" dirty="0"/>
              <a:t>alpha = 0.005</a:t>
            </a:r>
          </a:p>
          <a:p>
            <a:pPr algn="l"/>
            <a:r>
              <a:rPr lang="en-US" altLang="zh-CN" dirty="0" err="1"/>
              <a:t>max_epoch</a:t>
            </a:r>
            <a:r>
              <a:rPr lang="en-US" altLang="zh-CN" dirty="0"/>
              <a:t> = 200</a:t>
            </a:r>
          </a:p>
          <a:p>
            <a:pPr algn="l"/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layer_size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= [784 </a:t>
            </a:r>
            <a:r>
              <a:rPr lang="en-US" altLang="zh-CN" dirty="0">
                <a:solidFill>
                  <a:srgbClr val="228B22"/>
                </a:solidFill>
                <a:latin typeface="Courier New" panose="02070309020205020404" pitchFamily="49" charset="0"/>
              </a:rPr>
              <a:t>      		    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256 </a:t>
            </a:r>
            <a:r>
              <a:rPr lang="en-US" altLang="zh-CN" dirty="0">
                <a:solidFill>
                  <a:srgbClr val="228B22"/>
                </a:solidFill>
                <a:latin typeface="Courier New" panose="02070309020205020404" pitchFamily="49" charset="0"/>
              </a:rPr>
              <a:t>         	         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128 </a:t>
            </a:r>
            <a:r>
              <a:rPr lang="en-US" altLang="zh-CN" dirty="0">
                <a:solidFill>
                  <a:srgbClr val="228B22"/>
                </a:solidFill>
                <a:latin typeface="Courier New" panose="02070309020205020404" pitchFamily="49" charset="0"/>
              </a:rPr>
              <a:t>    		    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64  </a:t>
            </a:r>
            <a:r>
              <a:rPr lang="en-US" altLang="zh-CN" dirty="0">
                <a:solidFill>
                  <a:srgbClr val="228B22"/>
                </a:solidFill>
                <a:latin typeface="Courier New" panose="02070309020205020404" pitchFamily="49" charset="0"/>
              </a:rPr>
              <a:t> 		    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10];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4633" y="1963191"/>
            <a:ext cx="2822041" cy="205884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5228" y="1963191"/>
            <a:ext cx="2952328" cy="2153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412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82966" y="1526959"/>
            <a:ext cx="3758214" cy="4648607"/>
          </a:xfrm>
        </p:spPr>
        <p:txBody>
          <a:bodyPr/>
          <a:lstStyle/>
          <a:p>
            <a:r>
              <a:rPr lang="en-US" altLang="zh-CN" dirty="0"/>
              <a:t>L=2</a:t>
            </a:r>
          </a:p>
          <a:p>
            <a:pPr algn="l"/>
            <a:endParaRPr lang="en-US" altLang="zh-CN" dirty="0"/>
          </a:p>
          <a:p>
            <a:pPr algn="l"/>
            <a:r>
              <a:rPr lang="en-US" altLang="zh-CN" dirty="0"/>
              <a:t>alpha = 0.005</a:t>
            </a:r>
          </a:p>
          <a:p>
            <a:pPr algn="l"/>
            <a:r>
              <a:rPr lang="en-US" altLang="zh-CN" dirty="0" err="1"/>
              <a:t>max_epoch</a:t>
            </a:r>
            <a:r>
              <a:rPr lang="en-US" altLang="zh-CN" dirty="0"/>
              <a:t> = 200</a:t>
            </a:r>
          </a:p>
          <a:p>
            <a:pPr algn="l"/>
            <a:r>
              <a:rPr lang="en-US" altLang="zh-CN" dirty="0" err="1"/>
              <a:t>layer_size</a:t>
            </a:r>
            <a:r>
              <a:rPr lang="en-US" altLang="zh-CN" dirty="0"/>
              <a:t> = [ ?</a:t>
            </a:r>
          </a:p>
          <a:p>
            <a:pPr algn="l"/>
            <a:r>
              <a:rPr lang="en-US" altLang="zh-CN" dirty="0"/>
              <a:t>                     ? ]</a:t>
            </a:r>
          </a:p>
          <a:p>
            <a:pPr algn="l"/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687409" y="1828799"/>
            <a:ext cx="3124940" cy="28053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Your figure here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8158578" y="1828798"/>
            <a:ext cx="3124940" cy="28053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Your figure here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3251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82966" y="1198485"/>
            <a:ext cx="3758214" cy="4977081"/>
          </a:xfrm>
        </p:spPr>
        <p:txBody>
          <a:bodyPr/>
          <a:lstStyle/>
          <a:p>
            <a:r>
              <a:rPr lang="en-US" altLang="zh-CN" dirty="0"/>
              <a:t>L=3</a:t>
            </a:r>
          </a:p>
          <a:p>
            <a:pPr algn="l"/>
            <a:endParaRPr lang="en-US" altLang="zh-CN" dirty="0"/>
          </a:p>
          <a:p>
            <a:pPr algn="l"/>
            <a:r>
              <a:rPr lang="en-US" altLang="zh-CN" dirty="0"/>
              <a:t>alpha = ?</a:t>
            </a:r>
          </a:p>
          <a:p>
            <a:pPr algn="l"/>
            <a:r>
              <a:rPr lang="en-US" altLang="zh-CN" dirty="0" err="1"/>
              <a:t>max_epoch</a:t>
            </a:r>
            <a:r>
              <a:rPr lang="en-US" altLang="zh-CN" dirty="0"/>
              <a:t> = </a:t>
            </a:r>
            <a:r>
              <a:rPr lang="zh-CN" altLang="en-US" dirty="0"/>
              <a:t>？</a:t>
            </a:r>
            <a:endParaRPr lang="en-US" altLang="zh-CN" dirty="0"/>
          </a:p>
          <a:p>
            <a:pPr algn="l"/>
            <a:r>
              <a:rPr lang="en-US" altLang="zh-CN" dirty="0" err="1"/>
              <a:t>layer_size</a:t>
            </a:r>
            <a:r>
              <a:rPr lang="en-US" altLang="zh-CN" dirty="0"/>
              <a:t> = [ ?</a:t>
            </a:r>
          </a:p>
          <a:p>
            <a:pPr algn="l"/>
            <a:r>
              <a:rPr lang="en-US" altLang="zh-CN" dirty="0"/>
              <a:t>		?</a:t>
            </a:r>
          </a:p>
          <a:p>
            <a:pPr algn="l"/>
            <a:r>
              <a:rPr lang="en-US" altLang="zh-CN" dirty="0"/>
              <a:t>                     ? ]</a:t>
            </a:r>
          </a:p>
          <a:p>
            <a:pPr algn="l"/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687409" y="1828799"/>
            <a:ext cx="3124940" cy="28053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Your figure here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8158578" y="1828798"/>
            <a:ext cx="3124940" cy="28053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Your figure here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1685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82966" y="615849"/>
            <a:ext cx="3758214" cy="5559717"/>
          </a:xfrm>
        </p:spPr>
        <p:txBody>
          <a:bodyPr>
            <a:normAutofit/>
          </a:bodyPr>
          <a:lstStyle/>
          <a:p>
            <a:r>
              <a:rPr lang="en-US" altLang="zh-CN" dirty="0"/>
              <a:t>L=8</a:t>
            </a:r>
          </a:p>
          <a:p>
            <a:pPr algn="l"/>
            <a:endParaRPr lang="en-US" altLang="zh-CN" dirty="0"/>
          </a:p>
          <a:p>
            <a:pPr algn="l"/>
            <a:r>
              <a:rPr lang="en-US" altLang="zh-CN" dirty="0"/>
              <a:t>alpha = ?</a:t>
            </a:r>
          </a:p>
          <a:p>
            <a:pPr algn="l"/>
            <a:r>
              <a:rPr lang="en-US" altLang="zh-CN" dirty="0" err="1"/>
              <a:t>max_epoch</a:t>
            </a:r>
            <a:r>
              <a:rPr lang="en-US" altLang="zh-CN" dirty="0"/>
              <a:t> = </a:t>
            </a:r>
            <a:r>
              <a:rPr lang="zh-CN" altLang="en-US" dirty="0"/>
              <a:t>？</a:t>
            </a:r>
            <a:endParaRPr lang="en-US" altLang="zh-CN" dirty="0"/>
          </a:p>
          <a:p>
            <a:pPr algn="l"/>
            <a:r>
              <a:rPr lang="en-US" altLang="zh-CN" dirty="0" err="1"/>
              <a:t>layer_size</a:t>
            </a:r>
            <a:r>
              <a:rPr lang="en-US" altLang="zh-CN" dirty="0"/>
              <a:t> = [ ?</a:t>
            </a:r>
          </a:p>
          <a:p>
            <a:pPr algn="l"/>
            <a:r>
              <a:rPr lang="en-US" altLang="zh-CN" dirty="0"/>
              <a:t>		?</a:t>
            </a:r>
          </a:p>
          <a:p>
            <a:pPr algn="l"/>
            <a:r>
              <a:rPr lang="en-US" altLang="zh-CN" dirty="0"/>
              <a:t>		?</a:t>
            </a:r>
          </a:p>
          <a:p>
            <a:pPr algn="l"/>
            <a:r>
              <a:rPr lang="en-US" altLang="zh-CN" dirty="0"/>
              <a:t>		?</a:t>
            </a:r>
          </a:p>
          <a:p>
            <a:pPr algn="l"/>
            <a:r>
              <a:rPr lang="en-US" altLang="zh-CN" dirty="0"/>
              <a:t>		?</a:t>
            </a:r>
          </a:p>
          <a:p>
            <a:pPr algn="l"/>
            <a:r>
              <a:rPr lang="en-US" altLang="zh-CN" dirty="0"/>
              <a:t>		?</a:t>
            </a:r>
          </a:p>
          <a:p>
            <a:pPr algn="l"/>
            <a:r>
              <a:rPr lang="en-US" altLang="zh-CN" dirty="0"/>
              <a:t>		?</a:t>
            </a:r>
          </a:p>
          <a:p>
            <a:pPr algn="l"/>
            <a:r>
              <a:rPr lang="en-US" altLang="zh-CN" dirty="0"/>
              <a:t>                     ? ]</a:t>
            </a:r>
          </a:p>
          <a:p>
            <a:pPr algn="l"/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687409" y="1828799"/>
            <a:ext cx="3124940" cy="28053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Your figure here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8158578" y="1828798"/>
            <a:ext cx="3124940" cy="28053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Your figure here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35396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89</Words>
  <Application>Microsoft Office PowerPoint</Application>
  <PresentationFormat>宽屏</PresentationFormat>
  <Paragraphs>36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等线</vt:lpstr>
      <vt:lpstr>等线 Light</vt:lpstr>
      <vt:lpstr>Arial</vt:lpstr>
      <vt:lpstr>Courier New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hetao-pc</dc:creator>
  <cp:lastModifiedBy>Gerrad Steven</cp:lastModifiedBy>
  <cp:revision>4</cp:revision>
  <dcterms:created xsi:type="dcterms:W3CDTF">2019-09-27T01:49:36Z</dcterms:created>
  <dcterms:modified xsi:type="dcterms:W3CDTF">2019-10-10T05:02:44Z</dcterms:modified>
</cp:coreProperties>
</file>