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9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3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2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9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1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7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1BC7-A226-4135-916C-A0210938D0D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445A-AF49-4694-BCAB-19793794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7229" y="150175"/>
                <a:ext cx="3885679" cy="2576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Given the cost function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9" y="150175"/>
                <a:ext cx="3885679" cy="2576218"/>
              </a:xfrm>
              <a:prstGeom prst="rect">
                <a:avLst/>
              </a:prstGeom>
              <a:blipFill>
                <a:blip r:embed="rId2"/>
                <a:stretch>
                  <a:fillRect l="-1413" t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651899" y="248575"/>
            <a:ext cx="7324078" cy="64895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answer here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798" y="3493363"/>
            <a:ext cx="409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with digital formulation or take a picture of your handcraft manuscript.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EC3E1-5AC6-4A7B-B63C-F0CCE5F231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33" y="1593714"/>
            <a:ext cx="7009609" cy="36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51899" y="248575"/>
            <a:ext cx="7324078" cy="64895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answer here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82967" y="248575"/>
                <a:ext cx="3447995" cy="3704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Given the optimization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func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(1)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=1,⋯,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7" y="248575"/>
                <a:ext cx="3447995" cy="3704989"/>
              </a:xfrm>
              <a:prstGeom prst="rect">
                <a:avLst/>
              </a:prstGeom>
              <a:blipFill>
                <a:blip r:embed="rId2"/>
                <a:stretch>
                  <a:fillRect l="-4248" t="-2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48825" y="4105922"/>
            <a:ext cx="409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with digital formulation or take a picture of your handcraft manuscript.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6A56D1-BA01-41B2-8949-E031E82DD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22" y="1178350"/>
            <a:ext cx="7356255" cy="47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2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hetao-pc</dc:creator>
  <cp:lastModifiedBy>Gerrad Steven</cp:lastModifiedBy>
  <cp:revision>2</cp:revision>
  <dcterms:created xsi:type="dcterms:W3CDTF">2019-10-25T04:08:47Z</dcterms:created>
  <dcterms:modified xsi:type="dcterms:W3CDTF">2019-11-08T07:27:17Z</dcterms:modified>
</cp:coreProperties>
</file>