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7" r:id="rId2"/>
    <p:sldId id="2134804112" r:id="rId3"/>
    <p:sldId id="2147474514" r:id="rId4"/>
    <p:sldId id="2134804116" r:id="rId5"/>
    <p:sldId id="2134804108" r:id="rId6"/>
    <p:sldId id="2147474516" r:id="rId7"/>
    <p:sldId id="2134804114" r:id="rId8"/>
    <p:sldId id="2147474515" r:id="rId9"/>
    <p:sldId id="2147474517" r:id="rId10"/>
    <p:sldId id="2147474518" r:id="rId11"/>
    <p:sldId id="2147474519" r:id="rId12"/>
    <p:sldId id="2147474521" r:id="rId13"/>
    <p:sldId id="2147474520" r:id="rId14"/>
    <p:sldId id="214747451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0D0FC98-2B5D-4CF9-BEDC-12BEC6151A6A}">
          <p14:sldIdLst>
            <p14:sldId id="257"/>
            <p14:sldId id="2134804112"/>
            <p14:sldId id="2147474514"/>
            <p14:sldId id="2134804116"/>
            <p14:sldId id="2134804108"/>
            <p14:sldId id="2147474516"/>
            <p14:sldId id="2134804114"/>
            <p14:sldId id="2147474515"/>
            <p14:sldId id="2147474517"/>
            <p14:sldId id="2147474518"/>
            <p14:sldId id="2147474519"/>
            <p14:sldId id="2147474521"/>
            <p14:sldId id="2147474520"/>
            <p14:sldId id="2147474510"/>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1AD6C0-191B-6767-5F1E-76596694ED3B}" name="Delrocini, Paul D (US)" initials="DPD(" userId="Delrocini, Paul D (US)" providerId="None"/>
  <p188:author id="{580C6CCB-9489-A592-2CF9-8CA80599194A}" name="Zaleski, Joseph (US)" initials="ZJ(" userId="Zaleski, Joseph (US)" providerId="None"/>
  <p188:author id="{9E9F99E6-A34F-3E3A-D6F4-69A9F69723E8}" name="Sowell II, Eric D (US)" initials="SIED(" userId="Sowell II, Eric D (US)"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8CFDF37-37A8-4BF3-A2F2-D6ED8C9728B2}" v="4" dt="2024-09-16T20:00:21.4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94660"/>
  </p:normalViewPr>
  <p:slideViewPr>
    <p:cSldViewPr snapToGrid="0">
      <p:cViewPr varScale="1">
        <p:scale>
          <a:sx n="107" d="100"/>
          <a:sy n="107" d="100"/>
        </p:scale>
        <p:origin x="91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rrero, Helen (US)" userId="6ae229ef-bb3b-410e-8df3-4c3e49aacf52" providerId="ADAL" clId="{58CFDF37-37A8-4BF3-A2F2-D6ED8C9728B2}"/>
    <pc:docChg chg="undo custSel addSld modSld sldOrd modSection">
      <pc:chgData name="Guerrero, Helen (US)" userId="6ae229ef-bb3b-410e-8df3-4c3e49aacf52" providerId="ADAL" clId="{58CFDF37-37A8-4BF3-A2F2-D6ED8C9728B2}" dt="2024-09-16T20:19:24.867" v="1328" actId="20577"/>
      <pc:docMkLst>
        <pc:docMk/>
      </pc:docMkLst>
      <pc:sldChg chg="modSp mod">
        <pc:chgData name="Guerrero, Helen (US)" userId="6ae229ef-bb3b-410e-8df3-4c3e49aacf52" providerId="ADAL" clId="{58CFDF37-37A8-4BF3-A2F2-D6ED8C9728B2}" dt="2024-09-16T20:18:57.417" v="1327" actId="20577"/>
        <pc:sldMkLst>
          <pc:docMk/>
          <pc:sldMk cId="3514689227" sldId="257"/>
        </pc:sldMkLst>
        <pc:spChg chg="mod">
          <ac:chgData name="Guerrero, Helen (US)" userId="6ae229ef-bb3b-410e-8df3-4c3e49aacf52" providerId="ADAL" clId="{58CFDF37-37A8-4BF3-A2F2-D6ED8C9728B2}" dt="2024-09-16T20:18:48.829" v="1325" actId="20577"/>
          <ac:spMkLst>
            <pc:docMk/>
            <pc:sldMk cId="3514689227" sldId="257"/>
            <ac:spMk id="4" creationId="{E92917E3-F243-24AA-B672-657816BAA39D}"/>
          </ac:spMkLst>
        </pc:spChg>
        <pc:spChg chg="mod">
          <ac:chgData name="Guerrero, Helen (US)" userId="6ae229ef-bb3b-410e-8df3-4c3e49aacf52" providerId="ADAL" clId="{58CFDF37-37A8-4BF3-A2F2-D6ED8C9728B2}" dt="2024-09-16T20:18:57.417" v="1327" actId="20577"/>
          <ac:spMkLst>
            <pc:docMk/>
            <pc:sldMk cId="3514689227" sldId="257"/>
            <ac:spMk id="5" creationId="{992B427C-67E1-5405-35BF-5947F7936E54}"/>
          </ac:spMkLst>
        </pc:spChg>
      </pc:sldChg>
      <pc:sldChg chg="ord">
        <pc:chgData name="Guerrero, Helen (US)" userId="6ae229ef-bb3b-410e-8df3-4c3e49aacf52" providerId="ADAL" clId="{58CFDF37-37A8-4BF3-A2F2-D6ED8C9728B2}" dt="2024-09-16T20:17:53.979" v="1280"/>
        <pc:sldMkLst>
          <pc:docMk/>
          <pc:sldMk cId="3117182758" sldId="2147474514"/>
        </pc:sldMkLst>
      </pc:sldChg>
      <pc:sldChg chg="addSp modSp mod">
        <pc:chgData name="Guerrero, Helen (US)" userId="6ae229ef-bb3b-410e-8df3-4c3e49aacf52" providerId="ADAL" clId="{58CFDF37-37A8-4BF3-A2F2-D6ED8C9728B2}" dt="2024-09-16T17:59:43.772" v="45" actId="1582"/>
        <pc:sldMkLst>
          <pc:docMk/>
          <pc:sldMk cId="1633432829" sldId="2147474515"/>
        </pc:sldMkLst>
        <pc:spChg chg="mod">
          <ac:chgData name="Guerrero, Helen (US)" userId="6ae229ef-bb3b-410e-8df3-4c3e49aacf52" providerId="ADAL" clId="{58CFDF37-37A8-4BF3-A2F2-D6ED8C9728B2}" dt="2024-09-16T17:58:48.251" v="40" actId="20577"/>
          <ac:spMkLst>
            <pc:docMk/>
            <pc:sldMk cId="1633432829" sldId="2147474515"/>
            <ac:spMk id="2" creationId="{88D6E9E1-9D7A-C564-02E0-0FC95E78C23A}"/>
          </ac:spMkLst>
        </pc:spChg>
        <pc:spChg chg="add mod">
          <ac:chgData name="Guerrero, Helen (US)" userId="6ae229ef-bb3b-410e-8df3-4c3e49aacf52" providerId="ADAL" clId="{58CFDF37-37A8-4BF3-A2F2-D6ED8C9728B2}" dt="2024-09-16T17:59:43.772" v="45" actId="1582"/>
          <ac:spMkLst>
            <pc:docMk/>
            <pc:sldMk cId="1633432829" sldId="2147474515"/>
            <ac:spMk id="8" creationId="{62387F7A-C501-8D83-B88E-C694F6E3FBEB}"/>
          </ac:spMkLst>
        </pc:spChg>
      </pc:sldChg>
      <pc:sldChg chg="modSp mod">
        <pc:chgData name="Guerrero, Helen (US)" userId="6ae229ef-bb3b-410e-8df3-4c3e49aacf52" providerId="ADAL" clId="{58CFDF37-37A8-4BF3-A2F2-D6ED8C9728B2}" dt="2024-09-16T20:19:24.867" v="1328" actId="20577"/>
        <pc:sldMkLst>
          <pc:docMk/>
          <pc:sldMk cId="2962342096" sldId="2147474516"/>
        </pc:sldMkLst>
        <pc:spChg chg="mod">
          <ac:chgData name="Guerrero, Helen (US)" userId="6ae229ef-bb3b-410e-8df3-4c3e49aacf52" providerId="ADAL" clId="{58CFDF37-37A8-4BF3-A2F2-D6ED8C9728B2}" dt="2024-09-16T20:19:24.867" v="1328" actId="20577"/>
          <ac:spMkLst>
            <pc:docMk/>
            <pc:sldMk cId="2962342096" sldId="2147474516"/>
            <ac:spMk id="6" creationId="{AEC425D0-5FD6-4F54-0F9B-921E51A901A4}"/>
          </ac:spMkLst>
        </pc:spChg>
      </pc:sldChg>
      <pc:sldChg chg="addSp delSp modSp add mod">
        <pc:chgData name="Guerrero, Helen (US)" userId="6ae229ef-bb3b-410e-8df3-4c3e49aacf52" providerId="ADAL" clId="{58CFDF37-37A8-4BF3-A2F2-D6ED8C9728B2}" dt="2024-09-16T19:21:01.975" v="564" actId="1076"/>
        <pc:sldMkLst>
          <pc:docMk/>
          <pc:sldMk cId="928600452" sldId="2147474517"/>
        </pc:sldMkLst>
        <pc:spChg chg="add del mod">
          <ac:chgData name="Guerrero, Helen (US)" userId="6ae229ef-bb3b-410e-8df3-4c3e49aacf52" providerId="ADAL" clId="{58CFDF37-37A8-4BF3-A2F2-D6ED8C9728B2}" dt="2024-09-16T19:20:56.155" v="560" actId="20577"/>
          <ac:spMkLst>
            <pc:docMk/>
            <pc:sldMk cId="928600452" sldId="2147474517"/>
            <ac:spMk id="2" creationId="{88D6E9E1-9D7A-C564-02E0-0FC95E78C23A}"/>
          </ac:spMkLst>
        </pc:spChg>
        <pc:spChg chg="mod">
          <ac:chgData name="Guerrero, Helen (US)" userId="6ae229ef-bb3b-410e-8df3-4c3e49aacf52" providerId="ADAL" clId="{58CFDF37-37A8-4BF3-A2F2-D6ED8C9728B2}" dt="2024-09-16T19:06:53.005" v="81" actId="20577"/>
          <ac:spMkLst>
            <pc:docMk/>
            <pc:sldMk cId="928600452" sldId="2147474517"/>
            <ac:spMk id="3" creationId="{63C2E109-CD8E-268E-1501-B7A8780DD6BD}"/>
          </ac:spMkLst>
        </pc:spChg>
        <pc:spChg chg="add del mod">
          <ac:chgData name="Guerrero, Helen (US)" userId="6ae229ef-bb3b-410e-8df3-4c3e49aacf52" providerId="ADAL" clId="{58CFDF37-37A8-4BF3-A2F2-D6ED8C9728B2}" dt="2024-09-16T19:13:04.901" v="217" actId="478"/>
          <ac:spMkLst>
            <pc:docMk/>
            <pc:sldMk cId="928600452" sldId="2147474517"/>
            <ac:spMk id="8" creationId="{A29545B8-CF5D-752A-C05F-BFE695A54C9B}"/>
          </ac:spMkLst>
        </pc:spChg>
        <pc:picChg chg="del">
          <ac:chgData name="Guerrero, Helen (US)" userId="6ae229ef-bb3b-410e-8df3-4c3e49aacf52" providerId="ADAL" clId="{58CFDF37-37A8-4BF3-A2F2-D6ED8C9728B2}" dt="2024-09-16T19:06:36.484" v="46" actId="478"/>
          <ac:picMkLst>
            <pc:docMk/>
            <pc:sldMk cId="928600452" sldId="2147474517"/>
            <ac:picMk id="7" creationId="{90D7B8AC-18CF-9037-758D-A3D2DC3C7A68}"/>
          </ac:picMkLst>
        </pc:picChg>
        <pc:picChg chg="add mod">
          <ac:chgData name="Guerrero, Helen (US)" userId="6ae229ef-bb3b-410e-8df3-4c3e49aacf52" providerId="ADAL" clId="{58CFDF37-37A8-4BF3-A2F2-D6ED8C9728B2}" dt="2024-09-16T19:21:01.975" v="564" actId="1076"/>
          <ac:picMkLst>
            <pc:docMk/>
            <pc:sldMk cId="928600452" sldId="2147474517"/>
            <ac:picMk id="10" creationId="{DF7CE709-5B94-DC1B-62A2-7C1B272A975A}"/>
          </ac:picMkLst>
        </pc:picChg>
      </pc:sldChg>
      <pc:sldChg chg="addSp delSp modSp add mod">
        <pc:chgData name="Guerrero, Helen (US)" userId="6ae229ef-bb3b-410e-8df3-4c3e49aacf52" providerId="ADAL" clId="{58CFDF37-37A8-4BF3-A2F2-D6ED8C9728B2}" dt="2024-09-16T19:38:06.112" v="584" actId="1076"/>
        <pc:sldMkLst>
          <pc:docMk/>
          <pc:sldMk cId="407934844" sldId="2147474518"/>
        </pc:sldMkLst>
        <pc:spChg chg="mod">
          <ac:chgData name="Guerrero, Helen (US)" userId="6ae229ef-bb3b-410e-8df3-4c3e49aacf52" providerId="ADAL" clId="{58CFDF37-37A8-4BF3-A2F2-D6ED8C9728B2}" dt="2024-09-16T19:35:12.060" v="571" actId="20577"/>
          <ac:spMkLst>
            <pc:docMk/>
            <pc:sldMk cId="407934844" sldId="2147474518"/>
            <ac:spMk id="2" creationId="{88D6E9E1-9D7A-C564-02E0-0FC95E78C23A}"/>
          </ac:spMkLst>
        </pc:spChg>
        <pc:spChg chg="mod">
          <ac:chgData name="Guerrero, Helen (US)" userId="6ae229ef-bb3b-410e-8df3-4c3e49aacf52" providerId="ADAL" clId="{58CFDF37-37A8-4BF3-A2F2-D6ED8C9728B2}" dt="2024-09-16T19:35:09.473" v="570" actId="20577"/>
          <ac:spMkLst>
            <pc:docMk/>
            <pc:sldMk cId="407934844" sldId="2147474518"/>
            <ac:spMk id="3" creationId="{63C2E109-CD8E-268E-1501-B7A8780DD6BD}"/>
          </ac:spMkLst>
        </pc:spChg>
        <pc:spChg chg="add mod">
          <ac:chgData name="Guerrero, Helen (US)" userId="6ae229ef-bb3b-410e-8df3-4c3e49aacf52" providerId="ADAL" clId="{58CFDF37-37A8-4BF3-A2F2-D6ED8C9728B2}" dt="2024-09-16T19:36:41.863" v="580" actId="208"/>
          <ac:spMkLst>
            <pc:docMk/>
            <pc:sldMk cId="407934844" sldId="2147474518"/>
            <ac:spMk id="8" creationId="{7A726BE4-47C9-DD02-C26D-54E087452D83}"/>
          </ac:spMkLst>
        </pc:spChg>
        <pc:spChg chg="add mod">
          <ac:chgData name="Guerrero, Helen (US)" userId="6ae229ef-bb3b-410e-8df3-4c3e49aacf52" providerId="ADAL" clId="{58CFDF37-37A8-4BF3-A2F2-D6ED8C9728B2}" dt="2024-09-16T19:38:06.112" v="584" actId="1076"/>
          <ac:spMkLst>
            <pc:docMk/>
            <pc:sldMk cId="407934844" sldId="2147474518"/>
            <ac:spMk id="12" creationId="{0B75112F-D98F-0933-9EE5-F0D1F65FA8AF}"/>
          </ac:spMkLst>
        </pc:spChg>
        <pc:picChg chg="add mod">
          <ac:chgData name="Guerrero, Helen (US)" userId="6ae229ef-bb3b-410e-8df3-4c3e49aacf52" providerId="ADAL" clId="{58CFDF37-37A8-4BF3-A2F2-D6ED8C9728B2}" dt="2024-09-16T19:35:30.209" v="576" actId="1076"/>
          <ac:picMkLst>
            <pc:docMk/>
            <pc:sldMk cId="407934844" sldId="2147474518"/>
            <ac:picMk id="7" creationId="{92A8F7BC-6765-0679-E3C3-631F0B056894}"/>
          </ac:picMkLst>
        </pc:picChg>
        <pc:picChg chg="del">
          <ac:chgData name="Guerrero, Helen (US)" userId="6ae229ef-bb3b-410e-8df3-4c3e49aacf52" providerId="ADAL" clId="{58CFDF37-37A8-4BF3-A2F2-D6ED8C9728B2}" dt="2024-09-16T19:35:12.859" v="572" actId="478"/>
          <ac:picMkLst>
            <pc:docMk/>
            <pc:sldMk cId="407934844" sldId="2147474518"/>
            <ac:picMk id="10" creationId="{DF7CE709-5B94-DC1B-62A2-7C1B272A975A}"/>
          </ac:picMkLst>
        </pc:picChg>
        <pc:cxnChg chg="add mod">
          <ac:chgData name="Guerrero, Helen (US)" userId="6ae229ef-bb3b-410e-8df3-4c3e49aacf52" providerId="ADAL" clId="{58CFDF37-37A8-4BF3-A2F2-D6ED8C9728B2}" dt="2024-09-16T19:37:51.783" v="582" actId="208"/>
          <ac:cxnSpMkLst>
            <pc:docMk/>
            <pc:sldMk cId="407934844" sldId="2147474518"/>
            <ac:cxnSpMk id="11" creationId="{44915B4E-0088-9A58-19DB-CB653E85ACB4}"/>
          </ac:cxnSpMkLst>
        </pc:cxnChg>
      </pc:sldChg>
      <pc:sldChg chg="addSp delSp modSp add mod">
        <pc:chgData name="Guerrero, Helen (US)" userId="6ae229ef-bb3b-410e-8df3-4c3e49aacf52" providerId="ADAL" clId="{58CFDF37-37A8-4BF3-A2F2-D6ED8C9728B2}" dt="2024-09-16T19:49:39.050" v="736" actId="1076"/>
        <pc:sldMkLst>
          <pc:docMk/>
          <pc:sldMk cId="3638921810" sldId="2147474519"/>
        </pc:sldMkLst>
        <pc:spChg chg="mod">
          <ac:chgData name="Guerrero, Helen (US)" userId="6ae229ef-bb3b-410e-8df3-4c3e49aacf52" providerId="ADAL" clId="{58CFDF37-37A8-4BF3-A2F2-D6ED8C9728B2}" dt="2024-09-16T19:40:50.059" v="599" actId="20577"/>
          <ac:spMkLst>
            <pc:docMk/>
            <pc:sldMk cId="3638921810" sldId="2147474519"/>
            <ac:spMk id="3" creationId="{63C2E109-CD8E-268E-1501-B7A8780DD6BD}"/>
          </ac:spMkLst>
        </pc:spChg>
        <pc:spChg chg="del mod">
          <ac:chgData name="Guerrero, Helen (US)" userId="6ae229ef-bb3b-410e-8df3-4c3e49aacf52" providerId="ADAL" clId="{58CFDF37-37A8-4BF3-A2F2-D6ED8C9728B2}" dt="2024-09-16T19:42:03.689" v="611" actId="478"/>
          <ac:spMkLst>
            <pc:docMk/>
            <pc:sldMk cId="3638921810" sldId="2147474519"/>
            <ac:spMk id="8" creationId="{7A726BE4-47C9-DD02-C26D-54E087452D83}"/>
          </ac:spMkLst>
        </pc:spChg>
        <pc:spChg chg="del">
          <ac:chgData name="Guerrero, Helen (US)" userId="6ae229ef-bb3b-410e-8df3-4c3e49aacf52" providerId="ADAL" clId="{58CFDF37-37A8-4BF3-A2F2-D6ED8C9728B2}" dt="2024-09-16T19:40:53.083" v="601" actId="478"/>
          <ac:spMkLst>
            <pc:docMk/>
            <pc:sldMk cId="3638921810" sldId="2147474519"/>
            <ac:spMk id="12" creationId="{0B75112F-D98F-0933-9EE5-F0D1F65FA8AF}"/>
          </ac:spMkLst>
        </pc:spChg>
        <pc:spChg chg="add mod">
          <ac:chgData name="Guerrero, Helen (US)" userId="6ae229ef-bb3b-410e-8df3-4c3e49aacf52" providerId="ADAL" clId="{58CFDF37-37A8-4BF3-A2F2-D6ED8C9728B2}" dt="2024-09-16T19:49:39.050" v="736" actId="1076"/>
          <ac:spMkLst>
            <pc:docMk/>
            <pc:sldMk cId="3638921810" sldId="2147474519"/>
            <ac:spMk id="14" creationId="{5CB9DEB5-50A9-069C-FDDA-109F4F714435}"/>
          </ac:spMkLst>
        </pc:spChg>
        <pc:picChg chg="del">
          <ac:chgData name="Guerrero, Helen (US)" userId="6ae229ef-bb3b-410e-8df3-4c3e49aacf52" providerId="ADAL" clId="{58CFDF37-37A8-4BF3-A2F2-D6ED8C9728B2}" dt="2024-09-16T19:40:51.861" v="600" actId="478"/>
          <ac:picMkLst>
            <pc:docMk/>
            <pc:sldMk cId="3638921810" sldId="2147474519"/>
            <ac:picMk id="7" creationId="{92A8F7BC-6765-0679-E3C3-631F0B056894}"/>
          </ac:picMkLst>
        </pc:picChg>
        <pc:picChg chg="add mod">
          <ac:chgData name="Guerrero, Helen (US)" userId="6ae229ef-bb3b-410e-8df3-4c3e49aacf52" providerId="ADAL" clId="{58CFDF37-37A8-4BF3-A2F2-D6ED8C9728B2}" dt="2024-09-16T19:44:34.724" v="727" actId="14100"/>
          <ac:picMkLst>
            <pc:docMk/>
            <pc:sldMk cId="3638921810" sldId="2147474519"/>
            <ac:picMk id="9" creationId="{023FF218-3C0E-74BC-EB14-6752F50FC643}"/>
          </ac:picMkLst>
        </pc:picChg>
        <pc:picChg chg="add mod">
          <ac:chgData name="Guerrero, Helen (US)" userId="6ae229ef-bb3b-410e-8df3-4c3e49aacf52" providerId="ADAL" clId="{58CFDF37-37A8-4BF3-A2F2-D6ED8C9728B2}" dt="2024-09-16T19:44:26.444" v="724" actId="14100"/>
          <ac:picMkLst>
            <pc:docMk/>
            <pc:sldMk cId="3638921810" sldId="2147474519"/>
            <ac:picMk id="13" creationId="{D403FA1E-40BE-84BB-A5DC-49FE4C95FC95}"/>
          </ac:picMkLst>
        </pc:picChg>
        <pc:picChg chg="add mod">
          <ac:chgData name="Guerrero, Helen (US)" userId="6ae229ef-bb3b-410e-8df3-4c3e49aacf52" providerId="ADAL" clId="{58CFDF37-37A8-4BF3-A2F2-D6ED8C9728B2}" dt="2024-09-16T19:44:32.357" v="726" actId="14100"/>
          <ac:picMkLst>
            <pc:docMk/>
            <pc:sldMk cId="3638921810" sldId="2147474519"/>
            <ac:picMk id="16" creationId="{FC87E903-086A-F6AD-CF4D-AEE353E92177}"/>
          </ac:picMkLst>
        </pc:picChg>
        <pc:cxnChg chg="del">
          <ac:chgData name="Guerrero, Helen (US)" userId="6ae229ef-bb3b-410e-8df3-4c3e49aacf52" providerId="ADAL" clId="{58CFDF37-37A8-4BF3-A2F2-D6ED8C9728B2}" dt="2024-09-16T19:40:54.086" v="602" actId="478"/>
          <ac:cxnSpMkLst>
            <pc:docMk/>
            <pc:sldMk cId="3638921810" sldId="2147474519"/>
            <ac:cxnSpMk id="11" creationId="{44915B4E-0088-9A58-19DB-CB653E85ACB4}"/>
          </ac:cxnSpMkLst>
        </pc:cxnChg>
      </pc:sldChg>
      <pc:sldChg chg="addSp delSp modSp add mod">
        <pc:chgData name="Guerrero, Helen (US)" userId="6ae229ef-bb3b-410e-8df3-4c3e49aacf52" providerId="ADAL" clId="{58CFDF37-37A8-4BF3-A2F2-D6ED8C9728B2}" dt="2024-09-16T20:17:34.376" v="1278" actId="20577"/>
        <pc:sldMkLst>
          <pc:docMk/>
          <pc:sldMk cId="3127661187" sldId="2147474520"/>
        </pc:sldMkLst>
        <pc:spChg chg="mod">
          <ac:chgData name="Guerrero, Helen (US)" userId="6ae229ef-bb3b-410e-8df3-4c3e49aacf52" providerId="ADAL" clId="{58CFDF37-37A8-4BF3-A2F2-D6ED8C9728B2}" dt="2024-09-16T20:12:35.964" v="920" actId="20577"/>
          <ac:spMkLst>
            <pc:docMk/>
            <pc:sldMk cId="3127661187" sldId="2147474520"/>
            <ac:spMk id="2" creationId="{88D6E9E1-9D7A-C564-02E0-0FC95E78C23A}"/>
          </ac:spMkLst>
        </pc:spChg>
        <pc:spChg chg="mod">
          <ac:chgData name="Guerrero, Helen (US)" userId="6ae229ef-bb3b-410e-8df3-4c3e49aacf52" providerId="ADAL" clId="{58CFDF37-37A8-4BF3-A2F2-D6ED8C9728B2}" dt="2024-09-16T20:12:48.137" v="928" actId="1076"/>
          <ac:spMkLst>
            <pc:docMk/>
            <pc:sldMk cId="3127661187" sldId="2147474520"/>
            <ac:spMk id="3" creationId="{63C2E109-CD8E-268E-1501-B7A8780DD6BD}"/>
          </ac:spMkLst>
        </pc:spChg>
        <pc:spChg chg="del mod">
          <ac:chgData name="Guerrero, Helen (US)" userId="6ae229ef-bb3b-410e-8df3-4c3e49aacf52" providerId="ADAL" clId="{58CFDF37-37A8-4BF3-A2F2-D6ED8C9728B2}" dt="2024-09-16T19:52:52.032" v="788"/>
          <ac:spMkLst>
            <pc:docMk/>
            <pc:sldMk cId="3127661187" sldId="2147474520"/>
            <ac:spMk id="14" creationId="{5CB9DEB5-50A9-069C-FDDA-109F4F714435}"/>
          </ac:spMkLst>
        </pc:spChg>
        <pc:spChg chg="add del mod">
          <ac:chgData name="Guerrero, Helen (US)" userId="6ae229ef-bb3b-410e-8df3-4c3e49aacf52" providerId="ADAL" clId="{58CFDF37-37A8-4BF3-A2F2-D6ED8C9728B2}" dt="2024-09-16T20:12:40.755" v="925"/>
          <ac:spMkLst>
            <pc:docMk/>
            <pc:sldMk cId="3127661187" sldId="2147474520"/>
            <ac:spMk id="18" creationId="{26755B34-1914-C597-A553-95B8EF7E9422}"/>
          </ac:spMkLst>
        </pc:spChg>
        <pc:spChg chg="add mod">
          <ac:chgData name="Guerrero, Helen (US)" userId="6ae229ef-bb3b-410e-8df3-4c3e49aacf52" providerId="ADAL" clId="{58CFDF37-37A8-4BF3-A2F2-D6ED8C9728B2}" dt="2024-09-16T20:17:34.376" v="1278" actId="20577"/>
          <ac:spMkLst>
            <pc:docMk/>
            <pc:sldMk cId="3127661187" sldId="2147474520"/>
            <ac:spMk id="19" creationId="{EB24C9CA-FBDA-840C-4D38-2B0B1BC1C948}"/>
          </ac:spMkLst>
        </pc:spChg>
        <pc:picChg chg="add del mod">
          <ac:chgData name="Guerrero, Helen (US)" userId="6ae229ef-bb3b-410e-8df3-4c3e49aacf52" providerId="ADAL" clId="{58CFDF37-37A8-4BF3-A2F2-D6ED8C9728B2}" dt="2024-09-16T20:12:32.946" v="918" actId="478"/>
          <ac:picMkLst>
            <pc:docMk/>
            <pc:sldMk cId="3127661187" sldId="2147474520"/>
            <ac:picMk id="7" creationId="{03BB203B-AB4E-2FEC-FB3D-B29F604999E9}"/>
          </ac:picMkLst>
        </pc:picChg>
        <pc:picChg chg="del">
          <ac:chgData name="Guerrero, Helen (US)" userId="6ae229ef-bb3b-410e-8df3-4c3e49aacf52" providerId="ADAL" clId="{58CFDF37-37A8-4BF3-A2F2-D6ED8C9728B2}" dt="2024-09-16T19:50:13.149" v="783" actId="478"/>
          <ac:picMkLst>
            <pc:docMk/>
            <pc:sldMk cId="3127661187" sldId="2147474520"/>
            <ac:picMk id="9" creationId="{023FF218-3C0E-74BC-EB14-6752F50FC643}"/>
          </ac:picMkLst>
        </pc:picChg>
        <pc:picChg chg="add del mod">
          <ac:chgData name="Guerrero, Helen (US)" userId="6ae229ef-bb3b-410e-8df3-4c3e49aacf52" providerId="ADAL" clId="{58CFDF37-37A8-4BF3-A2F2-D6ED8C9728B2}" dt="2024-09-16T19:57:14.062" v="832" actId="478"/>
          <ac:picMkLst>
            <pc:docMk/>
            <pc:sldMk cId="3127661187" sldId="2147474520"/>
            <ac:picMk id="10" creationId="{ED81847A-7E71-EA50-DBF8-1536FB5F1391}"/>
          </ac:picMkLst>
        </pc:picChg>
        <pc:picChg chg="add del mod">
          <ac:chgData name="Guerrero, Helen (US)" userId="6ae229ef-bb3b-410e-8df3-4c3e49aacf52" providerId="ADAL" clId="{58CFDF37-37A8-4BF3-A2F2-D6ED8C9728B2}" dt="2024-09-16T20:12:40.755" v="923" actId="478"/>
          <ac:picMkLst>
            <pc:docMk/>
            <pc:sldMk cId="3127661187" sldId="2147474520"/>
            <ac:picMk id="12" creationId="{B3FCAC05-04BE-1239-89E3-56C6BF6F398C}"/>
          </ac:picMkLst>
        </pc:picChg>
        <pc:picChg chg="del">
          <ac:chgData name="Guerrero, Helen (US)" userId="6ae229ef-bb3b-410e-8df3-4c3e49aacf52" providerId="ADAL" clId="{58CFDF37-37A8-4BF3-A2F2-D6ED8C9728B2}" dt="2024-09-16T19:50:13.806" v="784" actId="478"/>
          <ac:picMkLst>
            <pc:docMk/>
            <pc:sldMk cId="3127661187" sldId="2147474520"/>
            <ac:picMk id="13" creationId="{D403FA1E-40BE-84BB-A5DC-49FE4C95FC95}"/>
          </ac:picMkLst>
        </pc:picChg>
        <pc:picChg chg="del">
          <ac:chgData name="Guerrero, Helen (US)" userId="6ae229ef-bb3b-410e-8df3-4c3e49aacf52" providerId="ADAL" clId="{58CFDF37-37A8-4BF3-A2F2-D6ED8C9728B2}" dt="2024-09-16T19:50:14.358" v="785" actId="478"/>
          <ac:picMkLst>
            <pc:docMk/>
            <pc:sldMk cId="3127661187" sldId="2147474520"/>
            <ac:picMk id="16" creationId="{FC87E903-086A-F6AD-CF4D-AEE353E92177}"/>
          </ac:picMkLst>
        </pc:picChg>
        <pc:picChg chg="add del mod">
          <ac:chgData name="Guerrero, Helen (US)" userId="6ae229ef-bb3b-410e-8df3-4c3e49aacf52" providerId="ADAL" clId="{58CFDF37-37A8-4BF3-A2F2-D6ED8C9728B2}" dt="2024-09-16T20:12:37.186" v="921" actId="478"/>
          <ac:picMkLst>
            <pc:docMk/>
            <pc:sldMk cId="3127661187" sldId="2147474520"/>
            <ac:picMk id="17" creationId="{A5022FE0-3ED0-D256-6150-893D38375FCA}"/>
          </ac:picMkLst>
        </pc:picChg>
      </pc:sldChg>
      <pc:sldChg chg="modSp add mod ord">
        <pc:chgData name="Guerrero, Helen (US)" userId="6ae229ef-bb3b-410e-8df3-4c3e49aacf52" providerId="ADAL" clId="{58CFDF37-37A8-4BF3-A2F2-D6ED8C9728B2}" dt="2024-09-16T20:12:21.987" v="902"/>
        <pc:sldMkLst>
          <pc:docMk/>
          <pc:sldMk cId="589279672" sldId="2147474521"/>
        </pc:sldMkLst>
        <pc:spChg chg="mod">
          <ac:chgData name="Guerrero, Helen (US)" userId="6ae229ef-bb3b-410e-8df3-4c3e49aacf52" providerId="ADAL" clId="{58CFDF37-37A8-4BF3-A2F2-D6ED8C9728B2}" dt="2024-09-16T20:12:16.522" v="900" actId="20577"/>
          <ac:spMkLst>
            <pc:docMk/>
            <pc:sldMk cId="589279672" sldId="2147474521"/>
            <ac:spMk id="19" creationId="{EB24C9CA-FBDA-840C-4D38-2B0B1BC1C94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802E41-EE3D-4498-9577-56423AEF1566}" type="datetimeFigureOut">
              <a:rPr lang="en-US" smtClean="0"/>
              <a:t>9/16/2024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1A0FA8-0DC0-4E46-9AC7-600D442C135D}" type="slidenum">
              <a:rPr lang="en-US" smtClean="0"/>
              <a:t>‹#›</a:t>
            </a:fld>
            <a:endParaRPr lang="en-US"/>
          </a:p>
        </p:txBody>
      </p:sp>
    </p:spTree>
    <p:extLst>
      <p:ext uri="{BB962C8B-B14F-4D97-AF65-F5344CB8AC3E}">
        <p14:creationId xmlns:p14="http://schemas.microsoft.com/office/powerpoint/2010/main" val="3353460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385B-2EDF-679C-8CBF-92EB94FC610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4A07BB-188D-48BE-5EDD-7393A7BF97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AEE5EC9-34D6-B73F-4D1E-98E091EDBF11}"/>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5" name="Footer Placeholder 4">
            <a:extLst>
              <a:ext uri="{FF2B5EF4-FFF2-40B4-BE49-F238E27FC236}">
                <a16:creationId xmlns:a16="http://schemas.microsoft.com/office/drawing/2014/main" id="{836A6820-14D3-CA87-7A66-17190D5F6D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DC37B5-F907-08CF-5814-A5014690C1F9}"/>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37646557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63937-E8E7-D08D-01E7-6E0058B84BF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A04221-FE5B-EE39-77C5-1202FEB5D9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F65334-7839-715A-B06B-916E818B74F6}"/>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5" name="Footer Placeholder 4">
            <a:extLst>
              <a:ext uri="{FF2B5EF4-FFF2-40B4-BE49-F238E27FC236}">
                <a16:creationId xmlns:a16="http://schemas.microsoft.com/office/drawing/2014/main" id="{E6B4BADE-9C43-6892-B29F-A55649786E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A9FD67-8074-615F-412E-85288DBB9A8E}"/>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15773644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E5CE0FF-C83B-80F1-ACA6-38F24D32BB2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B639814-0598-0EB0-0A79-5DBEF0AF2E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714F45-EBD6-D17F-2DD6-6A8A92610197}"/>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5" name="Footer Placeholder 4">
            <a:extLst>
              <a:ext uri="{FF2B5EF4-FFF2-40B4-BE49-F238E27FC236}">
                <a16:creationId xmlns:a16="http://schemas.microsoft.com/office/drawing/2014/main" id="{03822625-24D3-B5B8-6CE3-2030C3112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6B105-35CE-3E23-96CE-E68A39DAC63F}"/>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21879937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Blue Title Slide">
    <p:bg>
      <p:bgRef idx="1001">
        <a:schemeClr val="bg1"/>
      </p:bgRef>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91FA71E-0212-4DBE-A395-9FE7E0C98054}"/>
              </a:ext>
            </a:extLst>
          </p:cNvPr>
          <p:cNvSpPr/>
          <p:nvPr userDrawn="1"/>
        </p:nvSpPr>
        <p:spPr>
          <a:xfrm>
            <a:off x="-2" y="-51353"/>
            <a:ext cx="12192001" cy="4803982"/>
          </a:xfrm>
          <a:prstGeom prst="rect">
            <a:avLst/>
          </a:prstGeom>
          <a:solidFill>
            <a:srgbClr val="0034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0C6617D5-B90F-45FD-B3DA-A0A816BE6062}"/>
              </a:ext>
            </a:extLst>
          </p:cNvPr>
          <p:cNvSpPr/>
          <p:nvPr userDrawn="1"/>
        </p:nvSpPr>
        <p:spPr>
          <a:xfrm>
            <a:off x="0" y="4661453"/>
            <a:ext cx="12191999" cy="21965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 Placeholder 22">
            <a:extLst>
              <a:ext uri="{FF2B5EF4-FFF2-40B4-BE49-F238E27FC236}">
                <a16:creationId xmlns:a16="http://schemas.microsoft.com/office/drawing/2014/main" id="{B18D4118-BF90-462F-9D5A-CEE417B46C36}"/>
              </a:ext>
            </a:extLst>
          </p:cNvPr>
          <p:cNvSpPr>
            <a:spLocks noGrp="1"/>
          </p:cNvSpPr>
          <p:nvPr>
            <p:ph type="body" sz="quarter" idx="16" hasCustomPrompt="1"/>
          </p:nvPr>
        </p:nvSpPr>
        <p:spPr>
          <a:xfrm>
            <a:off x="639968" y="5493495"/>
            <a:ext cx="5803900" cy="439737"/>
          </a:xfrm>
          <a:prstGeom prst="rect">
            <a:avLst/>
          </a:prstGeom>
        </p:spPr>
        <p:txBody>
          <a:bodyPr anchor="ctr"/>
          <a:lstStyle>
            <a:lvl1pPr marL="0" indent="0" algn="l">
              <a:lnSpc>
                <a:spcPct val="85000"/>
              </a:lnSpc>
              <a:spcBef>
                <a:spcPts val="0"/>
              </a:spcBef>
              <a:buNone/>
              <a:defRPr lang="en-US" sz="1800" b="0" kern="1200" cap="none" baseline="0" dirty="0" smtClean="0">
                <a:solidFill>
                  <a:schemeClr val="tx1"/>
                </a:solidFill>
                <a:latin typeface="+mn-lt"/>
                <a:ea typeface="+mn-ea"/>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Presentation Subtitle (Optional)</a:t>
            </a:r>
          </a:p>
        </p:txBody>
      </p:sp>
      <p:sp>
        <p:nvSpPr>
          <p:cNvPr id="28" name="Text Placeholder 22">
            <a:extLst>
              <a:ext uri="{FF2B5EF4-FFF2-40B4-BE49-F238E27FC236}">
                <a16:creationId xmlns:a16="http://schemas.microsoft.com/office/drawing/2014/main" id="{F0D77D0A-1632-4CDC-A4D3-915F3444BD6D}"/>
              </a:ext>
            </a:extLst>
          </p:cNvPr>
          <p:cNvSpPr>
            <a:spLocks noGrp="1"/>
          </p:cNvSpPr>
          <p:nvPr>
            <p:ph type="body" sz="quarter" idx="19" hasCustomPrompt="1"/>
          </p:nvPr>
        </p:nvSpPr>
        <p:spPr>
          <a:xfrm>
            <a:off x="639968" y="6113727"/>
            <a:ext cx="3104322" cy="286739"/>
          </a:xfrm>
          <a:prstGeom prst="rect">
            <a:avLst/>
          </a:prstGeom>
        </p:spPr>
        <p:txBody>
          <a:bodyPr/>
          <a:lstStyle>
            <a:lvl1pPr marL="0" indent="0" algn="l">
              <a:lnSpc>
                <a:spcPct val="100000"/>
              </a:lnSpc>
              <a:spcBef>
                <a:spcPts val="0"/>
              </a:spcBef>
              <a:buNone/>
              <a:defRPr lang="en-US" sz="1200" b="1" kern="1200" cap="none" baseline="0" dirty="0" smtClean="0">
                <a:solidFill>
                  <a:schemeClr val="tx1"/>
                </a:solidFill>
                <a:latin typeface="+mn-lt"/>
                <a:ea typeface="+mn-ea"/>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Presenter Name, Full Title</a:t>
            </a:r>
          </a:p>
        </p:txBody>
      </p:sp>
      <p:pic>
        <p:nvPicPr>
          <p:cNvPr id="3" name="Picture 2">
            <a:extLst>
              <a:ext uri="{FF2B5EF4-FFF2-40B4-BE49-F238E27FC236}">
                <a16:creationId xmlns:a16="http://schemas.microsoft.com/office/drawing/2014/main" id="{D20CDAB2-5F36-8183-F2EC-12976822FF21}"/>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8900160" y="5419142"/>
            <a:ext cx="2883698" cy="514090"/>
          </a:xfrm>
          <a:prstGeom prst="rect">
            <a:avLst/>
          </a:prstGeom>
        </p:spPr>
      </p:pic>
      <p:sp>
        <p:nvSpPr>
          <p:cNvPr id="6" name="Text Placeholder 22">
            <a:extLst>
              <a:ext uri="{FF2B5EF4-FFF2-40B4-BE49-F238E27FC236}">
                <a16:creationId xmlns:a16="http://schemas.microsoft.com/office/drawing/2014/main" id="{EC51FD09-7A7E-68BC-55B2-2AA99FDC3AB4}"/>
              </a:ext>
            </a:extLst>
          </p:cNvPr>
          <p:cNvSpPr>
            <a:spLocks noGrp="1"/>
          </p:cNvSpPr>
          <p:nvPr>
            <p:ph type="body" sz="quarter" idx="20" hasCustomPrompt="1"/>
          </p:nvPr>
        </p:nvSpPr>
        <p:spPr>
          <a:xfrm>
            <a:off x="640079" y="2844800"/>
            <a:ext cx="8937553" cy="881137"/>
          </a:xfrm>
          <a:prstGeom prst="rect">
            <a:avLst/>
          </a:prstGeom>
        </p:spPr>
        <p:txBody>
          <a:bodyPr/>
          <a:lstStyle>
            <a:lvl1pPr marL="0" indent="0" algn="l">
              <a:lnSpc>
                <a:spcPct val="100000"/>
              </a:lnSpc>
              <a:spcBef>
                <a:spcPts val="0"/>
              </a:spcBef>
              <a:buNone/>
              <a:defRPr lang="en-US" sz="4000" b="1" kern="1200" dirty="0" smtClean="0">
                <a:solidFill>
                  <a:schemeClr val="bg1"/>
                </a:solidFill>
                <a:latin typeface="+mn-lt"/>
                <a:ea typeface="+mj-ea"/>
                <a:cs typeface="Calibri" panose="020F050202020403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Title Slide</a:t>
            </a:r>
          </a:p>
        </p:txBody>
      </p:sp>
      <p:sp>
        <p:nvSpPr>
          <p:cNvPr id="4" name="Text Placeholder 3">
            <a:extLst>
              <a:ext uri="{FF2B5EF4-FFF2-40B4-BE49-F238E27FC236}">
                <a16:creationId xmlns:a16="http://schemas.microsoft.com/office/drawing/2014/main" id="{BA5EF5A7-BB36-43A4-8EA2-049AFD800F0C}"/>
              </a:ext>
            </a:extLst>
          </p:cNvPr>
          <p:cNvSpPr>
            <a:spLocks noGrp="1"/>
          </p:cNvSpPr>
          <p:nvPr>
            <p:ph type="body" sz="quarter" idx="21" hasCustomPrompt="1"/>
          </p:nvPr>
        </p:nvSpPr>
        <p:spPr>
          <a:xfrm>
            <a:off x="639968" y="6425511"/>
            <a:ext cx="2212848" cy="206734"/>
          </a:xfrm>
          <a:prstGeom prst="rect">
            <a:avLst/>
          </a:prstGeom>
        </p:spPr>
        <p:txBody>
          <a:bodyPr/>
          <a:lstStyle>
            <a:lvl1pPr marL="0" indent="0">
              <a:buNone/>
              <a:defRPr sz="1000">
                <a:latin typeface="+mn-lt"/>
              </a:defRPr>
            </a:lvl1pPr>
            <a:lvl2pPr marL="457200" indent="0">
              <a:buNone/>
              <a:defRPr sz="1000">
                <a:latin typeface="Arial Narrow" panose="020B0606020202030204" pitchFamily="34" charset="0"/>
              </a:defRPr>
            </a:lvl2pPr>
            <a:lvl3pPr marL="914400" indent="0">
              <a:buNone/>
              <a:defRPr sz="1000">
                <a:latin typeface="Arial Narrow" panose="020B0606020202030204" pitchFamily="34" charset="0"/>
              </a:defRPr>
            </a:lvl3pPr>
            <a:lvl4pPr marL="1371600" indent="0">
              <a:buNone/>
              <a:defRPr sz="1000">
                <a:latin typeface="Arial Narrow" panose="020B0606020202030204" pitchFamily="34" charset="0"/>
              </a:defRPr>
            </a:lvl4pPr>
            <a:lvl5pPr marL="1828800" indent="0">
              <a:buNone/>
              <a:defRPr sz="1000">
                <a:latin typeface="Arial Narrow" panose="020B0606020202030204" pitchFamily="34" charset="0"/>
              </a:defRPr>
            </a:lvl5pPr>
          </a:lstStyle>
          <a:p>
            <a:pPr lvl="0"/>
            <a:r>
              <a:rPr lang="en-US" dirty="0"/>
              <a:t>Date</a:t>
            </a:r>
          </a:p>
        </p:txBody>
      </p:sp>
      <p:sp>
        <p:nvSpPr>
          <p:cNvPr id="13" name="Text Placeholder 3">
            <a:extLst>
              <a:ext uri="{FF2B5EF4-FFF2-40B4-BE49-F238E27FC236}">
                <a16:creationId xmlns:a16="http://schemas.microsoft.com/office/drawing/2014/main" id="{A231CBB2-D98E-4E4C-9999-6C2315CF61A0}"/>
              </a:ext>
            </a:extLst>
          </p:cNvPr>
          <p:cNvSpPr>
            <a:spLocks noGrp="1"/>
          </p:cNvSpPr>
          <p:nvPr>
            <p:ph type="body" sz="quarter" idx="22" hasCustomPrompt="1"/>
          </p:nvPr>
        </p:nvSpPr>
        <p:spPr>
          <a:xfrm>
            <a:off x="3844925" y="60474"/>
            <a:ext cx="4502150" cy="241938"/>
          </a:xfrm>
          <a:prstGeom prst="rect">
            <a:avLst/>
          </a:prstGeom>
        </p:spPr>
        <p:txBody>
          <a:bodyPr/>
          <a:lstStyle>
            <a:lvl1pPr marL="0" indent="0" algn="ctr">
              <a:spcBef>
                <a:spcPts val="0"/>
              </a:spcBef>
              <a:buNone/>
              <a:defRPr sz="1000" b="0" i="0" cap="all" baseline="0">
                <a:solidFill>
                  <a:schemeClr val="bg1"/>
                </a:solidFill>
                <a:latin typeface="Arial Black" panose="020B0A04020102020204" pitchFamily="34" charset="0"/>
              </a:defRPr>
            </a:lvl1pPr>
          </a:lstStyle>
          <a:p>
            <a:pPr lvl="0"/>
            <a:r>
              <a:rPr lang="en-US" dirty="0"/>
              <a:t>CLASSIFICATION</a:t>
            </a:r>
          </a:p>
        </p:txBody>
      </p:sp>
      <p:sp>
        <p:nvSpPr>
          <p:cNvPr id="12" name="Text Placeholder 24">
            <a:extLst>
              <a:ext uri="{FF2B5EF4-FFF2-40B4-BE49-F238E27FC236}">
                <a16:creationId xmlns:a16="http://schemas.microsoft.com/office/drawing/2014/main" id="{3D3A874E-4FB8-4EEB-B255-074C64202BA9}"/>
              </a:ext>
            </a:extLst>
          </p:cNvPr>
          <p:cNvSpPr>
            <a:spLocks noGrp="1"/>
          </p:cNvSpPr>
          <p:nvPr>
            <p:ph type="body" sz="quarter" idx="15" hasCustomPrompt="1"/>
          </p:nvPr>
        </p:nvSpPr>
        <p:spPr>
          <a:xfrm>
            <a:off x="4076701" y="6605842"/>
            <a:ext cx="4038600" cy="228421"/>
          </a:xfrm>
          <a:prstGeom prst="rect">
            <a:avLst/>
          </a:prstGeom>
        </p:spPr>
        <p:txBody>
          <a:bodyPr/>
          <a:lstStyle>
            <a:lvl1pPr marL="0" indent="0" algn="ctr">
              <a:spcBef>
                <a:spcPts val="100"/>
              </a:spcBef>
              <a:buNone/>
              <a:defRPr sz="1000" b="0" i="0" cap="all" baseline="0">
                <a:solidFill>
                  <a:schemeClr val="tx1"/>
                </a:solidFill>
                <a:latin typeface="Arial Black" panose="020B0A04020102020204" pitchFamily="34" charset="0"/>
                <a:cs typeface="Arial" panose="020B0604020202020204" pitchFamily="34" charset="0"/>
              </a:defRPr>
            </a:lvl1pPr>
          </a:lstStyle>
          <a:p>
            <a:pPr lvl="0"/>
            <a:r>
              <a:rPr lang="en-US" dirty="0"/>
              <a:t>CLASSIFICATION</a:t>
            </a:r>
          </a:p>
        </p:txBody>
      </p:sp>
      <p:sp>
        <p:nvSpPr>
          <p:cNvPr id="14" name="Text Placeholder 24">
            <a:extLst>
              <a:ext uri="{FF2B5EF4-FFF2-40B4-BE49-F238E27FC236}">
                <a16:creationId xmlns:a16="http://schemas.microsoft.com/office/drawing/2014/main" id="{D997F685-36E2-4C26-B52A-7CE0DB913247}"/>
              </a:ext>
            </a:extLst>
          </p:cNvPr>
          <p:cNvSpPr>
            <a:spLocks noGrp="1"/>
          </p:cNvSpPr>
          <p:nvPr>
            <p:ph type="body" sz="quarter" idx="17" hasCustomPrompt="1"/>
          </p:nvPr>
        </p:nvSpPr>
        <p:spPr>
          <a:xfrm>
            <a:off x="4076701" y="6416984"/>
            <a:ext cx="4038600" cy="167863"/>
          </a:xfrm>
          <a:prstGeom prst="rect">
            <a:avLst/>
          </a:prstGeom>
        </p:spPr>
        <p:txBody>
          <a:bodyPr lIns="0" tIns="0" rIns="0" bIns="0" anchor="ctr" anchorCtr="0"/>
          <a:lstStyle>
            <a:lvl1pPr marL="0" indent="0" algn="ctr">
              <a:spcBef>
                <a:spcPts val="100"/>
              </a:spcBef>
              <a:buNone/>
              <a:defRPr sz="800" b="0" baseline="0">
                <a:solidFill>
                  <a:schemeClr val="tx1"/>
                </a:solidFill>
                <a:latin typeface="Arial" panose="020B0604020202020204" pitchFamily="34" charset="0"/>
                <a:cs typeface="Arial" panose="020B0604020202020204" pitchFamily="34" charset="0"/>
              </a:defRPr>
            </a:lvl1pPr>
          </a:lstStyle>
          <a:p>
            <a:pPr lvl="0"/>
            <a:r>
              <a:rPr lang="en-US" dirty="0"/>
              <a:t>Other Markings</a:t>
            </a:r>
          </a:p>
        </p:txBody>
      </p:sp>
    </p:spTree>
    <p:extLst>
      <p:ext uri="{BB962C8B-B14F-4D97-AF65-F5344CB8AC3E}">
        <p14:creationId xmlns:p14="http://schemas.microsoft.com/office/powerpoint/2010/main" val="17738713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384">
          <p15:clr>
            <a:srgbClr val="FBAE40"/>
          </p15:clr>
        </p15:guide>
        <p15:guide id="2" pos="3840">
          <p15:clr>
            <a:srgbClr val="FBAE40"/>
          </p15:clr>
        </p15:guide>
        <p15:guide id="3" pos="2568">
          <p15:clr>
            <a:srgbClr val="FBAE40"/>
          </p15:clr>
        </p15:guide>
        <p15:guide id="4" pos="5112">
          <p15:clr>
            <a:srgbClr val="FBAE40"/>
          </p15:clr>
        </p15:guide>
        <p15:guide id="5" orient="horz" pos="2160">
          <p15:clr>
            <a:srgbClr val="FBAE40"/>
          </p15:clr>
        </p15:guide>
        <p15:guide id="6" orient="horz" pos="345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Bullets and call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04720C3-3808-4215-B0DC-3782872EA28F}"/>
              </a:ext>
            </a:extLst>
          </p:cNvPr>
          <p:cNvSpPr>
            <a:spLocks noGrp="1"/>
          </p:cNvSpPr>
          <p:nvPr>
            <p:ph type="body" sz="quarter" idx="26" hasCustomPrompt="1"/>
          </p:nvPr>
        </p:nvSpPr>
        <p:spPr>
          <a:xfrm>
            <a:off x="609600" y="1335024"/>
            <a:ext cx="10972800" cy="4319016"/>
          </a:xfrm>
          <a:prstGeom prst="rect">
            <a:avLst/>
          </a:prstGeom>
        </p:spPr>
        <p:txBody>
          <a:bodyPr/>
          <a:lstStyle>
            <a:lvl1pPr marL="112713" indent="-112713">
              <a:lnSpc>
                <a:spcPct val="85000"/>
              </a:lnSpc>
              <a:spcBef>
                <a:spcPts val="600"/>
              </a:spcBef>
              <a:spcAft>
                <a:spcPts val="600"/>
              </a:spcAft>
              <a:defRPr sz="1800" b="1"/>
            </a:lvl1pPr>
            <a:lvl2pPr marL="630238" indent="-173038">
              <a:lnSpc>
                <a:spcPct val="85000"/>
              </a:lnSpc>
              <a:spcBef>
                <a:spcPts val="600"/>
              </a:spcBef>
              <a:spcAft>
                <a:spcPts val="600"/>
              </a:spcAft>
              <a:buFont typeface="Symbol" panose="05050102010706020507" pitchFamily="18" charset="2"/>
              <a:buChar char="-"/>
              <a:defRPr sz="1600"/>
            </a:lvl2pPr>
            <a:lvl3pPr marL="1087438" indent="-173038">
              <a:lnSpc>
                <a:spcPct val="85000"/>
              </a:lnSpc>
              <a:spcBef>
                <a:spcPts val="600"/>
              </a:spcBef>
              <a:spcAft>
                <a:spcPts val="600"/>
              </a:spcAft>
              <a:defRPr sz="1400"/>
            </a:lvl3pPr>
            <a:lvl4pPr marL="1544638" indent="-173038">
              <a:lnSpc>
                <a:spcPct val="85000"/>
              </a:lnSpc>
              <a:spcBef>
                <a:spcPts val="600"/>
              </a:spcBef>
              <a:spcAft>
                <a:spcPts val="600"/>
              </a:spcAft>
              <a:buFont typeface="Symbol" panose="05050102010706020507" pitchFamily="18" charset="2"/>
              <a:buChar char="-"/>
              <a:defRPr sz="1200"/>
            </a:lvl4pPr>
            <a:lvl5pPr marL="2001838" indent="-173038">
              <a:lnSpc>
                <a:spcPct val="85000"/>
              </a:lnSpc>
              <a:spcBef>
                <a:spcPts val="600"/>
              </a:spcBef>
              <a:spcAft>
                <a:spcPts val="600"/>
              </a:spcAft>
              <a:defRPr sz="1200"/>
            </a:lvl5pPr>
            <a:lvl6pPr marL="2459038" indent="-173038">
              <a:lnSpc>
                <a:spcPct val="85000"/>
              </a:lnSpc>
              <a:spcBef>
                <a:spcPts val="600"/>
              </a:spcBef>
              <a:spcAft>
                <a:spcPts val="600"/>
              </a:spcAft>
              <a:buFont typeface="Symbol" panose="05050102010706020507" pitchFamily="18" charset="2"/>
              <a:buChar char="-"/>
              <a:defRPr sz="1200"/>
            </a:lvl6p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p:txBody>
      </p:sp>
      <p:sp>
        <p:nvSpPr>
          <p:cNvPr id="8" name="Title 1">
            <a:extLst>
              <a:ext uri="{FF2B5EF4-FFF2-40B4-BE49-F238E27FC236}">
                <a16:creationId xmlns:a16="http://schemas.microsoft.com/office/drawing/2014/main" id="{DC1A0D84-BBEA-4099-9778-A9363A2BADE2}"/>
              </a:ext>
            </a:extLst>
          </p:cNvPr>
          <p:cNvSpPr>
            <a:spLocks noGrp="1"/>
          </p:cNvSpPr>
          <p:nvPr>
            <p:ph type="title" hasCustomPrompt="1"/>
          </p:nvPr>
        </p:nvSpPr>
        <p:spPr>
          <a:xfrm>
            <a:off x="609599" y="504671"/>
            <a:ext cx="9829801" cy="684362"/>
          </a:xfrm>
          <a:prstGeom prst="rect">
            <a:avLst/>
          </a:prstGeom>
        </p:spPr>
        <p:txBody>
          <a:bodyPr/>
          <a:lstStyle>
            <a:lvl1pPr>
              <a:defRPr sz="2800" b="1" i="0">
                <a:solidFill>
                  <a:srgbClr val="002F6C"/>
                </a:solidFill>
                <a:latin typeface="+mn-lt"/>
                <a:cs typeface="Arial" panose="020B0604020202020204" pitchFamily="34" charset="0"/>
              </a:defRPr>
            </a:lvl1pPr>
          </a:lstStyle>
          <a:p>
            <a:r>
              <a:rPr lang="en-US" dirty="0"/>
              <a:t>Click to Edit Title Style</a:t>
            </a:r>
          </a:p>
        </p:txBody>
      </p:sp>
      <p:pic>
        <p:nvPicPr>
          <p:cNvPr id="11" name="Picture 10">
            <a:extLst>
              <a:ext uri="{FF2B5EF4-FFF2-40B4-BE49-F238E27FC236}">
                <a16:creationId xmlns:a16="http://schemas.microsoft.com/office/drawing/2014/main" id="{70E388E5-44DF-477F-9F15-B9828040078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9133049" y="6372686"/>
            <a:ext cx="3058950" cy="485314"/>
          </a:xfrm>
          <a:prstGeom prst="rect">
            <a:avLst/>
          </a:prstGeom>
        </p:spPr>
      </p:pic>
      <p:sp>
        <p:nvSpPr>
          <p:cNvPr id="6" name="Slide Number Placeholder 5">
            <a:extLst>
              <a:ext uri="{FF2B5EF4-FFF2-40B4-BE49-F238E27FC236}">
                <a16:creationId xmlns:a16="http://schemas.microsoft.com/office/drawing/2014/main" id="{52873AD9-4A48-46E5-85D8-A4B42ED86FE1}"/>
              </a:ext>
            </a:extLst>
          </p:cNvPr>
          <p:cNvSpPr>
            <a:spLocks noGrp="1"/>
          </p:cNvSpPr>
          <p:nvPr>
            <p:ph type="sldNum" sz="quarter" idx="29"/>
          </p:nvPr>
        </p:nvSpPr>
        <p:spPr>
          <a:xfrm>
            <a:off x="0" y="6525635"/>
            <a:ext cx="609600" cy="267663"/>
          </a:xfrm>
        </p:spPr>
        <p:txBody>
          <a:bodyPr/>
          <a:lstStyle>
            <a:lvl1pPr algn="l">
              <a:defRPr>
                <a:solidFill>
                  <a:schemeClr val="tx1"/>
                </a:solidFill>
              </a:defRPr>
            </a:lvl1pPr>
          </a:lstStyle>
          <a:p>
            <a:fld id="{33B2698E-79BD-4F26-98AD-790E309CEBEA}" type="slidenum">
              <a:rPr lang="en-US" smtClean="0"/>
              <a:pPr/>
              <a:t>‹#›</a:t>
            </a:fld>
            <a:endParaRPr lang="en-US" dirty="0"/>
          </a:p>
        </p:txBody>
      </p:sp>
      <p:pic>
        <p:nvPicPr>
          <p:cNvPr id="9" name="Picture 8">
            <a:extLst>
              <a:ext uri="{FF2B5EF4-FFF2-40B4-BE49-F238E27FC236}">
                <a16:creationId xmlns:a16="http://schemas.microsoft.com/office/drawing/2014/main" id="{D87025F8-21F4-4E72-AB81-C0ADF0D7E097}"/>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883931" y="6410980"/>
            <a:ext cx="2022942" cy="360639"/>
          </a:xfrm>
          <a:prstGeom prst="rect">
            <a:avLst/>
          </a:prstGeom>
        </p:spPr>
      </p:pic>
      <p:sp>
        <p:nvSpPr>
          <p:cNvPr id="7" name="Text Placeholder 12">
            <a:extLst>
              <a:ext uri="{FF2B5EF4-FFF2-40B4-BE49-F238E27FC236}">
                <a16:creationId xmlns:a16="http://schemas.microsoft.com/office/drawing/2014/main" id="{598951DF-C7A7-4ED5-85E4-94E831372A25}"/>
              </a:ext>
            </a:extLst>
          </p:cNvPr>
          <p:cNvSpPr>
            <a:spLocks noGrp="1"/>
          </p:cNvSpPr>
          <p:nvPr>
            <p:ph type="body" sz="quarter" idx="11" hasCustomPrompt="1"/>
          </p:nvPr>
        </p:nvSpPr>
        <p:spPr>
          <a:xfrm>
            <a:off x="609599" y="5719303"/>
            <a:ext cx="10972800" cy="472518"/>
          </a:xfrm>
          <a:prstGeom prst="rect">
            <a:avLst/>
          </a:prstGeom>
          <a:solidFill>
            <a:srgbClr val="003478">
              <a:alpha val="10000"/>
            </a:srgbClr>
          </a:solidFill>
          <a:ln>
            <a:noFill/>
          </a:ln>
          <a:effectLst/>
          <a:scene3d>
            <a:camera prst="orthographicFront"/>
            <a:lightRig rig="brightRoom" dir="t">
              <a:rot lat="0" lon="0" rev="600000"/>
            </a:lightRig>
          </a:scene3d>
          <a:sp3d prstMaterial="metal"/>
        </p:spPr>
        <p:txBody>
          <a:bodyPr lIns="0" tIns="0" rIns="0" bIns="0" anchor="ctr">
            <a:noAutofit/>
          </a:bodyPr>
          <a:lstStyle>
            <a:lvl1pPr marL="0" indent="0" algn="ctr">
              <a:lnSpc>
                <a:spcPct val="90000"/>
              </a:lnSpc>
              <a:spcBef>
                <a:spcPts val="0"/>
              </a:spcBef>
              <a:buNone/>
              <a:defRPr lang="en-US" sz="2000" b="0" kern="1200" cap="none" spc="-10" baseline="0" dirty="0">
                <a:solidFill>
                  <a:srgbClr val="003478"/>
                </a:solidFill>
                <a:latin typeface="Arial" panose="020B0604020202020204" pitchFamily="34" charset="0"/>
                <a:ea typeface="+mn-ea"/>
                <a:cs typeface="Arial" panose="020B0604020202020204" pitchFamily="34" charset="0"/>
              </a:defRPr>
            </a:lvl1pPr>
          </a:lstStyle>
          <a:p>
            <a:pPr lvl="0"/>
            <a:r>
              <a:rPr lang="en-US" dirty="0"/>
              <a:t>Add message here.</a:t>
            </a:r>
          </a:p>
        </p:txBody>
      </p:sp>
      <p:sp>
        <p:nvSpPr>
          <p:cNvPr id="10" name="Text Placeholder 3">
            <a:extLst>
              <a:ext uri="{FF2B5EF4-FFF2-40B4-BE49-F238E27FC236}">
                <a16:creationId xmlns:a16="http://schemas.microsoft.com/office/drawing/2014/main" id="{563841D6-667B-4CC8-A0D0-FE907E6E97EB}"/>
              </a:ext>
            </a:extLst>
          </p:cNvPr>
          <p:cNvSpPr>
            <a:spLocks noGrp="1"/>
          </p:cNvSpPr>
          <p:nvPr>
            <p:ph type="body" sz="quarter" idx="22" hasCustomPrompt="1"/>
          </p:nvPr>
        </p:nvSpPr>
        <p:spPr>
          <a:xfrm>
            <a:off x="3844925" y="94978"/>
            <a:ext cx="4502150" cy="241938"/>
          </a:xfrm>
          <a:prstGeom prst="rect">
            <a:avLst/>
          </a:prstGeom>
        </p:spPr>
        <p:txBody>
          <a:bodyPr/>
          <a:lstStyle>
            <a:lvl1pPr marL="0" indent="0" algn="ctr">
              <a:spcBef>
                <a:spcPts val="0"/>
              </a:spcBef>
              <a:buNone/>
              <a:defRPr sz="800" b="0" i="0" cap="all" baseline="0">
                <a:solidFill>
                  <a:schemeClr val="tx1"/>
                </a:solidFill>
                <a:latin typeface="+mn-lt"/>
              </a:defRPr>
            </a:lvl1pPr>
          </a:lstStyle>
          <a:p>
            <a:pPr lvl="0"/>
            <a:r>
              <a:rPr lang="en-US" dirty="0"/>
              <a:t>CLASSIFICATION</a:t>
            </a:r>
          </a:p>
        </p:txBody>
      </p:sp>
      <p:sp>
        <p:nvSpPr>
          <p:cNvPr id="12" name="Text Placeholder 24">
            <a:extLst>
              <a:ext uri="{FF2B5EF4-FFF2-40B4-BE49-F238E27FC236}">
                <a16:creationId xmlns:a16="http://schemas.microsoft.com/office/drawing/2014/main" id="{AA6425CF-BBAB-41B4-88E6-4FCE70989560}"/>
              </a:ext>
            </a:extLst>
          </p:cNvPr>
          <p:cNvSpPr>
            <a:spLocks noGrp="1"/>
          </p:cNvSpPr>
          <p:nvPr>
            <p:ph type="body" sz="quarter" idx="30" hasCustomPrompt="1"/>
          </p:nvPr>
        </p:nvSpPr>
        <p:spPr>
          <a:xfrm>
            <a:off x="3844925" y="6588590"/>
            <a:ext cx="4502150" cy="228421"/>
          </a:xfrm>
          <a:prstGeom prst="rect">
            <a:avLst/>
          </a:prstGeom>
        </p:spPr>
        <p:txBody>
          <a:bodyPr/>
          <a:lstStyle>
            <a:lvl1pPr marL="0" indent="0" algn="ctr">
              <a:spcBef>
                <a:spcPts val="100"/>
              </a:spcBef>
              <a:buNone/>
              <a:defRPr sz="800" b="0" i="0" cap="all" baseline="0">
                <a:solidFill>
                  <a:schemeClr val="tx1"/>
                </a:solidFill>
                <a:latin typeface="+mn-lt"/>
                <a:cs typeface="Arial" panose="020B0604020202020204" pitchFamily="34" charset="0"/>
              </a:defRPr>
            </a:lvl1pPr>
          </a:lstStyle>
          <a:p>
            <a:pPr lvl="0"/>
            <a:r>
              <a:rPr lang="en-US" dirty="0"/>
              <a:t>CLASSIFICATION</a:t>
            </a:r>
          </a:p>
        </p:txBody>
      </p:sp>
    </p:spTree>
    <p:extLst>
      <p:ext uri="{BB962C8B-B14F-4D97-AF65-F5344CB8AC3E}">
        <p14:creationId xmlns:p14="http://schemas.microsoft.com/office/powerpoint/2010/main" val="2782382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CCA2-4E6A-3D3F-E498-3D6C0AB7A5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FDE585-76E3-E799-1F57-88489671EB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A4CEED-249B-A52D-34DB-B2E434D5D00F}"/>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5" name="Footer Placeholder 4">
            <a:extLst>
              <a:ext uri="{FF2B5EF4-FFF2-40B4-BE49-F238E27FC236}">
                <a16:creationId xmlns:a16="http://schemas.microsoft.com/office/drawing/2014/main" id="{F883FFB6-2A79-21DA-CF12-1F36C8CE98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06CE36-2022-59BF-6139-8B2DC1618541}"/>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535691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481AC-8F3C-230D-A9C1-41D8722285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465013-0111-2214-0278-FDD3815D4E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3B780F-A926-3906-7F1E-8F7EBA8669A8}"/>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5" name="Footer Placeholder 4">
            <a:extLst>
              <a:ext uri="{FF2B5EF4-FFF2-40B4-BE49-F238E27FC236}">
                <a16:creationId xmlns:a16="http://schemas.microsoft.com/office/drawing/2014/main" id="{2F51CCF0-6ADC-BAC9-2D8B-2CFDAE2FCB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BEBFA4-BA67-E08A-7008-CF8EFFF27C78}"/>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2622463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D31B2-D9E5-F595-0E55-243DE9CD6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1CE82-7B0F-DF92-C9B9-6BF33ABCD1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BE972A-E19A-9BBE-5E20-07BE079DCEE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30F620-13CF-BF24-0B46-1830B1891903}"/>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6" name="Footer Placeholder 5">
            <a:extLst>
              <a:ext uri="{FF2B5EF4-FFF2-40B4-BE49-F238E27FC236}">
                <a16:creationId xmlns:a16="http://schemas.microsoft.com/office/drawing/2014/main" id="{EF5672AB-2BCE-BD9A-0514-6512CB9194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592FC-C1EE-3665-C1D5-79D377F9F8F6}"/>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2937130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A444E-A684-D5F2-070C-9111C97B6F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DFCFAE4-40D5-0AAE-98B5-27FDBA7C34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9398E3-69A5-6C31-458E-0524AD0DA4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E79BF3C-2BB6-9D11-31C1-4C9F6FBDDA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90ADBD-4DF8-BBA9-C624-40FF39C3EC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14414D-F9C1-A76A-E14D-A797B8E740D5}"/>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8" name="Footer Placeholder 7">
            <a:extLst>
              <a:ext uri="{FF2B5EF4-FFF2-40B4-BE49-F238E27FC236}">
                <a16:creationId xmlns:a16="http://schemas.microsoft.com/office/drawing/2014/main" id="{B3C90EEA-8D1A-44BD-51FD-DFE94DA36B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5D7E71-62CD-48FD-64C4-3CBB68B92929}"/>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40498376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D8C29-C88C-84AD-6C88-DD2DD77153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92AA367-7655-8E3C-FCE3-8E8AD99E40B5}"/>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4" name="Footer Placeholder 3">
            <a:extLst>
              <a:ext uri="{FF2B5EF4-FFF2-40B4-BE49-F238E27FC236}">
                <a16:creationId xmlns:a16="http://schemas.microsoft.com/office/drawing/2014/main" id="{D147B8CF-75BD-42B0-C7F1-7813BCDE36E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9D1770-CE3C-E9B3-092E-EA56D58BD383}"/>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357129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90B88-9229-9738-F326-5897E52744FE}"/>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3" name="Footer Placeholder 2">
            <a:extLst>
              <a:ext uri="{FF2B5EF4-FFF2-40B4-BE49-F238E27FC236}">
                <a16:creationId xmlns:a16="http://schemas.microsoft.com/office/drawing/2014/main" id="{51C55325-487E-8684-4FEC-28237650F7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97891-16F7-69E7-A739-44CF4ADF83AC}"/>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4145922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D8CF-35DE-E72A-4BC5-5F04449326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11F45C7-E4B9-893F-3589-0231E6672D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665EB52-893C-CFF6-2919-AB57A61C1E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C6A1F2-3B97-24BA-98BE-374EE22F6482}"/>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6" name="Footer Placeholder 5">
            <a:extLst>
              <a:ext uri="{FF2B5EF4-FFF2-40B4-BE49-F238E27FC236}">
                <a16:creationId xmlns:a16="http://schemas.microsoft.com/office/drawing/2014/main" id="{1B918D7B-2528-D07A-1AC4-54C2BE3C6A2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DDE045-7A68-C1EB-333C-D612DCF73216}"/>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1005403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36BF1-C8E2-99F5-2E80-B6F6593980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4AD582-0DD0-2165-4D59-DA714D618B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B4B61AD-C274-D854-B666-CA4734D161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873D6-9017-43F8-2F2E-F74EDF44D3D8}"/>
              </a:ext>
            </a:extLst>
          </p:cNvPr>
          <p:cNvSpPr>
            <a:spLocks noGrp="1"/>
          </p:cNvSpPr>
          <p:nvPr>
            <p:ph type="dt" sz="half" idx="10"/>
          </p:nvPr>
        </p:nvSpPr>
        <p:spPr/>
        <p:txBody>
          <a:bodyPr/>
          <a:lstStyle/>
          <a:p>
            <a:fld id="{C4BE772D-4255-49D2-813D-5F0EEF30E730}" type="datetimeFigureOut">
              <a:rPr lang="en-US" smtClean="0"/>
              <a:t>9/16/2024</a:t>
            </a:fld>
            <a:endParaRPr lang="en-US"/>
          </a:p>
        </p:txBody>
      </p:sp>
      <p:sp>
        <p:nvSpPr>
          <p:cNvPr id="6" name="Footer Placeholder 5">
            <a:extLst>
              <a:ext uri="{FF2B5EF4-FFF2-40B4-BE49-F238E27FC236}">
                <a16:creationId xmlns:a16="http://schemas.microsoft.com/office/drawing/2014/main" id="{C4ECC8F2-070B-9658-210E-B7FFF3E09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9B878E-E34D-36ED-8FA4-87ED06181EC9}"/>
              </a:ext>
            </a:extLst>
          </p:cNvPr>
          <p:cNvSpPr>
            <a:spLocks noGrp="1"/>
          </p:cNvSpPr>
          <p:nvPr>
            <p:ph type="sldNum" sz="quarter" idx="12"/>
          </p:nvPr>
        </p:nvSpPr>
        <p:spPr/>
        <p:txBody>
          <a:bodyPr/>
          <a:lstStyle/>
          <a:p>
            <a:fld id="{207096EB-141D-454D-8BF8-38A261727B34}" type="slidenum">
              <a:rPr lang="en-US" smtClean="0"/>
              <a:t>‹#›</a:t>
            </a:fld>
            <a:endParaRPr lang="en-US"/>
          </a:p>
        </p:txBody>
      </p:sp>
    </p:spTree>
    <p:extLst>
      <p:ext uri="{BB962C8B-B14F-4D97-AF65-F5344CB8AC3E}">
        <p14:creationId xmlns:p14="http://schemas.microsoft.com/office/powerpoint/2010/main" val="3740012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FFAC992-E5BD-B039-FCCF-BCD13D11F1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88F58F-39D7-8357-962E-C7E89DAAE1B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F53CA6-1D83-E814-5A5F-8570A9EBBA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BE772D-4255-49D2-813D-5F0EEF30E730}" type="datetimeFigureOut">
              <a:rPr lang="en-US" smtClean="0"/>
              <a:t>9/16/2024</a:t>
            </a:fld>
            <a:endParaRPr lang="en-US"/>
          </a:p>
        </p:txBody>
      </p:sp>
      <p:sp>
        <p:nvSpPr>
          <p:cNvPr id="5" name="Footer Placeholder 4">
            <a:extLst>
              <a:ext uri="{FF2B5EF4-FFF2-40B4-BE49-F238E27FC236}">
                <a16:creationId xmlns:a16="http://schemas.microsoft.com/office/drawing/2014/main" id="{4E16E13C-4187-9B2B-17C1-7AF925B600D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14386FF-9C3B-5313-2902-4556A7BD2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096EB-141D-454D-8BF8-38A261727B34}" type="slidenum">
              <a:rPr lang="en-US" smtClean="0"/>
              <a:t>‹#›</a:t>
            </a:fld>
            <a:endParaRPr lang="en-US"/>
          </a:p>
        </p:txBody>
      </p:sp>
      <p:sp>
        <p:nvSpPr>
          <p:cNvPr id="9" name="TextBox 8">
            <a:extLst>
              <a:ext uri="{FF2B5EF4-FFF2-40B4-BE49-F238E27FC236}">
                <a16:creationId xmlns:a16="http://schemas.microsoft.com/office/drawing/2014/main" id="{B232B153-2C3C-17DF-BD60-0ED672126C93}"/>
              </a:ext>
            </a:extLst>
          </p:cNvPr>
          <p:cNvSpPr txBox="1"/>
          <p:nvPr>
            <p:extLst>
              <p:ext uri="{1162E1C5-73C7-4A58-AE30-91384D911F3F}">
                <p184:classification xmlns:p184="http://schemas.microsoft.com/office/powerpoint/2018/4/main" val="hdr"/>
              </p:ext>
            </p:extLst>
          </p:nvPr>
        </p:nvSpPr>
        <p:spPr>
          <a:xfrm>
            <a:off x="5032375" y="63500"/>
            <a:ext cx="21558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Lockheed Martin Proprietary Information</a:t>
            </a:r>
          </a:p>
        </p:txBody>
      </p:sp>
      <p:sp>
        <p:nvSpPr>
          <p:cNvPr id="10" name="TextBox 9">
            <a:extLst>
              <a:ext uri="{FF2B5EF4-FFF2-40B4-BE49-F238E27FC236}">
                <a16:creationId xmlns:a16="http://schemas.microsoft.com/office/drawing/2014/main" id="{F559D70E-435A-2346-CC30-72F844489304}"/>
              </a:ext>
            </a:extLst>
          </p:cNvPr>
          <p:cNvSpPr txBox="1"/>
          <p:nvPr>
            <p:extLst>
              <p:ext uri="{1162E1C5-73C7-4A58-AE30-91384D911F3F}">
                <p184:classification xmlns:p184="http://schemas.microsoft.com/office/powerpoint/2018/4/main" val="ftr"/>
              </p:ext>
            </p:extLst>
          </p:nvPr>
        </p:nvSpPr>
        <p:spPr>
          <a:xfrm>
            <a:off x="5032375" y="6642100"/>
            <a:ext cx="2155825" cy="152400"/>
          </a:xfrm>
          <a:prstGeom prst="rect">
            <a:avLst/>
          </a:prstGeom>
        </p:spPr>
        <p:txBody>
          <a:bodyPr horzOverflow="overflow" lIns="0" tIns="0" rIns="0" bIns="0">
            <a:spAutoFit/>
          </a:bodyPr>
          <a:lstStyle/>
          <a:p>
            <a:pPr algn="l"/>
            <a:r>
              <a:rPr lang="en-US" sz="1000">
                <a:solidFill>
                  <a:srgbClr val="000000"/>
                </a:solidFill>
                <a:latin typeface="Calibri" panose="020F0502020204030204" pitchFamily="34" charset="0"/>
                <a:ea typeface="Calibri" panose="020F0502020204030204" pitchFamily="34" charset="0"/>
                <a:cs typeface="Calibri" panose="020F0502020204030204" pitchFamily="34" charset="0"/>
              </a:rPr>
              <a:t>Lockheed Martin Proprietary Information</a:t>
            </a:r>
          </a:p>
        </p:txBody>
      </p:sp>
    </p:spTree>
    <p:extLst>
      <p:ext uri="{BB962C8B-B14F-4D97-AF65-F5344CB8AC3E}">
        <p14:creationId xmlns:p14="http://schemas.microsoft.com/office/powerpoint/2010/main" val="20254805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lmco-confldc.us.lmco.com:8443/display/DAPT/Standalone+Radar+Operation+Steps"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A803B34-0BA4-C86C-F754-C5EFE2C89491}"/>
              </a:ext>
            </a:extLst>
          </p:cNvPr>
          <p:cNvSpPr>
            <a:spLocks noGrp="1"/>
          </p:cNvSpPr>
          <p:nvPr>
            <p:ph type="body" sz="quarter" idx="16"/>
          </p:nvPr>
        </p:nvSpPr>
        <p:spPr/>
        <p:txBody>
          <a:bodyPr/>
          <a:lstStyle/>
          <a:p>
            <a:r>
              <a:rPr lang="en-US" dirty="0"/>
              <a:t>Milestone 1: Platform </a:t>
            </a:r>
            <a:r>
              <a:rPr lang="en-US"/>
              <a:t>Translation Layer</a:t>
            </a:r>
            <a:endParaRPr lang="en-US" dirty="0"/>
          </a:p>
        </p:txBody>
      </p:sp>
      <p:sp>
        <p:nvSpPr>
          <p:cNvPr id="3" name="Text Placeholder 2">
            <a:extLst>
              <a:ext uri="{FF2B5EF4-FFF2-40B4-BE49-F238E27FC236}">
                <a16:creationId xmlns:a16="http://schemas.microsoft.com/office/drawing/2014/main" id="{C059142E-DB2E-7B3B-A83F-832D14012683}"/>
              </a:ext>
            </a:extLst>
          </p:cNvPr>
          <p:cNvSpPr>
            <a:spLocks noGrp="1"/>
          </p:cNvSpPr>
          <p:nvPr>
            <p:ph type="body" sz="quarter" idx="19"/>
          </p:nvPr>
        </p:nvSpPr>
        <p:spPr/>
        <p:txBody>
          <a:bodyPr/>
          <a:lstStyle/>
          <a:p>
            <a:r>
              <a:rPr lang="en-US" dirty="0"/>
              <a:t>By: Helen Guerrero</a:t>
            </a:r>
          </a:p>
        </p:txBody>
      </p:sp>
      <p:sp>
        <p:nvSpPr>
          <p:cNvPr id="4" name="Text Placeholder 3">
            <a:extLst>
              <a:ext uri="{FF2B5EF4-FFF2-40B4-BE49-F238E27FC236}">
                <a16:creationId xmlns:a16="http://schemas.microsoft.com/office/drawing/2014/main" id="{E92917E3-F243-24AA-B672-657816BAA39D}"/>
              </a:ext>
            </a:extLst>
          </p:cNvPr>
          <p:cNvSpPr>
            <a:spLocks noGrp="1"/>
          </p:cNvSpPr>
          <p:nvPr>
            <p:ph type="body" sz="quarter" idx="20"/>
          </p:nvPr>
        </p:nvSpPr>
        <p:spPr/>
        <p:txBody>
          <a:bodyPr>
            <a:normAutofit fontScale="77500" lnSpcReduction="20000"/>
          </a:bodyPr>
          <a:lstStyle/>
          <a:p>
            <a:r>
              <a:rPr lang="en-US" dirty="0"/>
              <a:t>Platform Translation Layer Milestone 1 Investigation</a:t>
            </a:r>
          </a:p>
        </p:txBody>
      </p:sp>
      <p:sp>
        <p:nvSpPr>
          <p:cNvPr id="5" name="Text Placeholder 4">
            <a:extLst>
              <a:ext uri="{FF2B5EF4-FFF2-40B4-BE49-F238E27FC236}">
                <a16:creationId xmlns:a16="http://schemas.microsoft.com/office/drawing/2014/main" id="{992B427C-67E1-5405-35BF-5947F7936E54}"/>
              </a:ext>
            </a:extLst>
          </p:cNvPr>
          <p:cNvSpPr>
            <a:spLocks noGrp="1"/>
          </p:cNvSpPr>
          <p:nvPr>
            <p:ph type="body" sz="quarter" idx="21"/>
          </p:nvPr>
        </p:nvSpPr>
        <p:spPr/>
        <p:txBody>
          <a:bodyPr>
            <a:normAutofit fontScale="92500" lnSpcReduction="10000"/>
          </a:bodyPr>
          <a:lstStyle/>
          <a:p>
            <a:r>
              <a:rPr lang="en-US" dirty="0"/>
              <a:t>09/16/2024</a:t>
            </a:r>
          </a:p>
        </p:txBody>
      </p:sp>
      <p:sp>
        <p:nvSpPr>
          <p:cNvPr id="6" name="Text Placeholder 5">
            <a:extLst>
              <a:ext uri="{FF2B5EF4-FFF2-40B4-BE49-F238E27FC236}">
                <a16:creationId xmlns:a16="http://schemas.microsoft.com/office/drawing/2014/main" id="{F77C87AA-DA04-4C66-113E-7CD101B85BDA}"/>
              </a:ext>
            </a:extLst>
          </p:cNvPr>
          <p:cNvSpPr>
            <a:spLocks noGrp="1"/>
          </p:cNvSpPr>
          <p:nvPr>
            <p:ph type="body" sz="quarter" idx="22"/>
          </p:nvPr>
        </p:nvSpPr>
        <p:spPr/>
        <p:txBody>
          <a:bodyPr/>
          <a:lstStyle/>
          <a:p>
            <a:r>
              <a:rPr lang="en-US" dirty="0"/>
              <a:t>Unclassified</a:t>
            </a:r>
          </a:p>
        </p:txBody>
      </p:sp>
      <p:sp>
        <p:nvSpPr>
          <p:cNvPr id="7" name="Text Placeholder 6">
            <a:extLst>
              <a:ext uri="{FF2B5EF4-FFF2-40B4-BE49-F238E27FC236}">
                <a16:creationId xmlns:a16="http://schemas.microsoft.com/office/drawing/2014/main" id="{E352F115-D29D-29BA-7846-2AB12CB77CCF}"/>
              </a:ext>
            </a:extLst>
          </p:cNvPr>
          <p:cNvSpPr>
            <a:spLocks noGrp="1"/>
          </p:cNvSpPr>
          <p:nvPr>
            <p:ph type="body" sz="quarter" idx="15"/>
          </p:nvPr>
        </p:nvSpPr>
        <p:spPr/>
        <p:txBody>
          <a:bodyPr>
            <a:normAutofit lnSpcReduction="10000"/>
          </a:bodyPr>
          <a:lstStyle/>
          <a:p>
            <a:r>
              <a:rPr lang="en-US" dirty="0"/>
              <a:t>Unclassified</a:t>
            </a:r>
          </a:p>
        </p:txBody>
      </p:sp>
      <p:sp>
        <p:nvSpPr>
          <p:cNvPr id="8" name="Text Placeholder 7">
            <a:extLst>
              <a:ext uri="{FF2B5EF4-FFF2-40B4-BE49-F238E27FC236}">
                <a16:creationId xmlns:a16="http://schemas.microsoft.com/office/drawing/2014/main" id="{26813148-F9D3-A372-144F-7EB9639A580D}"/>
              </a:ext>
            </a:extLst>
          </p:cNvPr>
          <p:cNvSpPr>
            <a:spLocks noGrp="1"/>
          </p:cNvSpPr>
          <p:nvPr>
            <p:ph type="body" sz="quarter" idx="17"/>
          </p:nvPr>
        </p:nvSpPr>
        <p:spPr/>
        <p:txBody>
          <a:bodyPr/>
          <a:lstStyle/>
          <a:p>
            <a:endParaRPr lang="en-US"/>
          </a:p>
        </p:txBody>
      </p:sp>
    </p:spTree>
    <p:extLst>
      <p:ext uri="{BB962C8B-B14F-4D97-AF65-F5344CB8AC3E}">
        <p14:creationId xmlns:p14="http://schemas.microsoft.com/office/powerpoint/2010/main" val="35146892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203199" y="788894"/>
            <a:ext cx="10972800" cy="5154706"/>
          </a:xfrm>
        </p:spPr>
        <p:txBody>
          <a:bodyPr>
            <a:normAutofit/>
          </a:bodyPr>
          <a:lstStyle/>
          <a:p>
            <a:pPr lvl="1"/>
            <a:endParaRPr lang="en-US" dirty="0"/>
          </a:p>
          <a:p>
            <a:pPr lvl="1"/>
            <a:endParaRPr lang="en-US" b="0" dirty="0"/>
          </a:p>
          <a:p>
            <a:pPr lvl="1"/>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203199" y="-47192"/>
            <a:ext cx="9829801" cy="684362"/>
          </a:xfrm>
        </p:spPr>
        <p:txBody>
          <a:bodyPr>
            <a:normAutofit/>
          </a:bodyPr>
          <a:lstStyle/>
          <a:p>
            <a:r>
              <a:rPr lang="en-US" sz="1500" dirty="0"/>
              <a:t>Multicast Messages Explained cont.</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pic>
        <p:nvPicPr>
          <p:cNvPr id="7" name="Picture 6">
            <a:extLst>
              <a:ext uri="{FF2B5EF4-FFF2-40B4-BE49-F238E27FC236}">
                <a16:creationId xmlns:a16="http://schemas.microsoft.com/office/drawing/2014/main" id="{92A8F7BC-6765-0679-E3C3-631F0B056894}"/>
              </a:ext>
            </a:extLst>
          </p:cNvPr>
          <p:cNvPicPr>
            <a:picLocks noChangeAspect="1"/>
          </p:cNvPicPr>
          <p:nvPr/>
        </p:nvPicPr>
        <p:blipFill>
          <a:blip r:embed="rId2"/>
          <a:stretch>
            <a:fillRect/>
          </a:stretch>
        </p:blipFill>
        <p:spPr>
          <a:xfrm>
            <a:off x="385483" y="602329"/>
            <a:ext cx="9278471" cy="5218772"/>
          </a:xfrm>
          <a:prstGeom prst="rect">
            <a:avLst/>
          </a:prstGeom>
        </p:spPr>
      </p:pic>
      <p:sp>
        <p:nvSpPr>
          <p:cNvPr id="8" name="Oval 7">
            <a:extLst>
              <a:ext uri="{FF2B5EF4-FFF2-40B4-BE49-F238E27FC236}">
                <a16:creationId xmlns:a16="http://schemas.microsoft.com/office/drawing/2014/main" id="{7A726BE4-47C9-DD02-C26D-54E087452D83}"/>
              </a:ext>
            </a:extLst>
          </p:cNvPr>
          <p:cNvSpPr/>
          <p:nvPr/>
        </p:nvSpPr>
        <p:spPr>
          <a:xfrm>
            <a:off x="5689599" y="3962400"/>
            <a:ext cx="3077883" cy="53788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44915B4E-0088-9A58-19DB-CB653E85ACB4}"/>
              </a:ext>
            </a:extLst>
          </p:cNvPr>
          <p:cNvCxnSpPr/>
          <p:nvPr/>
        </p:nvCxnSpPr>
        <p:spPr>
          <a:xfrm flipH="1" flipV="1">
            <a:off x="3325906" y="1452282"/>
            <a:ext cx="2070847" cy="28059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0B75112F-D98F-0933-9EE5-F0D1F65FA8AF}"/>
              </a:ext>
            </a:extLst>
          </p:cNvPr>
          <p:cNvSpPr/>
          <p:nvPr/>
        </p:nvSpPr>
        <p:spPr>
          <a:xfrm>
            <a:off x="624540" y="1060842"/>
            <a:ext cx="3077883" cy="53788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793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203199" y="788894"/>
            <a:ext cx="10972800" cy="5154706"/>
          </a:xfrm>
        </p:spPr>
        <p:txBody>
          <a:bodyPr>
            <a:normAutofit/>
          </a:bodyPr>
          <a:lstStyle/>
          <a:p>
            <a:pPr lvl="1"/>
            <a:endParaRPr lang="en-US" dirty="0"/>
          </a:p>
          <a:p>
            <a:pPr lvl="1"/>
            <a:endParaRPr lang="en-US" b="0" dirty="0"/>
          </a:p>
          <a:p>
            <a:pPr lvl="1"/>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203199" y="-47192"/>
            <a:ext cx="9829801" cy="684362"/>
          </a:xfrm>
        </p:spPr>
        <p:txBody>
          <a:bodyPr>
            <a:normAutofit/>
          </a:bodyPr>
          <a:lstStyle/>
          <a:p>
            <a:r>
              <a:rPr lang="en-US" sz="1500" dirty="0"/>
              <a:t>Radar Message </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pic>
        <p:nvPicPr>
          <p:cNvPr id="9" name="Picture 8">
            <a:extLst>
              <a:ext uri="{FF2B5EF4-FFF2-40B4-BE49-F238E27FC236}">
                <a16:creationId xmlns:a16="http://schemas.microsoft.com/office/drawing/2014/main" id="{023FF218-3C0E-74BC-EB14-6752F50FC643}"/>
              </a:ext>
            </a:extLst>
          </p:cNvPr>
          <p:cNvPicPr>
            <a:picLocks noChangeAspect="1"/>
          </p:cNvPicPr>
          <p:nvPr/>
        </p:nvPicPr>
        <p:blipFill>
          <a:blip r:embed="rId2"/>
          <a:stretch>
            <a:fillRect/>
          </a:stretch>
        </p:blipFill>
        <p:spPr>
          <a:xfrm>
            <a:off x="406778" y="637170"/>
            <a:ext cx="3287273" cy="4266524"/>
          </a:xfrm>
          <a:prstGeom prst="rect">
            <a:avLst/>
          </a:prstGeom>
        </p:spPr>
      </p:pic>
      <p:pic>
        <p:nvPicPr>
          <p:cNvPr id="13" name="Picture 12">
            <a:extLst>
              <a:ext uri="{FF2B5EF4-FFF2-40B4-BE49-F238E27FC236}">
                <a16:creationId xmlns:a16="http://schemas.microsoft.com/office/drawing/2014/main" id="{D403FA1E-40BE-84BB-A5DC-49FE4C95FC95}"/>
              </a:ext>
            </a:extLst>
          </p:cNvPr>
          <p:cNvPicPr>
            <a:picLocks noChangeAspect="1"/>
          </p:cNvPicPr>
          <p:nvPr/>
        </p:nvPicPr>
        <p:blipFill>
          <a:blip r:embed="rId3"/>
          <a:stretch>
            <a:fillRect/>
          </a:stretch>
        </p:blipFill>
        <p:spPr>
          <a:xfrm>
            <a:off x="2957708" y="637170"/>
            <a:ext cx="3880325" cy="4266043"/>
          </a:xfrm>
          <a:prstGeom prst="rect">
            <a:avLst/>
          </a:prstGeom>
        </p:spPr>
      </p:pic>
      <p:sp>
        <p:nvSpPr>
          <p:cNvPr id="14" name="TextBox 13">
            <a:extLst>
              <a:ext uri="{FF2B5EF4-FFF2-40B4-BE49-F238E27FC236}">
                <a16:creationId xmlns:a16="http://schemas.microsoft.com/office/drawing/2014/main" id="{5CB9DEB5-50A9-069C-FDDA-109F4F714435}"/>
              </a:ext>
            </a:extLst>
          </p:cNvPr>
          <p:cNvSpPr txBox="1"/>
          <p:nvPr/>
        </p:nvSpPr>
        <p:spPr>
          <a:xfrm>
            <a:off x="9293411" y="1731882"/>
            <a:ext cx="2898589" cy="1200329"/>
          </a:xfrm>
          <a:prstGeom prst="rect">
            <a:avLst/>
          </a:prstGeom>
          <a:noFill/>
          <a:ln>
            <a:noFill/>
          </a:ln>
        </p:spPr>
        <p:txBody>
          <a:bodyPr wrap="square" rtlCol="0">
            <a:spAutoFit/>
          </a:bodyPr>
          <a:lstStyle/>
          <a:p>
            <a:r>
              <a:rPr lang="en-US" dirty="0"/>
              <a:t>Radar Message:</a:t>
            </a:r>
          </a:p>
          <a:p>
            <a:r>
              <a:rPr lang="en-US" dirty="0"/>
              <a:t>Message type, Waveform Type, Position Parameters, Status, </a:t>
            </a:r>
            <a:r>
              <a:rPr lang="en-US" dirty="0" err="1"/>
              <a:t>etc</a:t>
            </a:r>
            <a:r>
              <a:rPr lang="en-US" dirty="0"/>
              <a:t> </a:t>
            </a:r>
          </a:p>
        </p:txBody>
      </p:sp>
      <p:pic>
        <p:nvPicPr>
          <p:cNvPr id="16" name="Picture 15">
            <a:extLst>
              <a:ext uri="{FF2B5EF4-FFF2-40B4-BE49-F238E27FC236}">
                <a16:creationId xmlns:a16="http://schemas.microsoft.com/office/drawing/2014/main" id="{FC87E903-086A-F6AD-CF4D-AEE353E92177}"/>
              </a:ext>
            </a:extLst>
          </p:cNvPr>
          <p:cNvPicPr>
            <a:picLocks noChangeAspect="1"/>
          </p:cNvPicPr>
          <p:nvPr/>
        </p:nvPicPr>
        <p:blipFill>
          <a:blip r:embed="rId4"/>
          <a:stretch>
            <a:fillRect/>
          </a:stretch>
        </p:blipFill>
        <p:spPr>
          <a:xfrm>
            <a:off x="5946230" y="637170"/>
            <a:ext cx="3231666" cy="4266043"/>
          </a:xfrm>
          <a:prstGeom prst="rect">
            <a:avLst/>
          </a:prstGeom>
        </p:spPr>
      </p:pic>
    </p:spTree>
    <p:extLst>
      <p:ext uri="{BB962C8B-B14F-4D97-AF65-F5344CB8AC3E}">
        <p14:creationId xmlns:p14="http://schemas.microsoft.com/office/powerpoint/2010/main" val="3638921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203199" y="788894"/>
            <a:ext cx="10972800" cy="5154706"/>
          </a:xfrm>
        </p:spPr>
        <p:txBody>
          <a:bodyPr>
            <a:normAutofit/>
          </a:bodyPr>
          <a:lstStyle/>
          <a:p>
            <a:pPr lvl="1"/>
            <a:endParaRPr lang="en-US" dirty="0"/>
          </a:p>
          <a:p>
            <a:pPr marL="457200" lvl="1" indent="0">
              <a:buNone/>
            </a:pPr>
            <a:r>
              <a:rPr lang="en-US" sz="1800" b="0" dirty="0"/>
              <a:t>1. Register for the message </a:t>
            </a:r>
          </a:p>
          <a:p>
            <a:pPr lvl="1"/>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203199" y="-47192"/>
            <a:ext cx="9829801" cy="684362"/>
          </a:xfrm>
        </p:spPr>
        <p:txBody>
          <a:bodyPr>
            <a:normAutofit/>
          </a:bodyPr>
          <a:lstStyle/>
          <a:p>
            <a:r>
              <a:rPr lang="en-US" sz="1500" dirty="0"/>
              <a:t>Radar Message </a:t>
            </a:r>
            <a:r>
              <a:rPr lang="en-US" sz="1500" dirty="0">
                <a:sym typeface="Wingdings" panose="05000000000000000000" pitchFamily="2" charset="2"/>
              </a:rPr>
              <a:t> Hardware (Front End)</a:t>
            </a:r>
            <a:endParaRPr lang="en-US" sz="1500" dirty="0"/>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pic>
        <p:nvPicPr>
          <p:cNvPr id="7" name="Picture 6">
            <a:extLst>
              <a:ext uri="{FF2B5EF4-FFF2-40B4-BE49-F238E27FC236}">
                <a16:creationId xmlns:a16="http://schemas.microsoft.com/office/drawing/2014/main" id="{03BB203B-AB4E-2FEC-FB3D-B29F604999E9}"/>
              </a:ext>
            </a:extLst>
          </p:cNvPr>
          <p:cNvPicPr>
            <a:picLocks noChangeAspect="1"/>
          </p:cNvPicPr>
          <p:nvPr/>
        </p:nvPicPr>
        <p:blipFill>
          <a:blip r:embed="rId2"/>
          <a:stretch>
            <a:fillRect/>
          </a:stretch>
        </p:blipFill>
        <p:spPr>
          <a:xfrm>
            <a:off x="499915" y="1487466"/>
            <a:ext cx="3490938" cy="3577592"/>
          </a:xfrm>
          <a:prstGeom prst="rect">
            <a:avLst/>
          </a:prstGeom>
        </p:spPr>
      </p:pic>
      <p:pic>
        <p:nvPicPr>
          <p:cNvPr id="12" name="Picture 11">
            <a:extLst>
              <a:ext uri="{FF2B5EF4-FFF2-40B4-BE49-F238E27FC236}">
                <a16:creationId xmlns:a16="http://schemas.microsoft.com/office/drawing/2014/main" id="{B3FCAC05-04BE-1239-89E3-56C6BF6F398C}"/>
              </a:ext>
            </a:extLst>
          </p:cNvPr>
          <p:cNvPicPr>
            <a:picLocks noChangeAspect="1"/>
          </p:cNvPicPr>
          <p:nvPr/>
        </p:nvPicPr>
        <p:blipFill>
          <a:blip r:embed="rId3"/>
          <a:stretch>
            <a:fillRect/>
          </a:stretch>
        </p:blipFill>
        <p:spPr>
          <a:xfrm>
            <a:off x="8104385" y="1487465"/>
            <a:ext cx="3930979" cy="711910"/>
          </a:xfrm>
          <a:prstGeom prst="rect">
            <a:avLst/>
          </a:prstGeom>
        </p:spPr>
      </p:pic>
      <p:pic>
        <p:nvPicPr>
          <p:cNvPr id="17" name="Picture 16">
            <a:extLst>
              <a:ext uri="{FF2B5EF4-FFF2-40B4-BE49-F238E27FC236}">
                <a16:creationId xmlns:a16="http://schemas.microsoft.com/office/drawing/2014/main" id="{A5022FE0-3ED0-D256-6150-893D38375FCA}"/>
              </a:ext>
            </a:extLst>
          </p:cNvPr>
          <p:cNvPicPr>
            <a:picLocks noChangeAspect="1"/>
          </p:cNvPicPr>
          <p:nvPr/>
        </p:nvPicPr>
        <p:blipFill>
          <a:blip r:embed="rId4"/>
          <a:stretch>
            <a:fillRect/>
          </a:stretch>
        </p:blipFill>
        <p:spPr>
          <a:xfrm>
            <a:off x="4316731" y="1487465"/>
            <a:ext cx="3558538" cy="3577593"/>
          </a:xfrm>
          <a:prstGeom prst="rect">
            <a:avLst/>
          </a:prstGeom>
        </p:spPr>
      </p:pic>
      <p:sp>
        <p:nvSpPr>
          <p:cNvPr id="18" name="TextBox 17">
            <a:extLst>
              <a:ext uri="{FF2B5EF4-FFF2-40B4-BE49-F238E27FC236}">
                <a16:creationId xmlns:a16="http://schemas.microsoft.com/office/drawing/2014/main" id="{26755B34-1914-C597-A553-95B8EF7E9422}"/>
              </a:ext>
            </a:extLst>
          </p:cNvPr>
          <p:cNvSpPr txBox="1"/>
          <p:nvPr/>
        </p:nvSpPr>
        <p:spPr>
          <a:xfrm>
            <a:off x="4410635" y="1139535"/>
            <a:ext cx="3254189" cy="369332"/>
          </a:xfrm>
          <a:prstGeom prst="rect">
            <a:avLst/>
          </a:prstGeom>
          <a:noFill/>
        </p:spPr>
        <p:txBody>
          <a:bodyPr wrap="square" rtlCol="0">
            <a:spAutoFit/>
          </a:bodyPr>
          <a:lstStyle/>
          <a:p>
            <a:r>
              <a:rPr lang="en-US" dirty="0"/>
              <a:t>2. Get message </a:t>
            </a:r>
          </a:p>
        </p:txBody>
      </p:sp>
      <p:sp>
        <p:nvSpPr>
          <p:cNvPr id="19" name="TextBox 18">
            <a:extLst>
              <a:ext uri="{FF2B5EF4-FFF2-40B4-BE49-F238E27FC236}">
                <a16:creationId xmlns:a16="http://schemas.microsoft.com/office/drawing/2014/main" id="{EB24C9CA-FBDA-840C-4D38-2B0B1BC1C948}"/>
              </a:ext>
            </a:extLst>
          </p:cNvPr>
          <p:cNvSpPr txBox="1"/>
          <p:nvPr/>
        </p:nvSpPr>
        <p:spPr>
          <a:xfrm>
            <a:off x="8218526" y="1164530"/>
            <a:ext cx="3254189" cy="369332"/>
          </a:xfrm>
          <a:prstGeom prst="rect">
            <a:avLst/>
          </a:prstGeom>
          <a:noFill/>
        </p:spPr>
        <p:txBody>
          <a:bodyPr wrap="square" rtlCol="0">
            <a:spAutoFit/>
          </a:bodyPr>
          <a:lstStyle/>
          <a:p>
            <a:r>
              <a:rPr lang="en-US" dirty="0"/>
              <a:t>3. Sends status message back</a:t>
            </a:r>
          </a:p>
        </p:txBody>
      </p:sp>
    </p:spTree>
    <p:extLst>
      <p:ext uri="{BB962C8B-B14F-4D97-AF65-F5344CB8AC3E}">
        <p14:creationId xmlns:p14="http://schemas.microsoft.com/office/powerpoint/2010/main" val="5892796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203199" y="788894"/>
            <a:ext cx="10972800" cy="5154706"/>
          </a:xfrm>
        </p:spPr>
        <p:txBody>
          <a:bodyPr>
            <a:normAutofit/>
          </a:bodyPr>
          <a:lstStyle/>
          <a:p>
            <a:pPr lvl="1"/>
            <a:endParaRPr lang="en-US" dirty="0"/>
          </a:p>
          <a:p>
            <a:pPr marL="457200" lvl="1" indent="0">
              <a:buNone/>
            </a:pPr>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203199" y="104532"/>
            <a:ext cx="9829801" cy="684362"/>
          </a:xfrm>
        </p:spPr>
        <p:txBody>
          <a:bodyPr>
            <a:normAutofit/>
          </a:bodyPr>
          <a:lstStyle/>
          <a:p>
            <a:r>
              <a:rPr lang="en-US" sz="1500" dirty="0"/>
              <a:t>Next Steps…</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sp>
        <p:nvSpPr>
          <p:cNvPr id="19" name="TextBox 18">
            <a:extLst>
              <a:ext uri="{FF2B5EF4-FFF2-40B4-BE49-F238E27FC236}">
                <a16:creationId xmlns:a16="http://schemas.microsoft.com/office/drawing/2014/main" id="{EB24C9CA-FBDA-840C-4D38-2B0B1BC1C948}"/>
              </a:ext>
            </a:extLst>
          </p:cNvPr>
          <p:cNvSpPr txBox="1"/>
          <p:nvPr/>
        </p:nvSpPr>
        <p:spPr>
          <a:xfrm>
            <a:off x="266831" y="788894"/>
            <a:ext cx="9666063" cy="1477328"/>
          </a:xfrm>
          <a:prstGeom prst="rect">
            <a:avLst/>
          </a:prstGeom>
          <a:noFill/>
        </p:spPr>
        <p:txBody>
          <a:bodyPr wrap="square" rtlCol="0">
            <a:spAutoFit/>
          </a:bodyPr>
          <a:lstStyle/>
          <a:p>
            <a:pPr marL="342900" indent="-342900">
              <a:buAutoNum type="arabicPeriod"/>
            </a:pPr>
            <a:r>
              <a:rPr lang="en-US" dirty="0"/>
              <a:t>Rewrite “</a:t>
            </a:r>
            <a:r>
              <a:rPr lang="en-US" dirty="0" err="1"/>
              <a:t>Darc</a:t>
            </a:r>
            <a:r>
              <a:rPr lang="en-US" dirty="0"/>
              <a:t> Master Node?” </a:t>
            </a:r>
          </a:p>
          <a:p>
            <a:pPr marL="342900" indent="-342900">
              <a:buAutoNum type="arabicPeriod"/>
            </a:pPr>
            <a:r>
              <a:rPr lang="en-US" dirty="0"/>
              <a:t>Rewrite Radar Message? </a:t>
            </a:r>
          </a:p>
          <a:p>
            <a:pPr marL="342900" indent="-342900">
              <a:buAutoNum type="arabicPeriod"/>
            </a:pPr>
            <a:r>
              <a:rPr lang="en-US" dirty="0"/>
              <a:t>Map Frost Messaging Standard to Radar Message Standard currently used? </a:t>
            </a:r>
          </a:p>
          <a:p>
            <a:pPr marL="342900" indent="-342900">
              <a:buAutoNum type="arabicPeriod"/>
            </a:pPr>
            <a:r>
              <a:rPr lang="en-US" dirty="0"/>
              <a:t>Insert PTL Block into </a:t>
            </a:r>
            <a:r>
              <a:rPr lang="en-US" dirty="0" err="1"/>
              <a:t>Darc</a:t>
            </a:r>
            <a:r>
              <a:rPr lang="en-US" dirty="0"/>
              <a:t> Master Node that will take over and interfere with messaging protocol? </a:t>
            </a:r>
          </a:p>
          <a:p>
            <a:r>
              <a:rPr lang="en-US" dirty="0"/>
              <a:t> </a:t>
            </a:r>
          </a:p>
        </p:txBody>
      </p:sp>
    </p:spTree>
    <p:extLst>
      <p:ext uri="{BB962C8B-B14F-4D97-AF65-F5344CB8AC3E}">
        <p14:creationId xmlns:p14="http://schemas.microsoft.com/office/powerpoint/2010/main" val="312766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6ECB379-DEB6-D751-7413-0609C1AC9AD1}"/>
              </a:ext>
            </a:extLst>
          </p:cNvPr>
          <p:cNvSpPr>
            <a:spLocks noGrp="1"/>
          </p:cNvSpPr>
          <p:nvPr>
            <p:ph type="body" sz="quarter" idx="22"/>
          </p:nvPr>
        </p:nvSpPr>
        <p:spPr/>
        <p:txBody>
          <a:bodyPr/>
          <a:lstStyle/>
          <a:p>
            <a:r>
              <a:rPr lang="en-US" dirty="0"/>
              <a:t>UNCLASSIFIED</a:t>
            </a:r>
          </a:p>
        </p:txBody>
      </p:sp>
      <p:sp>
        <p:nvSpPr>
          <p:cNvPr id="7" name="Text Placeholder 6">
            <a:extLst>
              <a:ext uri="{FF2B5EF4-FFF2-40B4-BE49-F238E27FC236}">
                <a16:creationId xmlns:a16="http://schemas.microsoft.com/office/drawing/2014/main" id="{BCFE6E1B-DBAC-906A-F64B-83284C78DE6E}"/>
              </a:ext>
            </a:extLst>
          </p:cNvPr>
          <p:cNvSpPr>
            <a:spLocks noGrp="1"/>
          </p:cNvSpPr>
          <p:nvPr>
            <p:ph type="body" sz="quarter" idx="15"/>
          </p:nvPr>
        </p:nvSpPr>
        <p:spPr/>
        <p:txBody>
          <a:bodyPr>
            <a:normAutofit lnSpcReduction="10000"/>
          </a:bodyPr>
          <a:lstStyle/>
          <a:p>
            <a:r>
              <a:rPr lang="en-US" dirty="0"/>
              <a:t>UNCLASSIFIED</a:t>
            </a:r>
          </a:p>
        </p:txBody>
      </p:sp>
      <p:sp>
        <p:nvSpPr>
          <p:cNvPr id="8" name="Text Placeholder 7">
            <a:extLst>
              <a:ext uri="{FF2B5EF4-FFF2-40B4-BE49-F238E27FC236}">
                <a16:creationId xmlns:a16="http://schemas.microsoft.com/office/drawing/2014/main" id="{78120094-3002-8A06-2593-5808E4DDD6CE}"/>
              </a:ext>
            </a:extLst>
          </p:cNvPr>
          <p:cNvSpPr>
            <a:spLocks noGrp="1"/>
          </p:cNvSpPr>
          <p:nvPr>
            <p:ph type="body" sz="quarter" idx="17"/>
          </p:nvPr>
        </p:nvSpPr>
        <p:spPr/>
        <p:txBody>
          <a:bodyPr/>
          <a:lstStyle/>
          <a:p>
            <a:endParaRPr lang="en-US" dirty="0"/>
          </a:p>
        </p:txBody>
      </p:sp>
    </p:spTree>
    <p:extLst>
      <p:ext uri="{BB962C8B-B14F-4D97-AF65-F5344CB8AC3E}">
        <p14:creationId xmlns:p14="http://schemas.microsoft.com/office/powerpoint/2010/main" val="3869648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609599" y="666179"/>
            <a:ext cx="10972800" cy="4319016"/>
          </a:xfrm>
        </p:spPr>
        <p:txBody>
          <a:bodyPr>
            <a:normAutofit/>
          </a:bodyPr>
          <a:lstStyle/>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receive radar action control messages/signal processing commands/data processing commands from the platform scheduler within a standard messaging format.  </a:t>
            </a:r>
          </a:p>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translate radar action control messages/signal processing commands and execution time into an appropriate sensor execution command (e.g. a STIM) within the framework of the front end software/hardware (e.g. GNU radio, UHD-USRP or similar software for milestone 1).  The platform translation layer shall communicate the sensor execution command to the appropriate sensor identified in the in the request. </a:t>
            </a:r>
          </a:p>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store the ID’s of incoming radar action control message, signal and data processing commands for labeling corresponding return data from the sensor platform.</a:t>
            </a:r>
          </a:p>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receive status updates of the sensor platform executing or denying a sensor event, along with the time of execution. The platform translation layer shall package status update with original radar action control message ID and send to the platform scheduler. </a:t>
            </a:r>
          </a:p>
          <a:p>
            <a:pPr marL="111125" indent="-171450">
              <a:lnSpc>
                <a:spcPct val="120000"/>
              </a:lnSpc>
            </a:pPr>
            <a:r>
              <a:rPr lang="en-US" sz="1300" b="0" dirty="0">
                <a:latin typeface="Arial" panose="020B0604020202020204" pitchFamily="34" charset="0"/>
                <a:cs typeface="Arial" panose="020B0604020202020204" pitchFamily="34" charset="0"/>
              </a:rPr>
              <a:t>The platform translation layer shall extract sensor measurement report and package with original radar action control message ID and data processing commands (e.g. instructions for unit conversion, coordinate transformation, resampling) to be sent to platform data services for further formatting. </a:t>
            </a:r>
          </a:p>
          <a:p>
            <a:pPr marL="0" indent="0">
              <a:lnSpc>
                <a:spcPct val="120000"/>
              </a:lnSpc>
              <a:buNone/>
            </a:pPr>
            <a:endParaRPr lang="en-US" sz="1300" b="0" dirty="0">
              <a:latin typeface="Arial" panose="020B0604020202020204" pitchFamily="34" charset="0"/>
              <a:cs typeface="Arial" panose="020B0604020202020204" pitchFamily="34" charset="0"/>
            </a:endParaRPr>
          </a:p>
          <a:p>
            <a:endParaRPr lang="en-US" sz="1200" b="0" dirty="0">
              <a:latin typeface="Arial" panose="020B0604020202020204" pitchFamily="34" charset="0"/>
              <a:cs typeface="Arial" panose="020B0604020202020204" pitchFamily="34" charset="0"/>
            </a:endParaRPr>
          </a:p>
          <a:p>
            <a:endParaRPr lang="en-US" sz="1200" b="0" dirty="0">
              <a:latin typeface="Arial" panose="020B0604020202020204" pitchFamily="34" charset="0"/>
              <a:cs typeface="Arial" panose="020B0604020202020204" pitchFamily="34" charset="0"/>
            </a:endParaRPr>
          </a:p>
          <a:p>
            <a:endParaRPr lang="en-US" sz="1200" b="0" dirty="0"/>
          </a:p>
          <a:p>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448732" y="159367"/>
            <a:ext cx="9829801" cy="472518"/>
          </a:xfrm>
        </p:spPr>
        <p:txBody>
          <a:bodyPr>
            <a:normAutofit/>
          </a:bodyPr>
          <a:lstStyle/>
          <a:p>
            <a:r>
              <a:rPr lang="en-US" sz="1500" dirty="0"/>
              <a:t>Platform Translation Layer Milestone 1 Requirements </a:t>
            </a:r>
          </a:p>
        </p:txBody>
      </p:sp>
      <p:sp>
        <p:nvSpPr>
          <p:cNvPr id="4" name="Text Placeholder 3">
            <a:extLst>
              <a:ext uri="{FF2B5EF4-FFF2-40B4-BE49-F238E27FC236}">
                <a16:creationId xmlns:a16="http://schemas.microsoft.com/office/drawing/2014/main" id="{57FD91BB-1DBF-3F7F-2D53-8C1D09F60AE2}"/>
              </a:ext>
            </a:extLst>
          </p:cNvPr>
          <p:cNvSpPr>
            <a:spLocks noGrp="1"/>
          </p:cNvSpPr>
          <p:nvPr>
            <p:ph type="body" sz="quarter" idx="11"/>
          </p:nvPr>
        </p:nvSpPr>
        <p:spPr/>
        <p:txBody>
          <a:bodyPr/>
          <a:lstStyle/>
          <a:p>
            <a:endParaRPr lang="en-US"/>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334590"/>
            <a:ext cx="4502150" cy="228421"/>
          </a:xfrm>
        </p:spPr>
        <p:txBody>
          <a:bodyPr/>
          <a:lstStyle/>
          <a:p>
            <a:r>
              <a:rPr lang="en-US" dirty="0"/>
              <a:t>unclassified</a:t>
            </a:r>
          </a:p>
        </p:txBody>
      </p:sp>
    </p:spTree>
    <p:extLst>
      <p:ext uri="{BB962C8B-B14F-4D97-AF65-F5344CB8AC3E}">
        <p14:creationId xmlns:p14="http://schemas.microsoft.com/office/powerpoint/2010/main" val="40367754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804332" y="4383651"/>
            <a:ext cx="10972800" cy="3245421"/>
          </a:xfrm>
        </p:spPr>
        <p:txBody>
          <a:bodyPr>
            <a:normAutofit/>
          </a:bodyPr>
          <a:lstStyle/>
          <a:p>
            <a:endParaRPr lang="en-US" sz="1900" b="0" dirty="0">
              <a:latin typeface="Arial" panose="020B0604020202020204" pitchFamily="34" charset="0"/>
              <a:cs typeface="Arial" panose="020B0604020202020204" pitchFamily="34" charset="0"/>
            </a:endParaRPr>
          </a:p>
          <a:p>
            <a:pPr marL="628650" lvl="1" indent="-171450">
              <a:lnSpc>
                <a:spcPct val="120000"/>
              </a:lnSpc>
              <a:buFont typeface="Arial" panose="020B0604020202020204" pitchFamily="34" charset="0"/>
              <a:buChar char="•"/>
            </a:pPr>
            <a:endParaRPr lang="en-US" sz="1000" b="0" dirty="0"/>
          </a:p>
          <a:p>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126198" y="-133514"/>
            <a:ext cx="9829801" cy="684362"/>
          </a:xfrm>
        </p:spPr>
        <p:txBody>
          <a:bodyPr>
            <a:normAutofit/>
          </a:bodyPr>
          <a:lstStyle/>
          <a:p>
            <a:r>
              <a:rPr lang="en-US" sz="1500" dirty="0"/>
              <a:t>Milestone 1 Platform Services Architecture</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sp>
        <p:nvSpPr>
          <p:cNvPr id="14" name="TextBox 13">
            <a:extLst>
              <a:ext uri="{FF2B5EF4-FFF2-40B4-BE49-F238E27FC236}">
                <a16:creationId xmlns:a16="http://schemas.microsoft.com/office/drawing/2014/main" id="{3FFEF4F5-311C-7D0B-F349-B723643A240D}"/>
              </a:ext>
            </a:extLst>
          </p:cNvPr>
          <p:cNvSpPr txBox="1"/>
          <p:nvPr/>
        </p:nvSpPr>
        <p:spPr>
          <a:xfrm>
            <a:off x="188676" y="640010"/>
            <a:ext cx="3369874" cy="5924699"/>
          </a:xfrm>
          <a:prstGeom prst="rect">
            <a:avLst/>
          </a:prstGeom>
          <a:noFill/>
        </p:spPr>
        <p:txBody>
          <a:bodyPr wrap="square" rtlCol="0">
            <a:spAutoFit/>
          </a:bodyPr>
          <a:lstStyle/>
          <a:p>
            <a:r>
              <a:rPr lang="en-US" sz="900" dirty="0">
                <a:latin typeface="Arial" panose="020B0604020202020204" pitchFamily="34" charset="0"/>
                <a:cs typeface="Arial" panose="020B0604020202020204" pitchFamily="34" charset="0"/>
              </a:rPr>
              <a:t>1: DC specifies ID of sensor to be commanded.  DC selects set of ID’s from library of element commands, beam commands, </a:t>
            </a:r>
            <a:r>
              <a:rPr lang="en-US" sz="900" dirty="0" err="1">
                <a:latin typeface="Arial" panose="020B0604020202020204" pitchFamily="34" charset="0"/>
                <a:cs typeface="Arial" panose="020B0604020202020204" pitchFamily="34" charset="0"/>
              </a:rPr>
              <a:t>tx-rx</a:t>
            </a:r>
            <a:r>
              <a:rPr lang="en-US" sz="900" dirty="0">
                <a:latin typeface="Arial" panose="020B0604020202020204" pitchFamily="34" charset="0"/>
                <a:cs typeface="Arial" panose="020B0604020202020204" pitchFamily="34" charset="0"/>
              </a:rPr>
              <a:t> commands and signal processing commands for canned scheduling request with canned windows of opportunity.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2-5: Platform Scheduling service translates scheduling request into a series of radar action control messages, labeled by ID.  Execution times are set to be the time requested by the DC; signal/data processing commands for associated radar action messages are attached.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6-7: Platform Translation Layer translates radar action control message and signal processing message into sensor command (e.g. STIM) using a stored dictionary.  Platform Translation Layer stores relevant data processing commands for future data processing to be sent to Platform Data Services with the sensor’s return data in step 15.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8-9: Sensor reports back status, antenna data and execution time of sensor command (if accepted) or updates status (if denied).</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10-12: Platform Translation Layer reports status, execution time and ID of RAC message back to platform scheduling service. Platform scheduler reports status of original scheduling request ID to distributed coordinator.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13-14: Sensor platform outputs I/Q data and host computer performs signal processing (TBD).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15-17: Platform Translation Layer extracts sensor data and packages with RAC/data processing message ID within the translation layer and sends to platform data services.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18-19: Platform data services receives and formats data according to the instruction from the platform translation layer and sends sensor data report to data recorder. </a:t>
            </a:r>
          </a:p>
          <a:p>
            <a:endParaRPr lang="en-US" sz="900" dirty="0">
              <a:latin typeface="Arial" panose="020B0604020202020204" pitchFamily="34" charset="0"/>
              <a:cs typeface="Arial" panose="020B0604020202020204" pitchFamily="34" charset="0"/>
            </a:endParaRPr>
          </a:p>
          <a:p>
            <a:r>
              <a:rPr lang="en-US" sz="900" dirty="0">
                <a:latin typeface="Arial" panose="020B0604020202020204" pitchFamily="34" charset="0"/>
                <a:cs typeface="Arial" panose="020B0604020202020204" pitchFamily="34" charset="0"/>
              </a:rPr>
              <a:t>20-21: If the sensor command was denied, report of denial is sent to the distributed tracker. </a:t>
            </a:r>
          </a:p>
          <a:p>
            <a:endParaRPr lang="en-US" sz="10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C5B43E18-A155-E5B6-9F06-33C7D0BE2508}"/>
              </a:ext>
            </a:extLst>
          </p:cNvPr>
          <p:cNvPicPr>
            <a:picLocks noChangeAspect="1"/>
          </p:cNvPicPr>
          <p:nvPr/>
        </p:nvPicPr>
        <p:blipFill>
          <a:blip r:embed="rId2"/>
          <a:stretch>
            <a:fillRect/>
          </a:stretch>
        </p:blipFill>
        <p:spPr>
          <a:xfrm>
            <a:off x="3640847" y="734180"/>
            <a:ext cx="9412455" cy="5173972"/>
          </a:xfrm>
          <a:prstGeom prst="rect">
            <a:avLst/>
          </a:prstGeom>
        </p:spPr>
      </p:pic>
    </p:spTree>
    <p:extLst>
      <p:ext uri="{BB962C8B-B14F-4D97-AF65-F5344CB8AC3E}">
        <p14:creationId xmlns:p14="http://schemas.microsoft.com/office/powerpoint/2010/main" val="3117182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42CBFB3-4A24-B20E-7F74-C9F4C1BEC175}"/>
              </a:ext>
            </a:extLst>
          </p:cNvPr>
          <p:cNvSpPr>
            <a:spLocks noGrp="1"/>
          </p:cNvSpPr>
          <p:nvPr>
            <p:ph type="body" sz="quarter" idx="26"/>
          </p:nvPr>
        </p:nvSpPr>
        <p:spPr>
          <a:xfrm>
            <a:off x="242047" y="1335024"/>
            <a:ext cx="10972800" cy="4319016"/>
          </a:xfrm>
        </p:spPr>
        <p:txBody>
          <a:bodyPr/>
          <a:lstStyle/>
          <a:p>
            <a:pPr>
              <a:lnSpc>
                <a:spcPct val="100000"/>
              </a:lnSpc>
              <a:spcBef>
                <a:spcPts val="0"/>
              </a:spcBef>
              <a:spcAft>
                <a:spcPts val="0"/>
              </a:spcAft>
              <a:defRPr/>
            </a:pPr>
            <a:r>
              <a:rPr lang="en-US" sz="1200" b="0" dirty="0">
                <a:solidFill>
                  <a:prstClr val="black"/>
                </a:solidFill>
                <a:latin typeface="Arial" panose="020B0604020202020204" pitchFamily="34" charset="0"/>
                <a:cs typeface="Arial" panose="020B0604020202020204" pitchFamily="34" charset="0"/>
              </a:rPr>
              <a:t>Platform/Sensor Applications: </a:t>
            </a:r>
            <a:r>
              <a:rPr lang="en-US" sz="1200" dirty="0">
                <a:solidFill>
                  <a:prstClr val="black"/>
                </a:solidFill>
                <a:latin typeface="Arial" panose="020B0604020202020204" pitchFamily="34" charset="0"/>
                <a:cs typeface="Arial" panose="020B0604020202020204" pitchFamily="34" charset="0"/>
              </a:rPr>
              <a:t>GNU Radio </a:t>
            </a:r>
            <a:endParaRPr kumimoji="0" lang="en-US" sz="12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pPr>
              <a:lnSpc>
                <a:spcPct val="100000"/>
              </a:lnSpc>
              <a:spcBef>
                <a:spcPts val="0"/>
              </a:spcBef>
              <a:spcAft>
                <a:spcPts val="0"/>
              </a:spcAft>
              <a:defRPr/>
            </a:pPr>
            <a:r>
              <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Transforms requests to sensor specific language: </a:t>
            </a:r>
            <a:r>
              <a:rPr kumimoji="0" lang="en-US" sz="120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UHD</a:t>
            </a:r>
          </a:p>
          <a:p>
            <a:pPr>
              <a:lnSpc>
                <a:spcPct val="100000"/>
              </a:lnSpc>
              <a:spcBef>
                <a:spcPts val="0"/>
              </a:spcBef>
              <a:spcAft>
                <a:spcPts val="0"/>
              </a:spcAft>
              <a:defRPr/>
            </a:pPr>
            <a:r>
              <a:rPr lang="en-US" sz="1200" b="0" dirty="0">
                <a:latin typeface="Arial" panose="020B0604020202020204" pitchFamily="34" charset="0"/>
                <a:cs typeface="Arial" panose="020B0604020202020204" pitchFamily="34" charset="0"/>
              </a:rPr>
              <a:t>PTL sends sensor command input to front end for sensor event execution </a:t>
            </a:r>
          </a:p>
          <a:p>
            <a:pPr>
              <a:lnSpc>
                <a:spcPct val="100000"/>
              </a:lnSpc>
              <a:spcBef>
                <a:spcPts val="0"/>
              </a:spcBef>
              <a:spcAft>
                <a:spcPts val="0"/>
              </a:spcAft>
              <a:defRPr/>
            </a:pPr>
            <a:r>
              <a:rPr lang="en-US" sz="1200" dirty="0">
                <a:latin typeface="Arial" panose="020B0604020202020204" pitchFamily="34" charset="0"/>
                <a:cs typeface="Arial" panose="020B0604020202020204" pitchFamily="34" charset="0"/>
              </a:rPr>
              <a:t>In the context of Milestone 1, the PTL shall communicate with the GNU Radio </a:t>
            </a:r>
          </a:p>
          <a:p>
            <a:pPr marL="0" indent="0">
              <a:lnSpc>
                <a:spcPct val="100000"/>
              </a:lnSpc>
              <a:spcBef>
                <a:spcPts val="0"/>
              </a:spcBef>
              <a:spcAft>
                <a:spcPts val="0"/>
              </a:spcAft>
              <a:buNone/>
              <a:defRPr/>
            </a:pPr>
            <a:r>
              <a:rPr lang="en-US" sz="1200" dirty="0">
                <a:latin typeface="Arial" panose="020B0604020202020204" pitchFamily="34" charset="0"/>
                <a:cs typeface="Arial" panose="020B0604020202020204" pitchFamily="34" charset="0"/>
              </a:rPr>
              <a:t>flowgraph named </a:t>
            </a:r>
            <a:r>
              <a:rPr lang="en-US" sz="1200" dirty="0" err="1">
                <a:latin typeface="Arial" panose="020B0604020202020204" pitchFamily="34" charset="0"/>
                <a:cs typeface="Arial" panose="020B0604020202020204" pitchFamily="34" charset="0"/>
              </a:rPr>
              <a:t>Darc</a:t>
            </a:r>
            <a:r>
              <a:rPr lang="en-US" sz="1200" dirty="0">
                <a:latin typeface="Arial" panose="020B0604020202020204" pitchFamily="34" charset="0"/>
                <a:cs typeface="Arial" panose="020B0604020202020204" pitchFamily="34" charset="0"/>
              </a:rPr>
              <a:t> Dish Dual Node Pol which is used to </a:t>
            </a:r>
          </a:p>
          <a:p>
            <a:pPr marL="0" indent="0">
              <a:lnSpc>
                <a:spcPct val="100000"/>
              </a:lnSpc>
              <a:spcBef>
                <a:spcPts val="0"/>
              </a:spcBef>
              <a:spcAft>
                <a:spcPts val="0"/>
              </a:spcAft>
              <a:buNone/>
              <a:defRPr/>
            </a:pPr>
            <a:r>
              <a:rPr lang="en-US" sz="1200" dirty="0">
                <a:latin typeface="Arial" panose="020B0604020202020204" pitchFamily="34" charset="0"/>
                <a:cs typeface="Arial" panose="020B0604020202020204" pitchFamily="34" charset="0"/>
              </a:rPr>
              <a:t>transmit, receive, detect, etc. </a:t>
            </a:r>
            <a:endParaRPr lang="en-US" sz="1200" b="0" dirty="0">
              <a:latin typeface="Arial" panose="020B0604020202020204" pitchFamily="34" charset="0"/>
              <a:cs typeface="Arial" panose="020B0604020202020204" pitchFamily="34" charset="0"/>
            </a:endParaRPr>
          </a:p>
          <a:p>
            <a:pPr>
              <a:lnSpc>
                <a:spcPct val="100000"/>
              </a:lnSpc>
              <a:spcBef>
                <a:spcPts val="0"/>
              </a:spcBef>
              <a:spcAft>
                <a:spcPts val="0"/>
              </a:spcAft>
              <a:defRPr/>
            </a:pP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p>
        </p:txBody>
      </p:sp>
      <p:sp>
        <p:nvSpPr>
          <p:cNvPr id="3" name="Title 2">
            <a:extLst>
              <a:ext uri="{FF2B5EF4-FFF2-40B4-BE49-F238E27FC236}">
                <a16:creationId xmlns:a16="http://schemas.microsoft.com/office/drawing/2014/main" id="{CDB6BA19-17E1-E1CA-0A8E-39C2CCC62096}"/>
              </a:ext>
            </a:extLst>
          </p:cNvPr>
          <p:cNvSpPr>
            <a:spLocks noGrp="1"/>
          </p:cNvSpPr>
          <p:nvPr>
            <p:ph type="title"/>
          </p:nvPr>
        </p:nvSpPr>
        <p:spPr/>
        <p:txBody>
          <a:bodyPr>
            <a:normAutofit/>
          </a:bodyPr>
          <a:lstStyle/>
          <a:p>
            <a:r>
              <a:rPr lang="en-US" sz="2000" dirty="0"/>
              <a:t>PTL Main Objective</a:t>
            </a:r>
          </a:p>
        </p:txBody>
      </p:sp>
      <p:sp>
        <p:nvSpPr>
          <p:cNvPr id="5" name="Text Placeholder 4">
            <a:extLst>
              <a:ext uri="{FF2B5EF4-FFF2-40B4-BE49-F238E27FC236}">
                <a16:creationId xmlns:a16="http://schemas.microsoft.com/office/drawing/2014/main" id="{3137D175-70B7-AAA6-22DD-1BC201BB93C0}"/>
              </a:ext>
            </a:extLst>
          </p:cNvPr>
          <p:cNvSpPr>
            <a:spLocks noGrp="1"/>
          </p:cNvSpPr>
          <p:nvPr>
            <p:ph type="body" sz="quarter" idx="22"/>
          </p:nvPr>
        </p:nvSpPr>
        <p:spPr>
          <a:xfrm>
            <a:off x="3844925" y="153792"/>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01240CF9-C050-2F10-4F1E-D0AB503E4003}"/>
              </a:ext>
            </a:extLst>
          </p:cNvPr>
          <p:cNvSpPr>
            <a:spLocks noGrp="1"/>
          </p:cNvSpPr>
          <p:nvPr>
            <p:ph type="body" sz="quarter" idx="30"/>
          </p:nvPr>
        </p:nvSpPr>
        <p:spPr>
          <a:xfrm>
            <a:off x="3844924" y="6475787"/>
            <a:ext cx="4502150" cy="228421"/>
          </a:xfrm>
        </p:spPr>
        <p:txBody>
          <a:bodyPr/>
          <a:lstStyle/>
          <a:p>
            <a:r>
              <a:rPr lang="en-US" dirty="0"/>
              <a:t>Unclassified </a:t>
            </a:r>
          </a:p>
        </p:txBody>
      </p:sp>
      <p:pic>
        <p:nvPicPr>
          <p:cNvPr id="9" name="Picture 8">
            <a:extLst>
              <a:ext uri="{FF2B5EF4-FFF2-40B4-BE49-F238E27FC236}">
                <a16:creationId xmlns:a16="http://schemas.microsoft.com/office/drawing/2014/main" id="{FB86864B-F107-D526-2B9A-7E2FB489F73F}"/>
              </a:ext>
            </a:extLst>
          </p:cNvPr>
          <p:cNvPicPr>
            <a:picLocks noChangeAspect="1"/>
          </p:cNvPicPr>
          <p:nvPr/>
        </p:nvPicPr>
        <p:blipFill>
          <a:blip r:embed="rId2"/>
          <a:stretch>
            <a:fillRect/>
          </a:stretch>
        </p:blipFill>
        <p:spPr>
          <a:xfrm>
            <a:off x="3128681" y="2506358"/>
            <a:ext cx="5358100" cy="3293673"/>
          </a:xfrm>
          <a:prstGeom prst="rect">
            <a:avLst/>
          </a:prstGeom>
        </p:spPr>
      </p:pic>
      <p:sp>
        <p:nvSpPr>
          <p:cNvPr id="10" name="Oval 9">
            <a:extLst>
              <a:ext uri="{FF2B5EF4-FFF2-40B4-BE49-F238E27FC236}">
                <a16:creationId xmlns:a16="http://schemas.microsoft.com/office/drawing/2014/main" id="{A29FCABA-9EC0-93DE-1CE4-AC00AEAEC4F2}"/>
              </a:ext>
            </a:extLst>
          </p:cNvPr>
          <p:cNvSpPr/>
          <p:nvPr/>
        </p:nvSpPr>
        <p:spPr>
          <a:xfrm>
            <a:off x="6288740" y="4911880"/>
            <a:ext cx="2139770" cy="108003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41513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DADB-C3C6-238D-3E8D-92D4710D4B30}"/>
              </a:ext>
            </a:extLst>
          </p:cNvPr>
          <p:cNvSpPr txBox="1"/>
          <p:nvPr/>
        </p:nvSpPr>
        <p:spPr>
          <a:xfrm>
            <a:off x="5655732" y="183161"/>
            <a:ext cx="3412067" cy="215444"/>
          </a:xfrm>
          <a:prstGeom prst="rect">
            <a:avLst/>
          </a:prstGeom>
          <a:noFill/>
        </p:spPr>
        <p:txBody>
          <a:bodyPr wrap="square" rtlCol="0">
            <a:spAutoFit/>
          </a:bodyPr>
          <a:lstStyle/>
          <a:p>
            <a:r>
              <a:rPr lang="en-US" sz="800" dirty="0"/>
              <a:t>UNCLASSIFIED</a:t>
            </a:r>
          </a:p>
        </p:txBody>
      </p:sp>
      <p:sp>
        <p:nvSpPr>
          <p:cNvPr id="5" name="TextBox 4">
            <a:extLst>
              <a:ext uri="{FF2B5EF4-FFF2-40B4-BE49-F238E27FC236}">
                <a16:creationId xmlns:a16="http://schemas.microsoft.com/office/drawing/2014/main" id="{7069D8EC-09A9-F680-4181-BBC12D1D3D00}"/>
              </a:ext>
            </a:extLst>
          </p:cNvPr>
          <p:cNvSpPr txBox="1"/>
          <p:nvPr/>
        </p:nvSpPr>
        <p:spPr>
          <a:xfrm>
            <a:off x="5434226" y="6459395"/>
            <a:ext cx="3412067" cy="215444"/>
          </a:xfrm>
          <a:prstGeom prst="rect">
            <a:avLst/>
          </a:prstGeom>
          <a:noFill/>
        </p:spPr>
        <p:txBody>
          <a:bodyPr wrap="square" rtlCol="0">
            <a:spAutoFit/>
          </a:bodyPr>
          <a:lstStyle/>
          <a:p>
            <a:r>
              <a:rPr lang="en-US" sz="800" dirty="0"/>
              <a:t>UNCLASSIFIED</a:t>
            </a:r>
          </a:p>
        </p:txBody>
      </p:sp>
      <p:sp>
        <p:nvSpPr>
          <p:cNvPr id="2" name="Title 1">
            <a:extLst>
              <a:ext uri="{FF2B5EF4-FFF2-40B4-BE49-F238E27FC236}">
                <a16:creationId xmlns:a16="http://schemas.microsoft.com/office/drawing/2014/main" id="{3934415F-31B9-515E-EAE9-CBA4F4B1A9FE}"/>
              </a:ext>
            </a:extLst>
          </p:cNvPr>
          <p:cNvSpPr>
            <a:spLocks noGrp="1"/>
          </p:cNvSpPr>
          <p:nvPr>
            <p:ph type="title"/>
          </p:nvPr>
        </p:nvSpPr>
        <p:spPr>
          <a:xfrm>
            <a:off x="838200" y="742783"/>
            <a:ext cx="10515600" cy="369332"/>
          </a:xfrm>
        </p:spPr>
        <p:txBody>
          <a:bodyPr>
            <a:normAutofit fontScale="90000"/>
          </a:bodyPr>
          <a:lstStyle/>
          <a:p>
            <a:r>
              <a:rPr lang="en-US" sz="2400" b="1" dirty="0">
                <a:solidFill>
                  <a:schemeClr val="accent1">
                    <a:lumMod val="50000"/>
                  </a:schemeClr>
                </a:solidFill>
                <a:latin typeface="+mn-lt"/>
              </a:rPr>
              <a:t>GNU Radio Quick Overview </a:t>
            </a:r>
            <a:br>
              <a:rPr lang="en-US" sz="4400" b="1" dirty="0">
                <a:solidFill>
                  <a:schemeClr val="accent1">
                    <a:lumMod val="50000"/>
                  </a:schemeClr>
                </a:solidFill>
                <a:latin typeface="+mn-lt"/>
              </a:rPr>
            </a:br>
            <a:endParaRPr lang="en-US" dirty="0"/>
          </a:p>
        </p:txBody>
      </p:sp>
      <p:sp>
        <p:nvSpPr>
          <p:cNvPr id="19" name="TextBox 18">
            <a:extLst>
              <a:ext uri="{FF2B5EF4-FFF2-40B4-BE49-F238E27FC236}">
                <a16:creationId xmlns:a16="http://schemas.microsoft.com/office/drawing/2014/main" id="{E731202F-F366-558B-6E55-83DB5819694C}"/>
              </a:ext>
            </a:extLst>
          </p:cNvPr>
          <p:cNvSpPr txBox="1"/>
          <p:nvPr/>
        </p:nvSpPr>
        <p:spPr>
          <a:xfrm>
            <a:off x="6329083" y="1026994"/>
            <a:ext cx="5486530" cy="2246769"/>
          </a:xfrm>
          <a:prstGeom prst="rect">
            <a:avLst/>
          </a:prstGeom>
          <a:noFill/>
          <a:ln>
            <a:noFill/>
          </a:ln>
        </p:spPr>
        <p:txBody>
          <a:bodyPr wrap="square" rtlCol="0">
            <a:spAutoFit/>
          </a:bodyPr>
          <a:lstStyle/>
          <a:p>
            <a:pPr marL="285750" indent="-285750">
              <a:buFont typeface="Arial" panose="020B0604020202020204" pitchFamily="34" charset="0"/>
              <a:buChar char="•"/>
            </a:pPr>
            <a:r>
              <a:rPr lang="en-US" sz="1400" dirty="0"/>
              <a:t>Source: https://www.gnuradio.org/about/</a:t>
            </a:r>
          </a:p>
          <a:p>
            <a:pPr marL="285750" indent="-285750">
              <a:buFont typeface="Arial" panose="020B0604020202020204" pitchFamily="34" charset="0"/>
              <a:buChar char="•"/>
            </a:pPr>
            <a:r>
              <a:rPr lang="en-US" sz="1400" dirty="0"/>
              <a:t>“GNU Radio is a free software development toolkit that provides signal processing blocks to implement software-defined radios and signal processing systems”</a:t>
            </a:r>
          </a:p>
          <a:p>
            <a:pPr marL="285750" indent="-285750">
              <a:buFont typeface="Arial" panose="020B0604020202020204" pitchFamily="34" charset="0"/>
              <a:buChar char="•"/>
            </a:pPr>
            <a:r>
              <a:rPr lang="en-US" sz="1400" dirty="0"/>
              <a:t>Each individual square is called a block. Blocks are connected to each other with arrows. </a:t>
            </a:r>
          </a:p>
          <a:p>
            <a:pPr marL="285750" indent="-285750">
              <a:buFont typeface="Arial" panose="020B0604020202020204" pitchFamily="34" charset="0"/>
              <a:buChar char="•"/>
            </a:pPr>
            <a:r>
              <a:rPr lang="en-US" sz="1400" dirty="0"/>
              <a:t>The properties defining each block are written in python, but implementation is done in C++.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p:txBody>
      </p:sp>
      <p:pic>
        <p:nvPicPr>
          <p:cNvPr id="22" name="Content Placeholder 21">
            <a:extLst>
              <a:ext uri="{FF2B5EF4-FFF2-40B4-BE49-F238E27FC236}">
                <a16:creationId xmlns:a16="http://schemas.microsoft.com/office/drawing/2014/main" id="{5741535D-ED0D-5DB9-4890-2BFB216D1645}"/>
              </a:ext>
            </a:extLst>
          </p:cNvPr>
          <p:cNvPicPr>
            <a:picLocks noGrp="1" noChangeAspect="1"/>
          </p:cNvPicPr>
          <p:nvPr>
            <p:ph idx="1"/>
          </p:nvPr>
        </p:nvPicPr>
        <p:blipFill>
          <a:blip r:embed="rId2"/>
          <a:stretch>
            <a:fillRect/>
          </a:stretch>
        </p:blipFill>
        <p:spPr>
          <a:xfrm>
            <a:off x="838200" y="1190625"/>
            <a:ext cx="4924425" cy="2238375"/>
          </a:xfrm>
          <a:prstGeom prst="rect">
            <a:avLst/>
          </a:prstGeom>
        </p:spPr>
      </p:pic>
      <p:sp>
        <p:nvSpPr>
          <p:cNvPr id="23" name="Oval 22">
            <a:extLst>
              <a:ext uri="{FF2B5EF4-FFF2-40B4-BE49-F238E27FC236}">
                <a16:creationId xmlns:a16="http://schemas.microsoft.com/office/drawing/2014/main" id="{A47A1D4A-CDF5-1EBD-8483-865AD634F2B5}"/>
              </a:ext>
            </a:extLst>
          </p:cNvPr>
          <p:cNvSpPr/>
          <p:nvPr/>
        </p:nvSpPr>
        <p:spPr>
          <a:xfrm>
            <a:off x="2151529" y="2198595"/>
            <a:ext cx="1532965" cy="1326776"/>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Arrow Connector 24">
            <a:extLst>
              <a:ext uri="{FF2B5EF4-FFF2-40B4-BE49-F238E27FC236}">
                <a16:creationId xmlns:a16="http://schemas.microsoft.com/office/drawing/2014/main" id="{89F35245-D778-D5B1-39FE-22C53E07976B}"/>
              </a:ext>
            </a:extLst>
          </p:cNvPr>
          <p:cNvCxnSpPr/>
          <p:nvPr/>
        </p:nvCxnSpPr>
        <p:spPr>
          <a:xfrm>
            <a:off x="2918011" y="3352800"/>
            <a:ext cx="0" cy="7082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7" name="Picture 26">
            <a:extLst>
              <a:ext uri="{FF2B5EF4-FFF2-40B4-BE49-F238E27FC236}">
                <a16:creationId xmlns:a16="http://schemas.microsoft.com/office/drawing/2014/main" id="{75FECCFB-A00C-BF98-4564-9F922853ECF4}"/>
              </a:ext>
            </a:extLst>
          </p:cNvPr>
          <p:cNvPicPr>
            <a:picLocks noChangeAspect="1"/>
          </p:cNvPicPr>
          <p:nvPr/>
        </p:nvPicPr>
        <p:blipFill>
          <a:blip r:embed="rId3"/>
          <a:stretch>
            <a:fillRect/>
          </a:stretch>
        </p:blipFill>
        <p:spPr>
          <a:xfrm>
            <a:off x="838200" y="4096029"/>
            <a:ext cx="3872978" cy="2238375"/>
          </a:xfrm>
          <a:prstGeom prst="rect">
            <a:avLst/>
          </a:prstGeom>
        </p:spPr>
      </p:pic>
      <p:sp>
        <p:nvSpPr>
          <p:cNvPr id="28" name="Rectangle 27">
            <a:extLst>
              <a:ext uri="{FF2B5EF4-FFF2-40B4-BE49-F238E27FC236}">
                <a16:creationId xmlns:a16="http://schemas.microsoft.com/office/drawing/2014/main" id="{AEE3C72D-8E5E-6648-438E-D24A66A701DF}"/>
              </a:ext>
            </a:extLst>
          </p:cNvPr>
          <p:cNvSpPr/>
          <p:nvPr/>
        </p:nvSpPr>
        <p:spPr>
          <a:xfrm>
            <a:off x="1443318" y="5298141"/>
            <a:ext cx="2832847" cy="17929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F6E0D681-A176-1B72-8325-63D492B53551}"/>
              </a:ext>
            </a:extLst>
          </p:cNvPr>
          <p:cNvCxnSpPr>
            <a:cxnSpLocks/>
          </p:cNvCxnSpPr>
          <p:nvPr/>
        </p:nvCxnSpPr>
        <p:spPr>
          <a:xfrm>
            <a:off x="4436532" y="5387788"/>
            <a:ext cx="17670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2" name="Picture 31">
            <a:extLst>
              <a:ext uri="{FF2B5EF4-FFF2-40B4-BE49-F238E27FC236}">
                <a16:creationId xmlns:a16="http://schemas.microsoft.com/office/drawing/2014/main" id="{22AE81E9-C2FB-1C72-48F9-48CF263E5FF1}"/>
              </a:ext>
            </a:extLst>
          </p:cNvPr>
          <p:cNvPicPr>
            <a:picLocks noChangeAspect="1"/>
          </p:cNvPicPr>
          <p:nvPr/>
        </p:nvPicPr>
        <p:blipFill>
          <a:blip r:embed="rId4"/>
          <a:stretch>
            <a:fillRect/>
          </a:stretch>
        </p:blipFill>
        <p:spPr>
          <a:xfrm>
            <a:off x="6393520" y="3228483"/>
            <a:ext cx="3439647" cy="3105921"/>
          </a:xfrm>
          <a:prstGeom prst="rect">
            <a:avLst/>
          </a:prstGeom>
        </p:spPr>
      </p:pic>
    </p:spTree>
    <p:extLst>
      <p:ext uri="{BB962C8B-B14F-4D97-AF65-F5344CB8AC3E}">
        <p14:creationId xmlns:p14="http://schemas.microsoft.com/office/powerpoint/2010/main" val="3755829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43DADB-C3C6-238D-3E8D-92D4710D4B30}"/>
              </a:ext>
            </a:extLst>
          </p:cNvPr>
          <p:cNvSpPr txBox="1"/>
          <p:nvPr/>
        </p:nvSpPr>
        <p:spPr>
          <a:xfrm>
            <a:off x="5655732" y="183161"/>
            <a:ext cx="3412067" cy="215444"/>
          </a:xfrm>
          <a:prstGeom prst="rect">
            <a:avLst/>
          </a:prstGeom>
          <a:noFill/>
        </p:spPr>
        <p:txBody>
          <a:bodyPr wrap="square" rtlCol="0">
            <a:spAutoFit/>
          </a:bodyPr>
          <a:lstStyle/>
          <a:p>
            <a:r>
              <a:rPr lang="en-US" sz="800" dirty="0"/>
              <a:t>UNCLASSIFIED</a:t>
            </a:r>
          </a:p>
        </p:txBody>
      </p:sp>
      <p:sp>
        <p:nvSpPr>
          <p:cNvPr id="5" name="TextBox 4">
            <a:extLst>
              <a:ext uri="{FF2B5EF4-FFF2-40B4-BE49-F238E27FC236}">
                <a16:creationId xmlns:a16="http://schemas.microsoft.com/office/drawing/2014/main" id="{7069D8EC-09A9-F680-4181-BBC12D1D3D00}"/>
              </a:ext>
            </a:extLst>
          </p:cNvPr>
          <p:cNvSpPr txBox="1"/>
          <p:nvPr/>
        </p:nvSpPr>
        <p:spPr>
          <a:xfrm>
            <a:off x="5434226" y="6459395"/>
            <a:ext cx="3412067" cy="215444"/>
          </a:xfrm>
          <a:prstGeom prst="rect">
            <a:avLst/>
          </a:prstGeom>
          <a:noFill/>
        </p:spPr>
        <p:txBody>
          <a:bodyPr wrap="square" rtlCol="0">
            <a:spAutoFit/>
          </a:bodyPr>
          <a:lstStyle/>
          <a:p>
            <a:r>
              <a:rPr lang="en-US" sz="800" dirty="0"/>
              <a:t>UNCLASSIFIED</a:t>
            </a:r>
          </a:p>
        </p:txBody>
      </p:sp>
      <p:sp>
        <p:nvSpPr>
          <p:cNvPr id="2" name="Title 1">
            <a:extLst>
              <a:ext uri="{FF2B5EF4-FFF2-40B4-BE49-F238E27FC236}">
                <a16:creationId xmlns:a16="http://schemas.microsoft.com/office/drawing/2014/main" id="{3934415F-31B9-515E-EAE9-CBA4F4B1A9FE}"/>
              </a:ext>
            </a:extLst>
          </p:cNvPr>
          <p:cNvSpPr>
            <a:spLocks noGrp="1"/>
          </p:cNvSpPr>
          <p:nvPr>
            <p:ph type="title"/>
          </p:nvPr>
        </p:nvSpPr>
        <p:spPr>
          <a:xfrm>
            <a:off x="838200" y="742783"/>
            <a:ext cx="10515600" cy="369332"/>
          </a:xfrm>
        </p:spPr>
        <p:txBody>
          <a:bodyPr>
            <a:normAutofit fontScale="90000"/>
          </a:bodyPr>
          <a:lstStyle/>
          <a:p>
            <a:r>
              <a:rPr lang="en-US" sz="2400" b="1" dirty="0">
                <a:solidFill>
                  <a:schemeClr val="accent1">
                    <a:lumMod val="50000"/>
                  </a:schemeClr>
                </a:solidFill>
                <a:latin typeface="+mn-lt"/>
              </a:rPr>
              <a:t>How Lab 142 Tx/Rx using GNU Radio (Summarized)  </a:t>
            </a:r>
            <a:br>
              <a:rPr lang="en-US" sz="4400" b="1" dirty="0">
                <a:solidFill>
                  <a:schemeClr val="accent1">
                    <a:lumMod val="50000"/>
                  </a:schemeClr>
                </a:solidFill>
                <a:latin typeface="+mn-lt"/>
              </a:rPr>
            </a:br>
            <a:endParaRPr lang="en-US" dirty="0"/>
          </a:p>
        </p:txBody>
      </p:sp>
      <p:sp>
        <p:nvSpPr>
          <p:cNvPr id="6" name="Content Placeholder 5">
            <a:extLst>
              <a:ext uri="{FF2B5EF4-FFF2-40B4-BE49-F238E27FC236}">
                <a16:creationId xmlns:a16="http://schemas.microsoft.com/office/drawing/2014/main" id="{AEC425D0-5FD6-4F54-0F9B-921E51A901A4}"/>
              </a:ext>
            </a:extLst>
          </p:cNvPr>
          <p:cNvSpPr>
            <a:spLocks noGrp="1"/>
          </p:cNvSpPr>
          <p:nvPr>
            <p:ph idx="1"/>
          </p:nvPr>
        </p:nvSpPr>
        <p:spPr>
          <a:xfrm>
            <a:off x="838200" y="1112115"/>
            <a:ext cx="10515600" cy="5064848"/>
          </a:xfrm>
        </p:spPr>
        <p:txBody>
          <a:bodyPr>
            <a:normAutofit/>
          </a:bodyPr>
          <a:lstStyle/>
          <a:p>
            <a:r>
              <a:rPr lang="en-US" sz="1400" dirty="0"/>
              <a:t>Source: </a:t>
            </a:r>
            <a:r>
              <a:rPr lang="en-US" sz="1400" dirty="0">
                <a:hlinkClick r:id="rId2"/>
              </a:rPr>
              <a:t>https://lmco-confldc.us.lmco.com:8443/display/DAPT/Standalone+Radar+Operation+Steps</a:t>
            </a:r>
            <a:endParaRPr lang="en-US" sz="1400" dirty="0"/>
          </a:p>
          <a:p>
            <a:r>
              <a:rPr lang="en-US" sz="1400" dirty="0"/>
              <a:t>Run bash script named runDualPolStandalone.sh from terminal </a:t>
            </a:r>
          </a:p>
          <a:p>
            <a:pPr lvl="1"/>
            <a:r>
              <a:rPr lang="en-US" sz="1000" dirty="0"/>
              <a:t>This script contains </a:t>
            </a:r>
            <a:r>
              <a:rPr lang="en-US" sz="1000" dirty="0" err="1"/>
              <a:t>grc</a:t>
            </a:r>
            <a:r>
              <a:rPr lang="en-US" sz="1000" dirty="0"/>
              <a:t> flowgraphs which are generated to python code. </a:t>
            </a:r>
          </a:p>
          <a:p>
            <a:pPr lvl="1"/>
            <a:r>
              <a:rPr lang="en-US" sz="1000" dirty="0"/>
              <a:t>The scripts brings up 2 GUIs, one being the DARC Master Node Gui and the other the GUI with plots, range, etc. </a:t>
            </a:r>
          </a:p>
          <a:p>
            <a:pPr lvl="1"/>
            <a:r>
              <a:rPr lang="en-US" sz="1000" dirty="0"/>
              <a:t>The config file defines radar specific parameters. </a:t>
            </a:r>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In the DARC Master Node GUI, input position (</a:t>
            </a:r>
            <a:r>
              <a:rPr lang="en-US" sz="1400" dirty="0" err="1"/>
              <a:t>az</a:t>
            </a:r>
            <a:r>
              <a:rPr lang="en-US" sz="1400" dirty="0"/>
              <a:t>/</a:t>
            </a:r>
            <a:r>
              <a:rPr lang="en-US" sz="1400" dirty="0" err="1"/>
              <a:t>el</a:t>
            </a:r>
            <a:r>
              <a:rPr lang="en-US" sz="1400" dirty="0"/>
              <a:t>), send position </a:t>
            </a:r>
            <a:r>
              <a:rPr lang="en-US" sz="1400" dirty="0">
                <a:sym typeface="Wingdings" panose="05000000000000000000" pitchFamily="2" charset="2"/>
              </a:rPr>
              <a:t> This moves the dish </a:t>
            </a:r>
          </a:p>
          <a:p>
            <a:r>
              <a:rPr lang="en-US" sz="1400" dirty="0">
                <a:sym typeface="Wingdings" panose="05000000000000000000" pitchFamily="2" charset="2"/>
              </a:rPr>
              <a:t>When ready to </a:t>
            </a:r>
            <a:r>
              <a:rPr lang="en-US" sz="1400" dirty="0" err="1">
                <a:sym typeface="Wingdings" panose="05000000000000000000" pitchFamily="2" charset="2"/>
              </a:rPr>
              <a:t>tx</a:t>
            </a:r>
            <a:r>
              <a:rPr lang="en-US" sz="1400" dirty="0">
                <a:sym typeface="Wingdings" panose="05000000000000000000" pitchFamily="2" charset="2"/>
              </a:rPr>
              <a:t>, check the HPA enable box in the DARC Master Node GUI </a:t>
            </a:r>
          </a:p>
          <a:p>
            <a:pPr lvl="1"/>
            <a:r>
              <a:rPr lang="en-US" sz="1000" dirty="0">
                <a:solidFill>
                  <a:srgbClr val="FF0000"/>
                </a:solidFill>
                <a:sym typeface="Wingdings" panose="05000000000000000000" pitchFamily="2" charset="2"/>
              </a:rPr>
              <a:t>What does HPA stand for? </a:t>
            </a:r>
            <a:endParaRPr lang="en-US" sz="1000" dirty="0">
              <a:solidFill>
                <a:srgbClr val="FF0000"/>
              </a:solidFill>
            </a:endParaRPr>
          </a:p>
        </p:txBody>
      </p:sp>
      <p:pic>
        <p:nvPicPr>
          <p:cNvPr id="9" name="Picture 8">
            <a:extLst>
              <a:ext uri="{FF2B5EF4-FFF2-40B4-BE49-F238E27FC236}">
                <a16:creationId xmlns:a16="http://schemas.microsoft.com/office/drawing/2014/main" id="{2DBC6DF7-A0D9-1D0B-44FA-E0E1D47528CA}"/>
              </a:ext>
            </a:extLst>
          </p:cNvPr>
          <p:cNvPicPr>
            <a:picLocks noChangeAspect="1"/>
          </p:cNvPicPr>
          <p:nvPr/>
        </p:nvPicPr>
        <p:blipFill>
          <a:blip r:embed="rId3"/>
          <a:stretch>
            <a:fillRect/>
          </a:stretch>
        </p:blipFill>
        <p:spPr>
          <a:xfrm>
            <a:off x="1045593" y="2270006"/>
            <a:ext cx="6801799" cy="1867161"/>
          </a:xfrm>
          <a:prstGeom prst="rect">
            <a:avLst/>
          </a:prstGeom>
        </p:spPr>
      </p:pic>
      <p:pic>
        <p:nvPicPr>
          <p:cNvPr id="11" name="Picture 10">
            <a:extLst>
              <a:ext uri="{FF2B5EF4-FFF2-40B4-BE49-F238E27FC236}">
                <a16:creationId xmlns:a16="http://schemas.microsoft.com/office/drawing/2014/main" id="{83E0445F-3097-BEFC-7A19-336140AC0CF3}"/>
              </a:ext>
            </a:extLst>
          </p:cNvPr>
          <p:cNvPicPr>
            <a:picLocks noChangeAspect="1"/>
          </p:cNvPicPr>
          <p:nvPr/>
        </p:nvPicPr>
        <p:blipFill>
          <a:blip r:embed="rId4"/>
          <a:stretch>
            <a:fillRect/>
          </a:stretch>
        </p:blipFill>
        <p:spPr>
          <a:xfrm>
            <a:off x="8846293" y="927449"/>
            <a:ext cx="2300114" cy="5660222"/>
          </a:xfrm>
          <a:prstGeom prst="rect">
            <a:avLst/>
          </a:prstGeom>
        </p:spPr>
      </p:pic>
      <p:cxnSp>
        <p:nvCxnSpPr>
          <p:cNvPr id="13" name="Straight Arrow Connector 12">
            <a:extLst>
              <a:ext uri="{FF2B5EF4-FFF2-40B4-BE49-F238E27FC236}">
                <a16:creationId xmlns:a16="http://schemas.microsoft.com/office/drawing/2014/main" id="{110F6E01-7E58-75CA-4C25-BBD7E83F0938}"/>
              </a:ext>
            </a:extLst>
          </p:cNvPr>
          <p:cNvCxnSpPr/>
          <p:nvPr/>
        </p:nvCxnSpPr>
        <p:spPr>
          <a:xfrm>
            <a:off x="4177553" y="2169459"/>
            <a:ext cx="458096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2342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272676" y="5888788"/>
            <a:ext cx="10972800" cy="903215"/>
          </a:xfrm>
        </p:spPr>
        <p:txBody>
          <a:bodyPr>
            <a:normAutofit/>
          </a:bodyPr>
          <a:lstStyle/>
          <a:p>
            <a:r>
              <a:rPr lang="en-US" b="0" dirty="0"/>
              <a:t>The blocks in red are from a custom module named </a:t>
            </a:r>
            <a:r>
              <a:rPr lang="en-US" b="0" dirty="0" err="1"/>
              <a:t>darc</a:t>
            </a:r>
            <a:r>
              <a:rPr lang="en-US" b="0" dirty="0"/>
              <a:t> </a:t>
            </a:r>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203199" y="-47192"/>
            <a:ext cx="9829801" cy="684362"/>
          </a:xfrm>
        </p:spPr>
        <p:txBody>
          <a:bodyPr>
            <a:normAutofit/>
          </a:bodyPr>
          <a:lstStyle/>
          <a:p>
            <a:r>
              <a:rPr lang="en-US" sz="1500" dirty="0"/>
              <a:t>DARC Master Node Flowgraph </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pic>
        <p:nvPicPr>
          <p:cNvPr id="7" name="Picture 6">
            <a:extLst>
              <a:ext uri="{FF2B5EF4-FFF2-40B4-BE49-F238E27FC236}">
                <a16:creationId xmlns:a16="http://schemas.microsoft.com/office/drawing/2014/main" id="{335B70B5-7518-F17F-5C5C-5D4529794179}"/>
              </a:ext>
            </a:extLst>
          </p:cNvPr>
          <p:cNvPicPr>
            <a:picLocks noChangeAspect="1"/>
          </p:cNvPicPr>
          <p:nvPr/>
        </p:nvPicPr>
        <p:blipFill>
          <a:blip r:embed="rId2"/>
          <a:stretch>
            <a:fillRect/>
          </a:stretch>
        </p:blipFill>
        <p:spPr>
          <a:xfrm>
            <a:off x="493454" y="612752"/>
            <a:ext cx="10379058" cy="5089471"/>
          </a:xfrm>
          <a:prstGeom prst="rect">
            <a:avLst/>
          </a:prstGeom>
        </p:spPr>
      </p:pic>
    </p:spTree>
    <p:extLst>
      <p:ext uri="{BB962C8B-B14F-4D97-AF65-F5344CB8AC3E}">
        <p14:creationId xmlns:p14="http://schemas.microsoft.com/office/powerpoint/2010/main" val="14916108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362323" y="5988424"/>
            <a:ext cx="10972800" cy="869576"/>
          </a:xfrm>
        </p:spPr>
        <p:txBody>
          <a:bodyPr>
            <a:normAutofit/>
          </a:bodyPr>
          <a:lstStyle/>
          <a:p>
            <a:r>
              <a:rPr lang="en-US" b="0" dirty="0"/>
              <a:t>DARC Master Node sends a message that is received by DARC Dish Dual Node Pol through “</a:t>
            </a:r>
            <a:r>
              <a:rPr lang="en-US" b="0" dirty="0" err="1"/>
              <a:t>darc_multicast_msg</a:t>
            </a:r>
            <a:r>
              <a:rPr lang="en-US" b="0" dirty="0"/>
              <a:t>” blocks </a:t>
            </a:r>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203199" y="-47192"/>
            <a:ext cx="9829801" cy="684362"/>
          </a:xfrm>
        </p:spPr>
        <p:txBody>
          <a:bodyPr>
            <a:normAutofit/>
          </a:bodyPr>
          <a:lstStyle/>
          <a:p>
            <a:r>
              <a:rPr lang="en-US" sz="1500" dirty="0"/>
              <a:t>DARC Dish Dual Node Pol Flowgraph</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pic>
        <p:nvPicPr>
          <p:cNvPr id="7" name="Picture 6">
            <a:extLst>
              <a:ext uri="{FF2B5EF4-FFF2-40B4-BE49-F238E27FC236}">
                <a16:creationId xmlns:a16="http://schemas.microsoft.com/office/drawing/2014/main" id="{90D7B8AC-18CF-9037-758D-A3D2DC3C7A68}"/>
              </a:ext>
            </a:extLst>
          </p:cNvPr>
          <p:cNvPicPr>
            <a:picLocks noChangeAspect="1"/>
          </p:cNvPicPr>
          <p:nvPr/>
        </p:nvPicPr>
        <p:blipFill>
          <a:blip r:embed="rId2"/>
          <a:stretch>
            <a:fillRect/>
          </a:stretch>
        </p:blipFill>
        <p:spPr>
          <a:xfrm>
            <a:off x="995082" y="450604"/>
            <a:ext cx="10496232" cy="4982007"/>
          </a:xfrm>
          <a:prstGeom prst="rect">
            <a:avLst/>
          </a:prstGeom>
        </p:spPr>
      </p:pic>
      <p:sp>
        <p:nvSpPr>
          <p:cNvPr id="8" name="Oval 7">
            <a:extLst>
              <a:ext uri="{FF2B5EF4-FFF2-40B4-BE49-F238E27FC236}">
                <a16:creationId xmlns:a16="http://schemas.microsoft.com/office/drawing/2014/main" id="{62387F7A-C501-8D83-B88E-C694F6E3FBEB}"/>
              </a:ext>
            </a:extLst>
          </p:cNvPr>
          <p:cNvSpPr/>
          <p:nvPr/>
        </p:nvSpPr>
        <p:spPr>
          <a:xfrm>
            <a:off x="708212" y="2366682"/>
            <a:ext cx="1524000" cy="1138518"/>
          </a:xfrm>
          <a:prstGeom prst="ellipse">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334328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88D6E9E1-9D7A-C564-02E0-0FC95E78C23A}"/>
              </a:ext>
            </a:extLst>
          </p:cNvPr>
          <p:cNvSpPr>
            <a:spLocks noGrp="1"/>
          </p:cNvSpPr>
          <p:nvPr>
            <p:ph type="body" sz="quarter" idx="26"/>
          </p:nvPr>
        </p:nvSpPr>
        <p:spPr>
          <a:xfrm>
            <a:off x="203199" y="788894"/>
            <a:ext cx="10972800" cy="5154706"/>
          </a:xfrm>
        </p:spPr>
        <p:txBody>
          <a:bodyPr>
            <a:normAutofit/>
          </a:bodyPr>
          <a:lstStyle/>
          <a:p>
            <a:r>
              <a:rPr lang="en-US" b="0" dirty="0"/>
              <a:t>2 Types of multicast message blocks: Multicast Message Source and Multicast Message Sink </a:t>
            </a:r>
          </a:p>
          <a:p>
            <a:pPr lvl="1"/>
            <a:r>
              <a:rPr lang="en-US" b="0" dirty="0"/>
              <a:t>A sink is the terminating point of a flowgraph (swallows all data) and a source is the origin of a flowgraph (produces or ingests data)</a:t>
            </a:r>
          </a:p>
          <a:p>
            <a:pPr lvl="1"/>
            <a:endParaRPr lang="en-US" dirty="0"/>
          </a:p>
          <a:p>
            <a:pPr lvl="1"/>
            <a:r>
              <a:rPr lang="en-US" b="0" dirty="0"/>
              <a:t>Use multicast UDP to implement- data is sent once by UDP and it's received by as many clients that are interested, or listening. </a:t>
            </a:r>
            <a:endParaRPr lang="en-US" dirty="0"/>
          </a:p>
          <a:p>
            <a:pPr lvl="1"/>
            <a:r>
              <a:rPr lang="en-US" b="0" dirty="0"/>
              <a:t>UDP uses 2 parameters: IP Address and Port # </a:t>
            </a:r>
          </a:p>
          <a:p>
            <a:pPr lvl="1"/>
            <a:endParaRPr lang="en-US" dirty="0"/>
          </a:p>
          <a:p>
            <a:pPr lvl="1"/>
            <a:endParaRPr lang="en-US" b="0" dirty="0"/>
          </a:p>
          <a:p>
            <a:pPr lvl="1"/>
            <a:endParaRPr lang="en-US" b="0" dirty="0"/>
          </a:p>
        </p:txBody>
      </p:sp>
      <p:sp>
        <p:nvSpPr>
          <p:cNvPr id="3" name="Title 2">
            <a:extLst>
              <a:ext uri="{FF2B5EF4-FFF2-40B4-BE49-F238E27FC236}">
                <a16:creationId xmlns:a16="http://schemas.microsoft.com/office/drawing/2014/main" id="{63C2E109-CD8E-268E-1501-B7A8780DD6BD}"/>
              </a:ext>
            </a:extLst>
          </p:cNvPr>
          <p:cNvSpPr>
            <a:spLocks noGrp="1"/>
          </p:cNvSpPr>
          <p:nvPr>
            <p:ph type="title"/>
          </p:nvPr>
        </p:nvSpPr>
        <p:spPr>
          <a:xfrm>
            <a:off x="203199" y="-47192"/>
            <a:ext cx="9829801" cy="684362"/>
          </a:xfrm>
        </p:spPr>
        <p:txBody>
          <a:bodyPr>
            <a:normAutofit/>
          </a:bodyPr>
          <a:lstStyle/>
          <a:p>
            <a:r>
              <a:rPr lang="en-US" sz="1500" dirty="0"/>
              <a:t>Multicast Messages Explained </a:t>
            </a:r>
          </a:p>
        </p:txBody>
      </p:sp>
      <p:sp>
        <p:nvSpPr>
          <p:cNvPr id="5" name="Text Placeholder 4">
            <a:extLst>
              <a:ext uri="{FF2B5EF4-FFF2-40B4-BE49-F238E27FC236}">
                <a16:creationId xmlns:a16="http://schemas.microsoft.com/office/drawing/2014/main" id="{0ACA6EB7-3A04-7C50-728B-F85746F28464}"/>
              </a:ext>
            </a:extLst>
          </p:cNvPr>
          <p:cNvSpPr>
            <a:spLocks noGrp="1"/>
          </p:cNvSpPr>
          <p:nvPr>
            <p:ph type="body" sz="quarter" idx="22"/>
          </p:nvPr>
        </p:nvSpPr>
        <p:spPr>
          <a:xfrm>
            <a:off x="3768725" y="208667"/>
            <a:ext cx="4502150" cy="241938"/>
          </a:xfrm>
        </p:spPr>
        <p:txBody>
          <a:bodyPr/>
          <a:lstStyle/>
          <a:p>
            <a:r>
              <a:rPr lang="en-US" dirty="0"/>
              <a:t>unclassified</a:t>
            </a:r>
          </a:p>
        </p:txBody>
      </p:sp>
      <p:sp>
        <p:nvSpPr>
          <p:cNvPr id="6" name="Text Placeholder 5">
            <a:extLst>
              <a:ext uri="{FF2B5EF4-FFF2-40B4-BE49-F238E27FC236}">
                <a16:creationId xmlns:a16="http://schemas.microsoft.com/office/drawing/2014/main" id="{3E97468B-FBED-D8B7-5B9A-351DC68C2C4F}"/>
              </a:ext>
            </a:extLst>
          </p:cNvPr>
          <p:cNvSpPr>
            <a:spLocks noGrp="1"/>
          </p:cNvSpPr>
          <p:nvPr>
            <p:ph type="body" sz="quarter" idx="30"/>
          </p:nvPr>
        </p:nvSpPr>
        <p:spPr>
          <a:xfrm>
            <a:off x="3844925" y="6481621"/>
            <a:ext cx="4502150" cy="228421"/>
          </a:xfrm>
        </p:spPr>
        <p:txBody>
          <a:bodyPr/>
          <a:lstStyle/>
          <a:p>
            <a:r>
              <a:rPr lang="en-US" dirty="0"/>
              <a:t>unclassified</a:t>
            </a:r>
          </a:p>
        </p:txBody>
      </p:sp>
      <p:pic>
        <p:nvPicPr>
          <p:cNvPr id="10" name="Picture 9">
            <a:extLst>
              <a:ext uri="{FF2B5EF4-FFF2-40B4-BE49-F238E27FC236}">
                <a16:creationId xmlns:a16="http://schemas.microsoft.com/office/drawing/2014/main" id="{DF7CE709-5B94-DC1B-62A2-7C1B272A975A}"/>
              </a:ext>
            </a:extLst>
          </p:cNvPr>
          <p:cNvPicPr>
            <a:picLocks noChangeAspect="1"/>
          </p:cNvPicPr>
          <p:nvPr/>
        </p:nvPicPr>
        <p:blipFill>
          <a:blip r:embed="rId2"/>
          <a:stretch>
            <a:fillRect/>
          </a:stretch>
        </p:blipFill>
        <p:spPr>
          <a:xfrm>
            <a:off x="3272959" y="3366247"/>
            <a:ext cx="4427724" cy="2542721"/>
          </a:xfrm>
          <a:prstGeom prst="rect">
            <a:avLst/>
          </a:prstGeom>
        </p:spPr>
      </p:pic>
    </p:spTree>
    <p:extLst>
      <p:ext uri="{BB962C8B-B14F-4D97-AF65-F5344CB8AC3E}">
        <p14:creationId xmlns:p14="http://schemas.microsoft.com/office/powerpoint/2010/main" val="928600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9447</TotalTime>
  <Words>1073</Words>
  <Application>Microsoft Office PowerPoint</Application>
  <PresentationFormat>Widescreen</PresentationFormat>
  <Paragraphs>116</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Black</vt:lpstr>
      <vt:lpstr>Arial Narrow</vt:lpstr>
      <vt:lpstr>Calibri</vt:lpstr>
      <vt:lpstr>Calibri Light</vt:lpstr>
      <vt:lpstr>Symbol</vt:lpstr>
      <vt:lpstr>Wingdings</vt:lpstr>
      <vt:lpstr>Office Theme</vt:lpstr>
      <vt:lpstr>PowerPoint Presentation</vt:lpstr>
      <vt:lpstr>Platform Translation Layer Milestone 1 Requirements </vt:lpstr>
      <vt:lpstr>Milestone 1 Platform Services Architecture</vt:lpstr>
      <vt:lpstr>PTL Main Objective</vt:lpstr>
      <vt:lpstr>GNU Radio Quick Overview  </vt:lpstr>
      <vt:lpstr>How Lab 142 Tx/Rx using GNU Radio (Summarized)   </vt:lpstr>
      <vt:lpstr>DARC Master Node Flowgraph </vt:lpstr>
      <vt:lpstr>DARC Dish Dual Node Pol Flowgraph</vt:lpstr>
      <vt:lpstr>Multicast Messages Explained </vt:lpstr>
      <vt:lpstr>Multicast Messages Explained cont.</vt:lpstr>
      <vt:lpstr>Radar Message </vt:lpstr>
      <vt:lpstr>Radar Message  Hardware (Front End)</vt:lpstr>
      <vt:lpstr>Next Steps…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Zaleski, Joseph (US)</dc:creator>
  <cp:lastModifiedBy>Guerrero, Helen (US)</cp:lastModifiedBy>
  <cp:revision>1348</cp:revision>
  <dcterms:created xsi:type="dcterms:W3CDTF">2024-07-15T14:36:52Z</dcterms:created>
  <dcterms:modified xsi:type="dcterms:W3CDTF">2024-09-16T20:19:34Z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fff4e3a-8082-4355-bfa2-eadbbcdfeaaf_Enabled">
    <vt:lpwstr>true</vt:lpwstr>
  </property>
  <property fmtid="{D5CDD505-2E9C-101B-9397-08002B2CF9AE}" pid="3" name="MSIP_Label_2fff4e3a-8082-4355-bfa2-eadbbcdfeaaf_SetDate">
    <vt:lpwstr>2024-07-23T18:15:14Z</vt:lpwstr>
  </property>
  <property fmtid="{D5CDD505-2E9C-101B-9397-08002B2CF9AE}" pid="4" name="MSIP_Label_2fff4e3a-8082-4355-bfa2-eadbbcdfeaaf_Method">
    <vt:lpwstr>Privileged</vt:lpwstr>
  </property>
  <property fmtid="{D5CDD505-2E9C-101B-9397-08002B2CF9AE}" pid="5" name="MSIP_Label_2fff4e3a-8082-4355-bfa2-eadbbcdfeaaf_Name">
    <vt:lpwstr>Lockheed Martin Proprietary Information (LMPI)</vt:lpwstr>
  </property>
  <property fmtid="{D5CDD505-2E9C-101B-9397-08002B2CF9AE}" pid="6" name="MSIP_Label_2fff4e3a-8082-4355-bfa2-eadbbcdfeaaf_SiteId">
    <vt:lpwstr>b18f006c-b0fc-467d-b23a-a35b5695b5dc</vt:lpwstr>
  </property>
  <property fmtid="{D5CDD505-2E9C-101B-9397-08002B2CF9AE}" pid="7" name="MSIP_Label_2fff4e3a-8082-4355-bfa2-eadbbcdfeaaf_ActionId">
    <vt:lpwstr>dec8659a-bf61-4324-8f15-ff91b1d43350</vt:lpwstr>
  </property>
  <property fmtid="{D5CDD505-2E9C-101B-9397-08002B2CF9AE}" pid="8" name="MSIP_Label_2fff4e3a-8082-4355-bfa2-eadbbcdfeaaf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Lockheed Martin Proprietary Information</vt:lpwstr>
  </property>
  <property fmtid="{D5CDD505-2E9C-101B-9397-08002B2CF9AE}" pid="11" name="ClassificationContentMarkingHeaderLocations">
    <vt:lpwstr>Office Theme:9</vt:lpwstr>
  </property>
  <property fmtid="{D5CDD505-2E9C-101B-9397-08002B2CF9AE}" pid="12" name="ClassificationContentMarkingHeaderText">
    <vt:lpwstr>Lockheed Martin Proprietary Information</vt:lpwstr>
  </property>
</Properties>
</file>