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Open Sauce" panose="020B0604020202020204" charset="0"/>
      <p:regular r:id="rId3"/>
    </p:embeddedFont>
    <p:embeddedFont>
      <p:font typeface="Open Sauce Bold" panose="020B0604020202020204" charset="0"/>
      <p:regular r:id="rId4"/>
    </p:embeddedFont>
    <p:embeddedFont>
      <p:font typeface="Times New Roman Condense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even-ishimwe-mutsinz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1967" y="-2828925"/>
            <a:ext cx="5657850" cy="56578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10892" y="0"/>
            <a:ext cx="6648057" cy="10287000"/>
            <a:chOff x="0" y="0"/>
            <a:chExt cx="175092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50928" cy="2709333"/>
            </a:xfrm>
            <a:custGeom>
              <a:avLst/>
              <a:gdLst/>
              <a:ahLst/>
              <a:cxnLst/>
              <a:rect l="l" t="t" r="r" b="b"/>
              <a:pathLst>
                <a:path w="1750928" h="2709333">
                  <a:moveTo>
                    <a:pt x="0" y="0"/>
                  </a:moveTo>
                  <a:lnTo>
                    <a:pt x="1750928" y="0"/>
                  </a:lnTo>
                  <a:lnTo>
                    <a:pt x="175092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75092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95141" y="3242327"/>
            <a:ext cx="9622775" cy="742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3"/>
              </a:lnSpc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Education: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Current Year of Study: 3rd Year Student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Location: Rubavu District, Rwanda</a:t>
            </a:r>
          </a:p>
          <a:p>
            <a:pPr algn="l">
              <a:lnSpc>
                <a:spcPts val="4253"/>
              </a:lnSpc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Digital Skills: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Proficient in SPSS for data analysis.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Extensive experience with Microsoft Office tools (Excel, Word, PowerPoint) for academic and professional tasks.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Knowledge of various programming languages used in projects and coursework.</a:t>
            </a:r>
          </a:p>
          <a:p>
            <a:pPr algn="l">
              <a:lnSpc>
                <a:spcPts val="4253"/>
              </a:lnSpc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EXPECTATIONS:</a:t>
            </a:r>
          </a:p>
          <a:p>
            <a:pPr marL="553254" lvl="1" indent="-276627" algn="l">
              <a:lnSpc>
                <a:spcPts val="4253"/>
              </a:lnSpc>
              <a:buFont typeface="Arial"/>
              <a:buChar char="•"/>
            </a:pPr>
            <a:r>
              <a:rPr lang="en-US" sz="2562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I’m expecting to become a Database Administrator at the end of this course , with a focus on managing and optimizing data systems.</a:t>
            </a:r>
          </a:p>
          <a:p>
            <a:pPr algn="l">
              <a:lnSpc>
                <a:spcPts val="4253"/>
              </a:lnSpc>
            </a:pPr>
            <a:endParaRPr lang="en-US" sz="2562" dirty="0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06536" y="3314080"/>
            <a:ext cx="654889" cy="65488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710892" y="0"/>
            <a:ext cx="6577108" cy="10287000"/>
          </a:xfrm>
          <a:custGeom>
            <a:avLst/>
            <a:gdLst/>
            <a:ahLst/>
            <a:cxnLst/>
            <a:rect l="l" t="t" r="r" b="b"/>
            <a:pathLst>
              <a:path w="6577108" h="10287000">
                <a:moveTo>
                  <a:pt x="0" y="0"/>
                </a:moveTo>
                <a:lnTo>
                  <a:pt x="6577108" y="0"/>
                </a:lnTo>
                <a:lnTo>
                  <a:pt x="65771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52" r="-86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2091" y="-55971"/>
            <a:ext cx="8346318" cy="108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89"/>
              </a:lnSpc>
              <a:spcBef>
                <a:spcPct val="0"/>
              </a:spcBef>
            </a:pPr>
            <a:r>
              <a:rPr lang="en-US" sz="6421" b="1" spc="-128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Steven ISHIMWE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312" y="2076092"/>
            <a:ext cx="8356789" cy="123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7"/>
              </a:lnSpc>
              <a:spcBef>
                <a:spcPct val="0"/>
              </a:spcBef>
            </a:pPr>
            <a:r>
              <a:rPr lang="en-US" sz="3575">
                <a:solidFill>
                  <a:srgbClr val="191919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I’M CURRENTLY STUDYING INFORMATION MANAGEMENT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7829" y="1087199"/>
            <a:ext cx="8991909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https://www.linkedin.com/in/</a:t>
            </a:r>
            <a:r>
              <a:rPr lang="en-US" sz="2799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  <a:hlinkClick r:id="rId3"/>
              </a:rPr>
              <a:t>steven-ishimwe-mutsinzi</a:t>
            </a:r>
            <a:r>
              <a:rPr lang="en-US" sz="2799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/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D23C06-7C2E-09A9-F4B3-D066AE417A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6" y="1040967"/>
            <a:ext cx="573051" cy="570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Sauce</vt:lpstr>
      <vt:lpstr>Arial</vt:lpstr>
      <vt:lpstr>Open Sauce Bold</vt:lpstr>
      <vt:lpstr>Calibri</vt:lpstr>
      <vt:lpstr>Times New Roman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ISHIMWE</dc:title>
  <dc:creator>Steven ISHIMWE</dc:creator>
  <cp:lastModifiedBy>Steven ISHIMWE</cp:lastModifiedBy>
  <cp:revision>4</cp:revision>
  <dcterms:created xsi:type="dcterms:W3CDTF">2006-08-16T00:00:00Z</dcterms:created>
  <dcterms:modified xsi:type="dcterms:W3CDTF">2024-09-18T06:28:07Z</dcterms:modified>
  <dc:identifier>DAGQ7jUoCm8</dc:identifier>
</cp:coreProperties>
</file>