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Fundamentals: Understanding Version Control with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Days 1–2 | Beginner Level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Git snapshots history — commits are permanent</a:t>
            </a:r>
          </a:p>
          <a:p>
            <a:pPr/>
            <a:r>
              <a:t>Use `git status` often</a:t>
            </a:r>
          </a:p>
          <a:p>
            <a:pPr/>
            <a:r>
              <a:t>Bitbucket acts as your remote collaboration hub</a:t>
            </a:r>
          </a:p>
          <a:p>
            <a:pPr/>
            <a:r>
              <a:t>Clean commit history = team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core concepts: repo, commit, staging, branches</a:t>
            </a:r>
          </a:p>
          <a:p>
            <a:pPr/>
            <a:r>
              <a:t>Run basic Git commands to track and commit changes</a:t>
            </a:r>
          </a:p>
          <a:p>
            <a:pPr/>
            <a:r>
              <a:t>Interact with Bitbucket remotes</a:t>
            </a:r>
          </a:p>
          <a:p>
            <a:pPr/>
            <a:r>
              <a:t>Practice creating and managing repositories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Git = Distributed Version Control System</a:t>
            </a:r>
          </a:p>
          <a:p>
            <a:pPr/>
            <a:r>
              <a:t>Invented by Linus Torvalds (2005)</a:t>
            </a:r>
          </a:p>
          <a:p>
            <a:pPr/>
            <a:r>
              <a:t>Tracks changes in code with a full history</a:t>
            </a:r>
          </a:p>
          <a:p>
            <a:pPr/>
            <a:r>
              <a:t>Each developer gets a full local repo</a:t>
            </a:r>
          </a:p>
          <a:p>
            <a:pPr/>
            <a:r>
              <a:t>Supports: Collaboration, Rollbacks, Branching, Auditing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Repository – Project and history</a:t>
            </a:r>
          </a:p>
          <a:p>
            <a:pPr/>
            <a:r>
              <a:t>Working Directory – Where you make changes</a:t>
            </a:r>
          </a:p>
          <a:p>
            <a:pPr/>
            <a:r>
              <a:t>Staging Area – Files prepared for commit</a:t>
            </a:r>
          </a:p>
          <a:p>
            <a:pPr/>
            <a:r>
              <a:t>Commit – A saved snapshot of changes</a:t>
            </a:r>
          </a:p>
          <a:p>
            <a:pPr/>
            <a:r>
              <a:t>Remote – Shared repo on Bitbucket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git init – Start a new repo</a:t>
            </a:r>
          </a:p>
          <a:p>
            <a:pPr/>
            <a:r>
              <a:t>git clone &lt;url&gt; – Copy a remote repo</a:t>
            </a:r>
          </a:p>
          <a:p>
            <a:pPr/>
            <a:r>
              <a:t>git status – View changes</a:t>
            </a:r>
          </a:p>
          <a:p>
            <a:pPr/>
            <a:r>
              <a:t>git add . – Stage all changes</a:t>
            </a:r>
          </a:p>
          <a:p>
            <a:pPr/>
            <a:r>
              <a:t>git commit -m "" – Save snapshot</a:t>
            </a:r>
          </a:p>
          <a:p>
            <a:pPr/>
            <a:r>
              <a:t>git push – Send to Bitbucket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Workflow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Time →</a:t>
            </a:r>
          </a:p>
          <a:p>
            <a:pPr/>
            <a:r>
              <a:t>main</a:t>
            </a:r>
          </a:p>
          <a:p>
            <a:pPr/>
            <a:r>
              <a:t>●──A──●──B──●──C ← main</a:t>
            </a:r>
          </a:p>
          <a:p>
            <a:pPr/>
            <a:r>
              <a:t>         \</a:t>
            </a:r>
          </a:p>
          <a:p>
            <a:pPr/>
            <a:r>
              <a:t>          ●──D──● ← feature/login</a:t>
            </a:r>
          </a:p>
          <a:p>
            <a:pPr/>
            <a:r>
              <a:t>Each ● = a commit</a:t>
            </a:r>
          </a:p>
          <a:p>
            <a:pPr/>
            <a:r>
              <a:t>Branches allow isolated work</a:t>
            </a:r>
          </a:p>
          <a:p>
            <a:pPr/>
            <a:r>
              <a:t>Merge brings work back into 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Goal:</a:t>
            </a:r>
          </a:p>
          <a:p>
            <a:pPr/>
            <a:r>
              <a:t>Create local repo</a:t>
            </a:r>
          </a:p>
          <a:p>
            <a:pPr/>
            <a:r>
              <a:t>Track a file</a:t>
            </a:r>
          </a:p>
          <a:p>
            <a:pPr/>
            <a:r>
              <a:t>Commit and push to Bitbucket</a:t>
            </a:r>
          </a:p>
          <a:p>
            <a:pPr/>
            <a:r>
              <a:t>Clone it from another location to simulate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Forgetting to stage – Use `git status` regularly</a:t>
            </a:r>
          </a:p>
          <a:p>
            <a:pPr/>
            <a:r>
              <a:t>Direct commit to main – Always branch off `main`</a:t>
            </a:r>
          </a:p>
          <a:p>
            <a:pPr/>
            <a:r>
              <a:t>Pushing to wrong repo – Use `git remote -v` to check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What does `git init` do?</a:t>
            </a:r>
          </a:p>
          <a:p>
            <a:pPr/>
            <a:r>
              <a:t>2. What is the difference between commit and push?</a:t>
            </a:r>
          </a:p>
          <a:p>
            <a:pPr/>
            <a:r>
              <a:t>3. What does the staging area do?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