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Branching Strategies: Building Organized Code Workflows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Days 3–4 | Beginner to Intermediate Level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Knowledge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What is the purpose of `develop` in GitFlow?</a:t>
            </a:r>
          </a:p>
          <a:p>
            <a:pPr/>
            <a:r>
              <a:t>2. What branching model supports frequent production deployments?</a:t>
            </a:r>
          </a:p>
          <a:p>
            <a:pPr/>
            <a:r>
              <a:t>3. What command creates and switches branches?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Choose strategy based on team speed and release cadence</a:t>
            </a:r>
          </a:p>
          <a:p>
            <a:pPr/>
            <a:r>
              <a:t>Use meaningful branch names (`feature/`, `hotfix/`)</a:t>
            </a:r>
          </a:p>
          <a:p>
            <a:pPr/>
            <a:r>
              <a:t>Delete merged branches to keep repo clean</a:t>
            </a:r>
          </a:p>
          <a:p>
            <a:pPr/>
            <a:r>
              <a:t>Use PRs to review and track changes clearly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Understand how Git branches support parallel development</a:t>
            </a:r>
          </a:p>
          <a:p>
            <a:pPr/>
            <a:r>
              <a:t>Choose and implement GitFlow, Feature, or Trunk-Based workflows</a:t>
            </a:r>
          </a:p>
          <a:p>
            <a:pPr/>
            <a:r>
              <a:t>Visualize branching and merging with commit graphs</a:t>
            </a:r>
          </a:p>
          <a:p>
            <a:pPr/>
            <a:r>
              <a:t>Manage branches efficiently and cleanly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Branching Matters in SRE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Isolate hotfixes or experimental features safely</a:t>
            </a:r>
          </a:p>
          <a:p>
            <a:pPr/>
            <a:r>
              <a:t>Avoid deployment conflicts</a:t>
            </a:r>
          </a:p>
          <a:p>
            <a:pPr/>
            <a:r>
              <a:t>Enable multi-environment coordination (dev/staging/prod)</a:t>
            </a:r>
          </a:p>
          <a:p>
            <a:pPr/>
            <a:r>
              <a:t>Allow parallel streams of development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Branching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Each new task gets its own branch</a:t>
            </a:r>
          </a:p>
          <a:p>
            <a:pPr/>
            <a:r>
              <a:t>Use: `git checkout -b feature/my-feature`</a:t>
            </a:r>
          </a:p>
          <a:p>
            <a:pPr/>
            <a:r>
              <a:t>Merge into `main` via pull request</a:t>
            </a:r>
          </a:p>
          <a:p>
            <a:pPr/>
            <a:r>
              <a:t>✅ Simple, isolated, ideal for small-to-medium teams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GitFlow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Structured model with multiple branch types:</a:t>
            </a:r>
          </a:p>
          <a:p>
            <a:pPr/>
            <a:r>
              <a:t>main – production-ready code</a:t>
            </a:r>
          </a:p>
          <a:p>
            <a:pPr/>
            <a:r>
              <a:t>develop – integrates features for next release</a:t>
            </a:r>
          </a:p>
          <a:p>
            <a:pPr/>
            <a:r>
              <a:t>feature/*, release/*, hotfix/*</a:t>
            </a:r>
          </a:p>
          <a:p>
            <a:pPr/>
            <a:r>
              <a:t>✅ Good for release coordination, but complex for CI/CD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Trunk-Based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Developers push small, frequent updates to `main`</a:t>
            </a:r>
          </a:p>
          <a:p>
            <a:pPr/>
            <a:r>
              <a:t>Use short-lived branches (optional)</a:t>
            </a:r>
          </a:p>
          <a:p>
            <a:pPr/>
            <a:r>
              <a:t>Combine with feature flags and automated testing</a:t>
            </a:r>
          </a:p>
          <a:p>
            <a:pPr/>
            <a:r>
              <a:t>✅ Ideal for CI/CD, fast feedback loops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ASCII Visual – Branching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main:   ●──A──●──B──●──E──●──G</a:t>
            </a:r>
          </a:p>
          <a:p>
            <a:pPr/>
            <a:r>
              <a:t>               \        \      /</a:t>
            </a:r>
          </a:p>
          <a:p>
            <a:pPr/>
            <a:r>
              <a:t>feature1:       ●──C     ●──D</a:t>
            </a:r>
          </a:p>
          <a:p>
            <a:pPr/>
            <a:r>
              <a:t>Merge cleanly back to main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Practice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Feature Branching: Create → Push → PR → Merge</a:t>
            </a:r>
          </a:p>
          <a:p>
            <a:pPr/>
            <a:r>
              <a:t>2. GitFlow: Feature → Develop → Release → Main</a:t>
            </a:r>
          </a:p>
          <a:p>
            <a:pPr/>
            <a:r>
              <a:t>3. Trunk-Based: Small updates directly → Fast merge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Pitfalls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Long-lived branches → more conflicts</a:t>
            </a:r>
          </a:p>
          <a:p>
            <a:pPr/>
            <a:r>
              <a:t>Committing to `main` directly → avoid with PRs</a:t>
            </a:r>
          </a:p>
          <a:p>
            <a:pPr/>
            <a:r>
              <a:t>Merging without testing → always validate before merge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