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Conflict Resolution in Git: Resolve with Confidence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Days 5–6 | All Skill Levels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Committing with conflict markers still in file</a:t>
            </a:r>
          </a:p>
          <a:p>
            <a:pPr/>
            <a:r>
              <a:t>Rebasing after pushing to shared branch</a:t>
            </a:r>
          </a:p>
          <a:p>
            <a:pPr/>
            <a:r>
              <a:t>Forgetting to test after resolving</a:t>
            </a:r>
          </a:p>
          <a:p>
            <a:pPr/>
            <a:r>
              <a:t>Losing changes by resolving incorrectly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What causes merge conflicts in Git?</a:t>
            </a:r>
          </a:p>
          <a:p>
            <a:pPr/>
            <a:r>
              <a:t>2. What does `git merge --abort` do?</a:t>
            </a:r>
          </a:p>
          <a:p>
            <a:pPr/>
            <a:r>
              <a:t>3. When would you prefer rebase over merge?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Conflicts are normal – know how to handle them</a:t>
            </a:r>
          </a:p>
          <a:p>
            <a:pPr/>
            <a:r>
              <a:t>Use visual tools if you’re unsure during resolution</a:t>
            </a:r>
          </a:p>
          <a:p>
            <a:pPr/>
            <a:r>
              <a:t>Always test and review code after resolving</a:t>
            </a:r>
          </a:p>
          <a:p>
            <a:pPr/>
            <a:r>
              <a:t>Practice builds confidence and speed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Identify why merge conflicts occur</a:t>
            </a:r>
          </a:p>
          <a:p>
            <a:pPr/>
            <a:r>
              <a:t>Resolve conflicts manually and using Git tools</a:t>
            </a:r>
          </a:p>
          <a:p>
            <a:pPr/>
            <a:r>
              <a:t>Understand merge vs rebase conflict behavior</a:t>
            </a:r>
          </a:p>
          <a:p>
            <a:pPr/>
            <a:r>
              <a:t>Avoid common pitfalls with collaborative 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Causes a Merge Conflict?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Two branches change the same lines in a file</a:t>
            </a:r>
          </a:p>
          <a:p>
            <a:pPr/>
            <a:r>
              <a:t>One branch deletes a file the other modifies</a:t>
            </a:r>
          </a:p>
          <a:p>
            <a:pPr/>
            <a:r>
              <a:t>Git can’t decide which version to keep → manual resolution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Conflict Markers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&lt;&lt;&lt;&lt;&lt;&lt;&lt; HEAD</a:t>
            </a:r>
          </a:p>
          <a:p>
            <a:pPr/>
            <a:r>
              <a:t>timeout = 30</a:t>
            </a:r>
          </a:p>
          <a:p>
            <a:pPr/>
            <a:r>
              <a:t>=======</a:t>
            </a:r>
          </a:p>
          <a:p>
            <a:pPr/>
            <a:r>
              <a:t>timeout = 45</a:t>
            </a:r>
          </a:p>
          <a:p>
            <a:pPr/>
            <a:r>
              <a:t>&gt;&gt;&gt;&gt;&gt;&gt;&gt; feature/update-timeout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Conflicts block PRs and break pipelines</a:t>
            </a:r>
          </a:p>
          <a:p>
            <a:pPr/>
            <a:r>
              <a:t>Can lead to production bugs if resolved incorrectly</a:t>
            </a:r>
          </a:p>
          <a:p>
            <a:pPr/>
            <a:r>
              <a:t>SRE teams must react quickly and safely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Manual Resolution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Identify files: `git status`</a:t>
            </a:r>
          </a:p>
          <a:p>
            <a:pPr/>
            <a:r>
              <a:t>2. Edit file to remove conflict markers</a:t>
            </a:r>
          </a:p>
          <a:p>
            <a:pPr/>
            <a:r>
              <a:t>3. Choose correct/final version</a:t>
            </a:r>
          </a:p>
          <a:p>
            <a:pPr/>
            <a:r>
              <a:t>4. Stage and commit the resolved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Tools to Resolve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Visual Studio Code: Built-in merge resolver</a:t>
            </a:r>
          </a:p>
          <a:p>
            <a:pPr/>
            <a:r>
              <a:t>Git mergetool: External visual merging</a:t>
            </a:r>
          </a:p>
          <a:p>
            <a:pPr/>
            <a:r>
              <a:t>`git checkout --ours` or `--theirs`: Choose one side</a:t>
            </a:r>
          </a:p>
          <a:p>
            <a:pPr/>
            <a:r>
              <a:t>`git merge --abort`: Cancel merge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vs Rebase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Merge: Creates a new commit with both histories</a:t>
            </a:r>
          </a:p>
          <a:p>
            <a:pPr/>
            <a:r>
              <a:t>Rebase: Replays your commits on new base</a:t>
            </a:r>
          </a:p>
          <a:p>
            <a:pPr/>
            <a:r>
              <a:t>Use rebase for linear history (before sharing)</a:t>
            </a:r>
          </a:p>
          <a:p>
            <a:pPr/>
            <a:r>
              <a:t>Use merge for preserving true history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 `main` and `feature` branches</a:t>
            </a:r>
          </a:p>
          <a:p>
            <a:pPr/>
            <a:r>
              <a:t>Change same file on both → trigger conflict</a:t>
            </a:r>
          </a:p>
          <a:p>
            <a:pPr/>
            <a:r>
              <a:t>Resolve with manual edit or visual tool</a:t>
            </a:r>
          </a:p>
          <a:p>
            <a:pPr/>
            <a:r>
              <a:t>Practice rebase conflict resolution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