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CI/CD &amp; Bitbucket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Days 9–10 | Beginner to Intermediate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What’s the difference between Continuous Delivery and Deployment?</a:t>
            </a:r>
          </a:p>
          <a:p>
            <a:pPr/>
            <a:r>
              <a:t>2. What is a 'step' in Bitbucket Pipelines?</a:t>
            </a:r>
          </a:p>
          <a:p>
            <a:pPr/>
            <a:r>
              <a:t>3. How do you trigger deploy only on a tagged release?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CI to validate code early and often</a:t>
            </a:r>
          </a:p>
          <a:p>
            <a:pPr/>
            <a:r>
              <a:t>Use CD to reduce manual deployment risks</a:t>
            </a:r>
          </a:p>
          <a:p>
            <a:pPr/>
            <a:r>
              <a:t>Secure your builds with encrypted vars</a:t>
            </a:r>
          </a:p>
          <a:p>
            <a:pPr/>
            <a:r>
              <a:t>Use logs and dashboards to stay informed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CI/CD principles</a:t>
            </a:r>
          </a:p>
          <a:p>
            <a:pPr/>
            <a:r>
              <a:t>Build and manage `.bitbucket-pipelines.yml`</a:t>
            </a:r>
          </a:p>
          <a:p>
            <a:pPr/>
            <a:r>
              <a:t>Automate test and deployment steps</a:t>
            </a:r>
          </a:p>
          <a:p>
            <a:pPr/>
            <a:r>
              <a:t>Secure builds using variables and branch triggers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CI/CD?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CI: Continuous Integration = automated testing on every change</a:t>
            </a:r>
          </a:p>
          <a:p>
            <a:pPr/>
            <a:r>
              <a:t>CD: Continuous Delivery = code always ready to deploy</a:t>
            </a:r>
          </a:p>
          <a:p>
            <a:pPr/>
            <a:r>
              <a:t>CD: Continuous Deployment = automatic deployment to production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CI/CD Matters in SRE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Detect issues early with automated tests</a:t>
            </a:r>
          </a:p>
          <a:p>
            <a:pPr/>
            <a:r>
              <a:t>Avoid manual errors with automated deployments</a:t>
            </a:r>
          </a:p>
          <a:p>
            <a:pPr/>
            <a:r>
              <a:t>Track what version is deployed where</a:t>
            </a:r>
          </a:p>
          <a:p>
            <a:pPr/>
            <a:r>
              <a:t>Enable rapid rollbacks and auditing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Bitbucket Pipelines: Key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Pipeline: Full automation process</a:t>
            </a:r>
          </a:p>
          <a:p>
            <a:pPr/>
            <a:r>
              <a:t>Step: Single execution stage (e.g., test, build)</a:t>
            </a:r>
          </a:p>
          <a:p>
            <a:pPr/>
            <a:r>
              <a:t>Image: Docker environment used</a:t>
            </a:r>
          </a:p>
          <a:p>
            <a:pPr/>
            <a:r>
              <a:t>Trigger: Event like push or PR</a:t>
            </a:r>
          </a:p>
          <a:p>
            <a:pPr/>
            <a:r>
              <a:t>Artifact: Files passed between steps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Pipeline YAML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image: node:14</a:t>
            </a:r>
          </a:p>
          <a:p>
            <a:pPr/>
            <a:r>
              <a:t>pipelines:</a:t>
            </a:r>
          </a:p>
          <a:p>
            <a:pPr/>
            <a:r>
              <a:t>  default:</a:t>
            </a:r>
          </a:p>
          <a:p>
            <a:pPr/>
            <a:r>
              <a:t>    - step:</a:t>
            </a:r>
          </a:p>
          <a:p>
            <a:pPr/>
            <a:r>
              <a:t>        script:</a:t>
            </a:r>
          </a:p>
          <a:p>
            <a:pPr/>
            <a:r>
              <a:t>          - npm install</a:t>
            </a:r>
          </a:p>
          <a:p>
            <a:pPr/>
            <a:r>
              <a:t>          - npm test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Secure Deployment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Store secrets in Bitbucket Settings &gt; Repository Variables</a:t>
            </a:r>
          </a:p>
          <a:p>
            <a:pPr/>
            <a:r>
              <a:t>Reference using $VAR_NAME in script</a:t>
            </a:r>
          </a:p>
          <a:p>
            <a:pPr/>
            <a:r>
              <a:t>Never echo secrets in logs</a:t>
            </a:r>
          </a:p>
          <a:p>
            <a:pPr/>
            <a:r>
              <a:t>Use deploy keys or tokens over passwords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Lab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Enable Pipelines in GUI</a:t>
            </a:r>
          </a:p>
          <a:p>
            <a:pPr/>
            <a:r>
              <a:t>Create `bitbucket-pipelines.yml`</a:t>
            </a:r>
          </a:p>
          <a:p>
            <a:pPr/>
            <a:r>
              <a:t>Define build/test steps</a:t>
            </a:r>
          </a:p>
          <a:p>
            <a:pPr/>
            <a:r>
              <a:t>Trigger on push and observe 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Pipeline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Missing dependencies – ensure correct Docker image</a:t>
            </a:r>
          </a:p>
          <a:p>
            <a:pPr/>
            <a:r>
              <a:t>Secrets exposed – use secure variables</a:t>
            </a:r>
          </a:p>
          <a:p>
            <a:pPr/>
            <a:r>
              <a:t>Pushes don’t trigger pipeline – check `.yml` file &amp; branch scope</a:t>
            </a:r>
          </a:p>
          <a:p>
            <a:pPr/>
            <a:r>
              <a:t>Pipeline fails silently – verify logs and exit codes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