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5FC13-1F79-43C0-9F35-87AE43AA28E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0D34B-328D-49E9-BCA3-129EA9B0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427F-AC96-4512-8E9E-3C7FC5E1ED65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75E8-4AD6-4687-A870-217CB6CFCEA9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548B-129E-4A64-A8DB-E370F29C5216}" type="datetime1">
              <a:rPr lang="en-US" smtClean="0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2E3A-2029-47B0-BE44-52C76E6FDC41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2A6B-94D0-4DB5-83A9-370B2C967E2F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07" y="2614040"/>
            <a:ext cx="1080678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FA3C-CFDF-4B0A-9452-772DFE900E87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7741793" cy="685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DA8A05-E48D-C15B-CC69-AAA22D7F4F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EA0F16-B72D-C4BD-5466-B04A71F23B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F3B7D-E2E2-32AE-50D0-002A4D27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533149"/>
            <a:ext cx="11545300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2841" y="2750566"/>
            <a:ext cx="515645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9B386-B6DA-713E-D02B-A522629467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3007486"/>
            <a:ext cx="9711944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4751959" cy="7315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7CF24-881D-4C05-FAB1-BFB0D3B6BA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091" y="1828800"/>
            <a:ext cx="4267200" cy="2429510"/>
            <a:chOff x="1117091" y="1828800"/>
            <a:chExt cx="4267200" cy="2429510"/>
          </a:xfrm>
        </p:grpSpPr>
        <p:sp>
          <p:nvSpPr>
            <p:cNvPr id="3" name="object 3"/>
            <p:cNvSpPr/>
            <p:nvPr/>
          </p:nvSpPr>
          <p:spPr>
            <a:xfrm>
              <a:off x="1117091" y="1828800"/>
              <a:ext cx="4267200" cy="2429510"/>
            </a:xfrm>
            <a:custGeom>
              <a:avLst/>
              <a:gdLst/>
              <a:ahLst/>
              <a:cxnLst/>
              <a:rect l="l" t="t" r="r" b="b"/>
              <a:pathLst>
                <a:path w="4267200" h="2429510">
                  <a:moveTo>
                    <a:pt x="4267200" y="0"/>
                  </a:moveTo>
                  <a:lnTo>
                    <a:pt x="0" y="0"/>
                  </a:lnTo>
                  <a:lnTo>
                    <a:pt x="0" y="2429256"/>
                  </a:lnTo>
                  <a:lnTo>
                    <a:pt x="4267200" y="2429256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9318" y="2861436"/>
              <a:ext cx="2842006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80185" y="4569205"/>
            <a:ext cx="4347210" cy="609600"/>
            <a:chOff x="1180185" y="4569205"/>
            <a:chExt cx="4347210" cy="609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185" y="4569205"/>
              <a:ext cx="162801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461" y="4569205"/>
              <a:ext cx="206159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273" y="4569205"/>
              <a:ext cx="40843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1598" y="4569205"/>
              <a:ext cx="61531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3465" y="4873701"/>
              <a:ext cx="1992376" cy="30510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114285" y="4569205"/>
            <a:ext cx="3856354" cy="609600"/>
            <a:chOff x="7114285" y="4569205"/>
            <a:chExt cx="3856354" cy="6096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285" y="4569205"/>
              <a:ext cx="1628012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6662" y="4569205"/>
              <a:ext cx="2363470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9590" y="4873701"/>
              <a:ext cx="2709672" cy="3051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809231" y="1828800"/>
            <a:ext cx="4265930" cy="2429510"/>
            <a:chOff x="6809231" y="1828800"/>
            <a:chExt cx="4265930" cy="2429510"/>
          </a:xfrm>
        </p:grpSpPr>
        <p:sp>
          <p:nvSpPr>
            <p:cNvPr id="16" name="object 16"/>
            <p:cNvSpPr/>
            <p:nvPr/>
          </p:nvSpPr>
          <p:spPr>
            <a:xfrm>
              <a:off x="6809231" y="1828800"/>
              <a:ext cx="4265930" cy="2429510"/>
            </a:xfrm>
            <a:custGeom>
              <a:avLst/>
              <a:gdLst/>
              <a:ahLst/>
              <a:cxnLst/>
              <a:rect l="l" t="t" r="r" b="b"/>
              <a:pathLst>
                <a:path w="4265930" h="2429510">
                  <a:moveTo>
                    <a:pt x="4265676" y="0"/>
                  </a:moveTo>
                  <a:lnTo>
                    <a:pt x="0" y="0"/>
                  </a:lnTo>
                  <a:lnTo>
                    <a:pt x="0" y="2429256"/>
                  </a:lnTo>
                  <a:lnTo>
                    <a:pt x="4265676" y="2429256"/>
                  </a:lnTo>
                  <a:lnTo>
                    <a:pt x="42656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7553" y="2861817"/>
              <a:ext cx="2818765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01496" y="549859"/>
            <a:ext cx="9735185" cy="548944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14B928-35C8-2DED-6128-3D72459ADC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663905"/>
            <a:ext cx="3326129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258824"/>
            <a:ext cx="2458720" cy="365760"/>
            <a:chOff x="5240146" y="1258824"/>
            <a:chExt cx="2458720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258824"/>
              <a:ext cx="67868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9162" y="1258824"/>
              <a:ext cx="2505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4384" y="1258824"/>
              <a:ext cx="1823974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6715" y="175209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1700783"/>
            <a:ext cx="580872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2294839"/>
            <a:ext cx="2626360" cy="366395"/>
            <a:chOff x="5240146" y="2294839"/>
            <a:chExt cx="2626360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2294839"/>
              <a:ext cx="84620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7056" y="2294839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2024" y="2294839"/>
              <a:ext cx="1823974" cy="36606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466715" y="278866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68975" y="2737357"/>
            <a:ext cx="5408930" cy="731520"/>
            <a:chOff x="5768975" y="2737357"/>
            <a:chExt cx="5408930" cy="73152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2737357"/>
              <a:ext cx="540867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3103117"/>
              <a:ext cx="1690243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3697554"/>
            <a:ext cx="2720721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66715" y="4113403"/>
            <a:ext cx="634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	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${</a:t>
            </a:r>
            <a:r>
              <a:rPr sz="2400" u="heavy" spc="1390" dirty="0">
                <a:solidFill>
                  <a:srgbClr val="EF5A28"/>
                </a:solidFill>
                <a:uFill>
                  <a:solidFill>
                    <a:srgbClr val="EE5927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functionName(par1,...,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parN)}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734178"/>
            <a:ext cx="3343402" cy="365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66715" y="52274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176139"/>
            <a:ext cx="2816479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5618378"/>
            <a:ext cx="2794888" cy="36575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F7671A9-3540-A405-3F00-EA738F37A2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244"/>
            <a:ext cx="4473956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4973320" cy="365760"/>
            <a:chOff x="5240146" y="2546857"/>
            <a:chExt cx="4973320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162763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4964" y="2546857"/>
              <a:ext cx="1727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4397" y="2546857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9365" y="2546857"/>
              <a:ext cx="182397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141217"/>
            <a:ext cx="36762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654"/>
            <a:ext cx="393928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319"/>
            <a:ext cx="334340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2E5825-E692-02EE-D597-02B4B2597C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396" y="2750566"/>
            <a:ext cx="680085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32231-0763-46FC-79C0-C5934BCDDF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66565" y="2750566"/>
            <a:ext cx="7372984" cy="548640"/>
            <a:chOff x="4266565" y="2750566"/>
            <a:chExt cx="7372984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6565" y="2750566"/>
              <a:ext cx="240830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4074" y="2750566"/>
              <a:ext cx="37185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7162" y="2750566"/>
              <a:ext cx="2241169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284" y="2750566"/>
              <a:ext cx="371855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5211" y="2750566"/>
              <a:ext cx="2704338" cy="54863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A7BF1-4CDE-660E-BEFB-BF9EC719E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3007486"/>
            <a:ext cx="3195320" cy="4267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6741" y="2130551"/>
            <a:ext cx="4612640" cy="731520"/>
            <a:chOff x="1056741" y="2130551"/>
            <a:chExt cx="4612640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" y="2130551"/>
              <a:ext cx="1267968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43" y="2130551"/>
              <a:ext cx="469392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2438" y="2130551"/>
              <a:ext cx="3426841" cy="731520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E602-0E08-20CB-53D6-2DCABE713F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3007486"/>
            <a:ext cx="4706112" cy="4267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6741" y="2130551"/>
            <a:ext cx="4942205" cy="731520"/>
            <a:chOff x="1056741" y="2130551"/>
            <a:chExt cx="494220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" y="2130551"/>
              <a:ext cx="1600200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927" y="2130551"/>
              <a:ext cx="469392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622" y="2130551"/>
              <a:ext cx="3426841" cy="731520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2834-0168-EAEB-D807-9D432778BE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4597" y="2750566"/>
            <a:ext cx="558190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1677-D455-E8ED-DD28-B67BA3F13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2614040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pc="-5" dirty="0"/>
              <a:t>${</a:t>
            </a:r>
            <a:r>
              <a:rPr u="heavy" spc="-5" dirty="0">
                <a:uFill>
                  <a:solidFill>
                    <a:srgbClr val="FEFEFE"/>
                  </a:solidFill>
                </a:uFill>
              </a:rPr>
              <a:t>	</a:t>
            </a:r>
            <a:r>
              <a:rPr spc="-5" dirty="0"/>
              <a:t>functionName(par1,</a:t>
            </a:r>
            <a:r>
              <a:rPr spc="-65" dirty="0"/>
              <a:t> </a:t>
            </a:r>
            <a:r>
              <a:rPr spc="-5" dirty="0"/>
              <a:t>par2,</a:t>
            </a:r>
            <a:r>
              <a:rPr spc="-30" dirty="0"/>
              <a:t> </a:t>
            </a:r>
            <a:r>
              <a:rPr spc="-5" dirty="0"/>
              <a:t>...,</a:t>
            </a:r>
            <a:r>
              <a:rPr spc="-25" dirty="0"/>
              <a:t> </a:t>
            </a:r>
            <a:r>
              <a:rPr spc="-5" dirty="0"/>
              <a:t>parN)}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607" y="3208401"/>
            <a:ext cx="477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${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ourier New"/>
                <a:cs typeface="Courier New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functionWithoutParams}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894072" cy="548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A4044-2D0E-604D-6AC3-60962B5339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265" y="2750566"/>
            <a:ext cx="5937885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BD78C-84C7-6B42-919C-D6B7310908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42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${ functionName(par1, par2, ..., parN)}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Admin</cp:lastModifiedBy>
  <cp:revision>2</cp:revision>
  <dcterms:created xsi:type="dcterms:W3CDTF">2023-10-15T08:29:11Z</dcterms:created>
  <dcterms:modified xsi:type="dcterms:W3CDTF">2023-10-16T00:40:06Z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2023-10-15T00:00:00Z</vt:filetime>
  </property>
</Properties>
</file>