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0C362-3D5B-4565-AABF-EA8770B239A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1667C-A408-46BC-81B0-57DD3302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5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08DC-1DD8-4149-B7D5-DA3FF9A5EF5E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CFC3A-B174-48C0-B4CC-B288DDEFE707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DA3E-7D08-4F12-BE7C-3DB539B205E3}" type="datetime1">
              <a:rPr lang="en-US" smtClean="0"/>
              <a:t>10/16/2023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2B7BF-1E32-4031-AF28-0616737D1EB2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2F7C-8C87-4F53-A63F-5C094F0DE2C0}" type="datetime1">
              <a:rPr lang="en-US" smtClean="0"/>
              <a:t>10/16/2023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81C6-6FBE-432F-98FB-98BE971EF894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38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59.png"/><Relationship Id="rId7" Type="http://schemas.openxmlformats.org/officeDocument/2006/relationships/image" Target="../media/image7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68.png"/><Relationship Id="rId3" Type="http://schemas.openxmlformats.org/officeDocument/2006/relationships/image" Target="../media/image91.png"/><Relationship Id="rId7" Type="http://schemas.openxmlformats.org/officeDocument/2006/relationships/image" Target="../media/image90.png"/><Relationship Id="rId12" Type="http://schemas.openxmlformats.org/officeDocument/2006/relationships/image" Target="../media/image9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11" Type="http://schemas.openxmlformats.org/officeDocument/2006/relationships/image" Target="../media/image97.png"/><Relationship Id="rId5" Type="http://schemas.openxmlformats.org/officeDocument/2006/relationships/image" Target="../media/image93.png"/><Relationship Id="rId10" Type="http://schemas.openxmlformats.org/officeDocument/2006/relationships/image" Target="../media/image96.png"/><Relationship Id="rId4" Type="http://schemas.openxmlformats.org/officeDocument/2006/relationships/image" Target="../media/image92.png"/><Relationship Id="rId9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68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68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52523"/>
            <a:ext cx="10376916" cy="68610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776301-9374-01D5-D818-B23A7B5474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7646" y="549859"/>
            <a:ext cx="5337809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2466" y="3132073"/>
            <a:ext cx="2815335" cy="4267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2961" y="3791965"/>
            <a:ext cx="2584195" cy="42671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454401" y="3678173"/>
            <a:ext cx="7284084" cy="0"/>
          </a:xfrm>
          <a:custGeom>
            <a:avLst/>
            <a:gdLst/>
            <a:ahLst/>
            <a:cxnLst/>
            <a:rect l="l" t="t" r="r" b="b"/>
            <a:pathLst>
              <a:path w="7284084">
                <a:moveTo>
                  <a:pt x="0" y="0"/>
                </a:moveTo>
                <a:lnTo>
                  <a:pt x="728408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2638" y="3132073"/>
            <a:ext cx="451103" cy="42672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125717" y="3094482"/>
            <a:ext cx="3315335" cy="0"/>
          </a:xfrm>
          <a:custGeom>
            <a:avLst/>
            <a:gdLst/>
            <a:ahLst/>
            <a:cxnLst/>
            <a:rect l="l" t="t" r="r" b="b"/>
            <a:pathLst>
              <a:path w="3315334">
                <a:moveTo>
                  <a:pt x="0" y="0"/>
                </a:moveTo>
                <a:lnTo>
                  <a:pt x="3314827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0380" y="2672207"/>
            <a:ext cx="2116454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05979" y="3202177"/>
            <a:ext cx="311505" cy="3048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62CCC3-75C1-9A8C-5605-FF6F4E48DB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7646" y="549859"/>
            <a:ext cx="5337809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2466" y="3132073"/>
            <a:ext cx="2815335" cy="4267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085" y="3791965"/>
            <a:ext cx="873760" cy="42671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454401" y="3678173"/>
            <a:ext cx="7284084" cy="0"/>
          </a:xfrm>
          <a:custGeom>
            <a:avLst/>
            <a:gdLst/>
            <a:ahLst/>
            <a:cxnLst/>
            <a:rect l="l" t="t" r="r" b="b"/>
            <a:pathLst>
              <a:path w="7284084">
                <a:moveTo>
                  <a:pt x="0" y="0"/>
                </a:moveTo>
                <a:lnTo>
                  <a:pt x="728408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2638" y="3132073"/>
            <a:ext cx="451103" cy="42672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125717" y="3094482"/>
            <a:ext cx="3315335" cy="0"/>
          </a:xfrm>
          <a:custGeom>
            <a:avLst/>
            <a:gdLst/>
            <a:ahLst/>
            <a:cxnLst/>
            <a:rect l="l" t="t" r="r" b="b"/>
            <a:pathLst>
              <a:path w="3315334">
                <a:moveTo>
                  <a:pt x="0" y="0"/>
                </a:moveTo>
                <a:lnTo>
                  <a:pt x="3314827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0380" y="2672207"/>
            <a:ext cx="2116454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05979" y="3202177"/>
            <a:ext cx="311505" cy="3048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0276FCE-764F-841C-2894-7887A77CEE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7646" y="549859"/>
            <a:ext cx="5337809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6885" y="3132073"/>
            <a:ext cx="717803" cy="4267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085" y="3791965"/>
            <a:ext cx="873760" cy="42671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454401" y="3678173"/>
            <a:ext cx="7284084" cy="0"/>
          </a:xfrm>
          <a:custGeom>
            <a:avLst/>
            <a:gdLst/>
            <a:ahLst/>
            <a:cxnLst/>
            <a:rect l="l" t="t" r="r" b="b"/>
            <a:pathLst>
              <a:path w="7284084">
                <a:moveTo>
                  <a:pt x="0" y="0"/>
                </a:moveTo>
                <a:lnTo>
                  <a:pt x="728408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2638" y="3132073"/>
            <a:ext cx="451103" cy="42672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125717" y="3094482"/>
            <a:ext cx="3315335" cy="0"/>
          </a:xfrm>
          <a:custGeom>
            <a:avLst/>
            <a:gdLst/>
            <a:ahLst/>
            <a:cxnLst/>
            <a:rect l="l" t="t" r="r" b="b"/>
            <a:pathLst>
              <a:path w="3315334">
                <a:moveTo>
                  <a:pt x="0" y="0"/>
                </a:moveTo>
                <a:lnTo>
                  <a:pt x="3314827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0380" y="2672207"/>
            <a:ext cx="2116454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05979" y="3202177"/>
            <a:ext cx="311505" cy="3048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256EC-F601-5558-E9DA-CA2AA3CF2F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7646" y="549859"/>
            <a:ext cx="5337809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6885" y="3132073"/>
            <a:ext cx="717803" cy="4267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085" y="3791965"/>
            <a:ext cx="873760" cy="42671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454401" y="3678173"/>
            <a:ext cx="7284084" cy="0"/>
          </a:xfrm>
          <a:custGeom>
            <a:avLst/>
            <a:gdLst/>
            <a:ahLst/>
            <a:cxnLst/>
            <a:rect l="l" t="t" r="r" b="b"/>
            <a:pathLst>
              <a:path w="7284084">
                <a:moveTo>
                  <a:pt x="0" y="0"/>
                </a:moveTo>
                <a:lnTo>
                  <a:pt x="728408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2638" y="3132073"/>
            <a:ext cx="451103" cy="42672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125717" y="3094482"/>
            <a:ext cx="3315335" cy="0"/>
          </a:xfrm>
          <a:custGeom>
            <a:avLst/>
            <a:gdLst/>
            <a:ahLst/>
            <a:cxnLst/>
            <a:rect l="l" t="t" r="r" b="b"/>
            <a:pathLst>
              <a:path w="3315334">
                <a:moveTo>
                  <a:pt x="0" y="0"/>
                </a:moveTo>
                <a:lnTo>
                  <a:pt x="3314827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68514" y="2672207"/>
            <a:ext cx="509777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05979" y="3202177"/>
            <a:ext cx="311505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06694" y="5454396"/>
            <a:ext cx="772566" cy="4267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45123" y="4685995"/>
            <a:ext cx="451103" cy="42702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162FEDE-6373-30FD-F3F4-0A62EC576B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2090" y="544652"/>
            <a:ext cx="4315587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27453"/>
            <a:ext cx="5457190" cy="732790"/>
            <a:chOff x="5096002" y="2127453"/>
            <a:chExt cx="5457190" cy="7327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127453"/>
              <a:ext cx="5456936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493899"/>
              <a:ext cx="77914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9318" y="2493899"/>
              <a:ext cx="4260976" cy="365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22570" y="298716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2935858"/>
            <a:ext cx="4002404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377514"/>
            <a:ext cx="2885567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820033"/>
            <a:ext cx="3536823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096002" y="4414469"/>
            <a:ext cx="6156960" cy="732155"/>
            <a:chOff x="5096002" y="4414469"/>
            <a:chExt cx="6156960" cy="73215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4414469"/>
              <a:ext cx="6156579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4780534"/>
              <a:ext cx="244843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82840" y="4780534"/>
              <a:ext cx="3346323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81451" y="2571368"/>
            <a:ext cx="2122396" cy="2123859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16CBE7B-9D83-03F0-55A2-FCDC73CB9B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9350" y="2750820"/>
            <a:ext cx="4172584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DBBF-BA35-3567-24A5-6FC32DEB85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053" y="544652"/>
            <a:ext cx="415099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685798"/>
            <a:ext cx="327456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127453"/>
            <a:ext cx="1255776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2009" y="2570098"/>
            <a:ext cx="240804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2009" y="3012058"/>
            <a:ext cx="1965070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3453714"/>
            <a:ext cx="1616329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22009" y="3896233"/>
            <a:ext cx="1691132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338192"/>
            <a:ext cx="2293112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2178761"/>
            <a:ext cx="417195" cy="339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2009" y="4780534"/>
            <a:ext cx="2680969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22009" y="5222443"/>
            <a:ext cx="3177413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82685" y="2652995"/>
            <a:ext cx="2517844" cy="1960046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2F76222-2F88-34B0-5255-C9EACAA21D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053" y="544652"/>
            <a:ext cx="415099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349119"/>
            <a:ext cx="327456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791079"/>
            <a:ext cx="4292727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2842386"/>
            <a:ext cx="41719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2009" y="3232734"/>
            <a:ext cx="1733676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2009" y="3675253"/>
            <a:ext cx="1877567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4117213"/>
            <a:ext cx="1787524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22009" y="4558868"/>
            <a:ext cx="2589911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2685" y="2652995"/>
            <a:ext cx="2517844" cy="196004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E59E18-E6C6-2604-E1AA-254AAC71EE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053" y="544652"/>
            <a:ext cx="415099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387219"/>
            <a:ext cx="1226820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80486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829179"/>
            <a:ext cx="276402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270834"/>
            <a:ext cx="5615558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713353"/>
            <a:ext cx="5108448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624829" y="4155313"/>
            <a:ext cx="5524500" cy="731520"/>
            <a:chOff x="5624829" y="4155313"/>
            <a:chExt cx="5524500" cy="73152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155313"/>
              <a:ext cx="552450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520768"/>
              <a:ext cx="2570479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2685" y="2652995"/>
            <a:ext cx="2517844" cy="196004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89529A8-E842-1306-9F3F-47D45F0023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053" y="544652"/>
            <a:ext cx="415099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982673"/>
            <a:ext cx="3884676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425319"/>
            <a:ext cx="225691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867279"/>
            <a:ext cx="143865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2009" y="3308934"/>
            <a:ext cx="3969385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751453"/>
            <a:ext cx="3383406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2476627"/>
            <a:ext cx="41719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•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22009" y="4193413"/>
            <a:ext cx="5119370" cy="1097915"/>
            <a:chOff x="5922009" y="4193413"/>
            <a:chExt cx="5119370" cy="109791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22009" y="4193413"/>
              <a:ext cx="447332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22009" y="4558868"/>
              <a:ext cx="3175762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59595" y="4558868"/>
              <a:ext cx="249935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4563" y="4558868"/>
              <a:ext cx="1956816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2009" y="4925314"/>
              <a:ext cx="84010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4093" y="4925314"/>
              <a:ext cx="24993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19061" y="4925314"/>
              <a:ext cx="1804161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82685" y="2652995"/>
            <a:ext cx="2517844" cy="1960046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DBE2BBD-E6B4-38B2-B5A3-70E0F35C16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2748" y="3745103"/>
              <a:ext cx="1614424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6" name="object 6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9474" y="3745103"/>
              <a:ext cx="1985137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9" name="object 9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5620" y="3745103"/>
              <a:ext cx="2435860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5003" y="549859"/>
            <a:ext cx="9992487" cy="54894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7E17926-B458-CB4C-7B87-D25BF8C6D2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053" y="544652"/>
            <a:ext cx="415099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906854"/>
            <a:ext cx="2612644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400427"/>
            <a:ext cx="11747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349119"/>
            <a:ext cx="3690366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2791079"/>
            <a:ext cx="2430780" cy="365760"/>
            <a:chOff x="5624829" y="2791079"/>
            <a:chExt cx="243078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791079"/>
              <a:ext cx="668527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26225" y="2791079"/>
              <a:ext cx="24993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1193" y="2791079"/>
              <a:ext cx="1804161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232734"/>
            <a:ext cx="1184148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3675253"/>
            <a:ext cx="4297426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624829" y="4117213"/>
            <a:ext cx="2601595" cy="365760"/>
            <a:chOff x="5624829" y="4117213"/>
            <a:chExt cx="2601595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24829" y="4117213"/>
              <a:ext cx="84010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6913" y="4117213"/>
              <a:ext cx="249936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1881" y="4117213"/>
              <a:ext cx="1804162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558868"/>
            <a:ext cx="1745487" cy="3660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24829" y="5001514"/>
            <a:ext cx="151218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82685" y="2652995"/>
            <a:ext cx="2517844" cy="1960046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5B749EB-CB9C-D4AD-2A28-B341582B9D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053" y="544652"/>
            <a:ext cx="415099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241753"/>
            <a:ext cx="3434588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735707"/>
            <a:ext cx="117475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805"/>
              </a:spcBef>
            </a:pP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805"/>
              </a:spcBef>
            </a:pP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2684398"/>
            <a:ext cx="5972175" cy="731520"/>
            <a:chOff x="5624829" y="2684398"/>
            <a:chExt cx="5972175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684398"/>
              <a:ext cx="597179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3050158"/>
              <a:ext cx="3515105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624829" y="3491814"/>
            <a:ext cx="5706745" cy="732155"/>
            <a:chOff x="5624829" y="3491814"/>
            <a:chExt cx="5706745" cy="73215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3491814"/>
              <a:ext cx="5706491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3858133"/>
              <a:ext cx="5039487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624829" y="4300092"/>
            <a:ext cx="5979160" cy="731520"/>
            <a:chOff x="5624829" y="4300092"/>
            <a:chExt cx="5979160" cy="73152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300092"/>
              <a:ext cx="5978652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4665548"/>
              <a:ext cx="4308983" cy="36606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82685" y="2652995"/>
            <a:ext cx="2517844" cy="1960046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949BAFA-E89D-BD7C-EB6F-093C77163A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053" y="544652"/>
            <a:ext cx="415099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089353"/>
            <a:ext cx="4663694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58330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531998"/>
            <a:ext cx="299377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2973958"/>
            <a:ext cx="4425950" cy="731520"/>
            <a:chOff x="5624829" y="2973958"/>
            <a:chExt cx="4425950" cy="7315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973958"/>
              <a:ext cx="442582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3339414"/>
              <a:ext cx="2331466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3934333"/>
            <a:ext cx="4265930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4427601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376369"/>
            <a:ext cx="4038980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818634"/>
            <a:ext cx="3311652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82685" y="2652995"/>
            <a:ext cx="2517844" cy="1960046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1F30EEF-C98E-AF50-A4FC-2BDEA3DE6F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053" y="544652"/>
            <a:ext cx="415099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493898"/>
            <a:ext cx="2787142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98716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935858"/>
            <a:ext cx="281940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3377514"/>
            <a:ext cx="2456815" cy="366395"/>
            <a:chOff x="5624829" y="3377514"/>
            <a:chExt cx="2456815" cy="366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3377514"/>
              <a:ext cx="1447419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4237" y="3377514"/>
              <a:ext cx="1097381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820033"/>
            <a:ext cx="2093468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2685" y="2652995"/>
            <a:ext cx="2517844" cy="196004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ADBCEE-D2A1-3B6C-CEBF-1A76B8FB93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7173" y="3008960"/>
            <a:ext cx="3310762" cy="73182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E226F-494A-C4DF-88ED-DFBE1D00D4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3520" y="3745103"/>
              <a:ext cx="1494408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6" name="object 6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8366" y="3745103"/>
              <a:ext cx="145478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9" name="object 9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5720" y="3745103"/>
              <a:ext cx="879856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44979" y="549859"/>
            <a:ext cx="8853805" cy="54894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594613-786A-351A-B3CB-95879F95BF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249677"/>
            <a:ext cx="2472944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844114"/>
            <a:ext cx="4092955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438778"/>
            <a:ext cx="399186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4033088"/>
            <a:ext cx="2756535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FF6DE0-6360-783D-8DE2-A2CB9C58AE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6738" y="2750820"/>
            <a:ext cx="3687572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E5F08-68DD-9D01-BE5B-D88DDAD2B8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8916" y="2750820"/>
            <a:ext cx="6068187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22600-BD6C-456C-B4EA-415FC46981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6913" y="2750820"/>
            <a:ext cx="6121908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0FF6C-6E54-69C3-1091-4127A84D7B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5489" y="3007486"/>
            <a:ext cx="9454515" cy="853440"/>
            <a:chOff x="945489" y="3007486"/>
            <a:chExt cx="9454515" cy="853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5489" y="3007486"/>
              <a:ext cx="9454261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489" y="3433902"/>
              <a:ext cx="5964174" cy="4270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5489" y="2252472"/>
            <a:ext cx="9915144" cy="609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7D1C1-2689-591A-F3A1-16F027BBCA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3916" y="1881907"/>
            <a:ext cx="2336787" cy="2329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0896" y="1878959"/>
            <a:ext cx="2342600" cy="23335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75141" y="1893374"/>
            <a:ext cx="2303363" cy="23048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9589" y="4569282"/>
            <a:ext cx="1233081" cy="30510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110485" y="4950840"/>
            <a:ext cx="653415" cy="304800"/>
            <a:chOff x="2110485" y="4950840"/>
            <a:chExt cx="653415" cy="30480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0485" y="4950840"/>
              <a:ext cx="323088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2029" y="4950840"/>
              <a:ext cx="323088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3573" y="4950840"/>
              <a:ext cx="329793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01951" y="549859"/>
            <a:ext cx="8546338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03417" y="4569282"/>
            <a:ext cx="1336420" cy="305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97678" y="4950840"/>
            <a:ext cx="1762632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65081" y="4569282"/>
            <a:ext cx="1465452" cy="3051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81133" y="4950840"/>
            <a:ext cx="666902" cy="30480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A9F4EDA-1FE3-C801-4807-60FE544FA7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Widescreen</PresentationFormat>
  <Paragraphs>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Course Title in Titlecase</dc:title>
  <dc:creator>Santiago Herrera</dc:creator>
  <cp:lastModifiedBy>Admin</cp:lastModifiedBy>
  <cp:revision>2</cp:revision>
  <dcterms:created xsi:type="dcterms:W3CDTF">2023-10-15T08:29:55Z</dcterms:created>
  <dcterms:modified xsi:type="dcterms:W3CDTF">2023-10-16T00:54:14Z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2023-10-15T00:00:00Z</vt:filetime>
  </property>
  <property fmtid="{D5CDD505-2E9C-101B-9397-08002B2CF9AE}" pid="5" name="Producer">
    <vt:lpwstr>Microsoft® PowerPoint® for Office 365</vt:lpwstr>
  </property>
</Properties>
</file>