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30" y="3267710"/>
            <a:ext cx="53295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5176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80" dirty="0">
                <a:solidFill>
                  <a:srgbClr val="171717"/>
                </a:solidFill>
              </a:rPr>
              <a:t>e</a:t>
            </a:r>
            <a:r>
              <a:rPr sz="4500" spc="-650" dirty="0">
                <a:solidFill>
                  <a:srgbClr val="171717"/>
                </a:solidFill>
              </a:rPr>
              <a:t>.</a:t>
            </a:r>
            <a:r>
              <a:rPr sz="4500" spc="-480" dirty="0">
                <a:solidFill>
                  <a:srgbClr val="171717"/>
                </a:solidFill>
              </a:rPr>
              <a:t>j</a:t>
            </a:r>
            <a:r>
              <a:rPr sz="4500" spc="-655" dirty="0">
                <a:solidFill>
                  <a:srgbClr val="171717"/>
                </a:solidFill>
              </a:rPr>
              <a:t>s</a:t>
            </a:r>
            <a:r>
              <a:rPr sz="4500" spc="-47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G</a:t>
            </a:r>
            <a:r>
              <a:rPr sz="4500" spc="-110" dirty="0">
                <a:solidFill>
                  <a:srgbClr val="171717"/>
                </a:solidFill>
              </a:rPr>
              <a:t>e</a:t>
            </a:r>
            <a:r>
              <a:rPr sz="4500" spc="-110" dirty="0">
                <a:solidFill>
                  <a:srgbClr val="171717"/>
                </a:solidFill>
              </a:rPr>
              <a:t>tt</a:t>
            </a:r>
            <a:r>
              <a:rPr sz="4500" spc="-10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75" dirty="0">
                <a:solidFill>
                  <a:srgbClr val="171717"/>
                </a:solidFill>
              </a:rPr>
              <a:t>ta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709295"/>
            <a:ext cx="10525125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8930" y="1247775"/>
            <a:ext cx="9754870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6090" y="1825625"/>
            <a:ext cx="87185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9705" y="1189355"/>
            <a:ext cx="10028555" cy="5166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Node.js: Getting Started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Node.js: Getting Started</dc:title>
  <dc:creator/>
  <cp:lastModifiedBy>Steve Sam</cp:lastModifiedBy>
  <cp:revision>3</cp:revision>
  <dcterms:created xsi:type="dcterms:W3CDTF">2021-08-22T03:30:44Z</dcterms:created>
  <dcterms:modified xsi:type="dcterms:W3CDTF">2021-08-22T03:51:28Z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0CAB835CE12F479FBEEB511DDB89EC21</vt:lpwstr>
  </property>
  <property fmtid="{D5CDD505-2E9C-101B-9397-08002B2CF9AE}" pid="3" name="KSOProductBuildVer">
    <vt:lpwstr>1033-11.2.0.10258</vt:lpwstr>
  </property>
</Properties>
</file>