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0" r:id="rId5"/>
    <p:sldId id="261" r:id="rId6"/>
    <p:sldId id="262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269"/>
          <a:stretch>
            <a:fillRect/>
          </a:stretch>
        </p:blipFill>
        <p:spPr>
          <a:xfrm>
            <a:off x="0" y="0"/>
            <a:ext cx="12192000" cy="68827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475"/>
          <a:stretch>
            <a:fillRect/>
          </a:stretch>
        </p:blipFill>
        <p:spPr>
          <a:xfrm>
            <a:off x="18415" y="8890"/>
            <a:ext cx="12173585" cy="682053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0" y="1170432"/>
            <a:ext cx="1165859" cy="11597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4591811"/>
            <a:ext cx="1152143" cy="12557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0" y="2880360"/>
            <a:ext cx="1187195" cy="11597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5647" y="1176528"/>
            <a:ext cx="2109215" cy="13411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2788" y="2887979"/>
            <a:ext cx="2151887" cy="134111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3267" y="4646676"/>
            <a:ext cx="2093975" cy="13411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7198"/>
          <a:stretch>
            <a:fillRect/>
          </a:stretch>
        </p:blipFill>
        <p:spPr>
          <a:xfrm>
            <a:off x="18415" y="0"/>
            <a:ext cx="1217358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6300" y="1363271"/>
            <a:ext cx="939939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51230" y="3267075"/>
            <a:ext cx="649541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1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15" dirty="0">
              <a:solidFill>
                <a:srgbClr val="121212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780605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6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JavaScript </a:t>
            </a:r>
            <a:r>
              <a:rPr sz="4500" spc="50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90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7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500" spc="-47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572750" imgH="5886450" progId="Paint.Picture">
                  <p:embed/>
                </p:oleObj>
              </mc:Choice>
              <mc:Fallback>
                <p:oleObj name="" r:id="rId1" imgW="10572750" imgH="58864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538480"/>
            <a:ext cx="11702415" cy="57810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67410" y="840740"/>
          <a:ext cx="10457180" cy="517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48925" imgH="5172075" progId="Paint.Picture">
                  <p:embed/>
                </p:oleObj>
              </mc:Choice>
              <mc:Fallback>
                <p:oleObj name="" r:id="rId1" imgW="10448925" imgH="51720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7410" y="840740"/>
                        <a:ext cx="10457180" cy="5175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0665" y="228600"/>
            <a:ext cx="11710035" cy="5985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Presentation</Application>
  <PresentationFormat>On-screen Show (4:3)</PresentationFormat>
  <Paragraphs>14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Trebuchet MS</vt:lpstr>
      <vt:lpstr>Verdana</vt:lpstr>
      <vt:lpstr>Wingdings</vt:lpstr>
      <vt:lpstr>Microsoft YaHei</vt:lpstr>
      <vt:lpstr>Arial Unicode MS</vt:lpstr>
      <vt:lpstr>Calibri</vt:lpstr>
      <vt:lpstr>Office Theme</vt:lpstr>
      <vt:lpstr>Paint.Picture</vt:lpstr>
      <vt:lpstr>Paint.Picture</vt:lpstr>
      <vt:lpstr>JavaScript ES6 </vt:lpstr>
      <vt:lpstr>Can we use ES6 now, in  modern browsers?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ES6 Training</dc:title>
  <dc:creator>Microsoft account</dc:creator>
  <cp:lastModifiedBy>Steve Sam</cp:lastModifiedBy>
  <cp:revision>4</cp:revision>
  <dcterms:created xsi:type="dcterms:W3CDTF">2022-05-10T15:16:00Z</dcterms:created>
  <dcterms:modified xsi:type="dcterms:W3CDTF">2022-05-10T15:32:08Z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2016-03-31T16:30:00Z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2022-05-10T16:30:00Z</vt:filetime>
  </property>
  <property fmtid="{D5CDD505-2E9C-101B-9397-08002B2CF9AE}" pid="5" name="ICV">
    <vt:lpwstr>411E3D8A94BC441F99F17B60E1B4353E</vt:lpwstr>
  </property>
  <property fmtid="{D5CDD505-2E9C-101B-9397-08002B2CF9AE}" pid="6" name="KSOProductBuildVer">
    <vt:lpwstr>1033-11.2.0.11074</vt:lpwstr>
  </property>
</Properties>
</file>