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59" r:id="rId5"/>
    <p:sldId id="256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17" y="2981591"/>
            <a:ext cx="10779766" cy="38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9175" y="3267075"/>
            <a:ext cx="5461000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 spc="-6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0125" y="2001838"/>
            <a:ext cx="7896225" cy="701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5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3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REST:</a:t>
            </a:r>
            <a:r>
              <a:rPr sz="45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45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1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Started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9000" y="631190"/>
            <a:ext cx="10464800" cy="55962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5550" y="994410"/>
            <a:ext cx="10128250" cy="5225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781050"/>
            <a:ext cx="1048702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6590" y="630555"/>
            <a:ext cx="10878185" cy="5596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755" y="522605"/>
            <a:ext cx="11540490" cy="5812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Spring REST: Getting Started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REST: Getting Started</dc:title>
  <dc:creator/>
  <cp:lastModifiedBy>steve</cp:lastModifiedBy>
  <cp:revision>3</cp:revision>
  <dcterms:created xsi:type="dcterms:W3CDTF">2022-01-04T16:09:50Z</dcterms:created>
  <dcterms:modified xsi:type="dcterms:W3CDTF">2022-01-04T16:16:17Z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70A1F4A8B92C402F9B8FF5FABB5FE9E1</vt:lpwstr>
  </property>
  <property fmtid="{D5CDD505-2E9C-101B-9397-08002B2CF9AE}" pid="3" name="KSOProductBuildVer">
    <vt:lpwstr>1033-11.2.0.10426</vt:lpwstr>
  </property>
</Properties>
</file>