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Identity and Access Management (IAM)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1962150"/>
            <a:ext cx="10932795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0295" y="2077085"/>
            <a:ext cx="10753725" cy="413385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4095" y="1924685"/>
            <a:ext cx="10163175" cy="41529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0600" y="1825625"/>
            <a:ext cx="10209530" cy="435165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2067560"/>
            <a:ext cx="10125075" cy="386715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470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825625"/>
            <a:ext cx="95046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1305" y="1825625"/>
            <a:ext cx="9088120" cy="435165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6080" y="1825625"/>
            <a:ext cx="8879205" cy="435165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075"/>
            <a:ext cx="105625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8910" y="365125"/>
            <a:ext cx="9313545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966595" y="551815"/>
          <a:ext cx="82581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58175" imgH="952500" progId="Paint.Picture">
                  <p:embed/>
                </p:oleObj>
              </mc:Choice>
              <mc:Fallback>
                <p:oleObj name="" r:id="rId1" imgW="8258175" imgH="952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6595" y="551815"/>
                        <a:ext cx="825817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1015365" y="1900555"/>
          <a:ext cx="10161905" cy="450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0153650" imgH="4505325" progId="Paint.Picture">
                  <p:embed/>
                </p:oleObj>
              </mc:Choice>
              <mc:Fallback>
                <p:oleObj name="" r:id="rId3" imgW="10153650" imgH="45053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5365" y="1900555"/>
                        <a:ext cx="10161905" cy="450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094"/>
          <a:stretch>
            <a:fillRect/>
          </a:stretch>
        </p:blipFill>
        <p:spPr>
          <a:xfrm>
            <a:off x="71120" y="1124585"/>
            <a:ext cx="11993245" cy="51669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29030" y="1945005"/>
            <a:ext cx="10035540" cy="41579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1335" y="365125"/>
            <a:ext cx="9373235" cy="1221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4390" y="751840"/>
            <a:ext cx="8817610" cy="5757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1593"/>
          <a:stretch>
            <a:fillRect/>
          </a:stretch>
        </p:blipFill>
        <p:spPr>
          <a:xfrm>
            <a:off x="865505" y="151765"/>
            <a:ext cx="10633710" cy="1539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b="1860"/>
          <a:stretch>
            <a:fillRect/>
          </a:stretch>
        </p:blipFill>
        <p:spPr>
          <a:xfrm>
            <a:off x="645795" y="1831975"/>
            <a:ext cx="10212070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4405" y="461645"/>
            <a:ext cx="10669270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6740"/>
            <a:ext cx="1036320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10582910" cy="1071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b="307"/>
          <a:stretch>
            <a:fillRect/>
          </a:stretch>
        </p:blipFill>
        <p:spPr>
          <a:xfrm>
            <a:off x="995680" y="1925320"/>
            <a:ext cx="10267950" cy="4538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9525" y="477520"/>
            <a:ext cx="10298430" cy="110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5" y="1883410"/>
            <a:ext cx="10220325" cy="4566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050" y="450850"/>
            <a:ext cx="11267440" cy="1240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1918335"/>
            <a:ext cx="10911205" cy="4424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Presentation</Application>
  <PresentationFormat>Widescreen</PresentationFormat>
  <Paragraphs>40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AWS Identity and Access Management (IAM)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Identity and Access Management (IAM)</dc:title>
  <dc:creator/>
  <cp:lastModifiedBy>Steve Sam</cp:lastModifiedBy>
  <cp:revision>24</cp:revision>
  <dcterms:created xsi:type="dcterms:W3CDTF">2021-08-16T03:01:00Z</dcterms:created>
  <dcterms:modified xsi:type="dcterms:W3CDTF">2021-09-12T16:19:51Z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A272266D099A49658E98645ADE484FF6</vt:lpwstr>
  </property>
  <property fmtid="{D5CDD505-2E9C-101B-9397-08002B2CF9AE}" pid="3" name="KSOProductBuildVer">
    <vt:lpwstr>1033-11.2.0.10296</vt:lpwstr>
  </property>
</Properties>
</file>