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4222" y="1157330"/>
            <a:ext cx="916355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71216" y="2119883"/>
            <a:ext cx="7777480" cy="2713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174"/>
            <a:ext cx="456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5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FUNDAMENTALS</a:t>
            </a:r>
            <a:r>
              <a:rPr sz="2800" spc="-145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95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7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EC2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2010826"/>
            <a:ext cx="70192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5" dirty="0">
                <a:solidFill>
                  <a:srgbClr val="161616"/>
                </a:solidFill>
              </a:rPr>
              <a:t>A</a:t>
            </a:r>
            <a:r>
              <a:rPr sz="4500" spc="335" dirty="0">
                <a:solidFill>
                  <a:srgbClr val="161616"/>
                </a:solidFill>
              </a:rPr>
              <a:t>W</a:t>
            </a:r>
            <a:r>
              <a:rPr sz="4500" spc="-200" dirty="0">
                <a:solidFill>
                  <a:srgbClr val="161616"/>
                </a:solidFill>
              </a:rPr>
              <a:t>S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20" dirty="0">
                <a:solidFill>
                  <a:srgbClr val="161616"/>
                </a:solidFill>
              </a:rPr>
              <a:t>C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204" dirty="0">
                <a:solidFill>
                  <a:srgbClr val="161616"/>
                </a:solidFill>
              </a:rPr>
              <a:t>m</a:t>
            </a:r>
            <a:r>
              <a:rPr sz="4500" spc="-55" dirty="0">
                <a:solidFill>
                  <a:srgbClr val="161616"/>
                </a:solidFill>
              </a:rPr>
              <a:t>pu</a:t>
            </a:r>
            <a:r>
              <a:rPr sz="4500" spc="-155" dirty="0">
                <a:solidFill>
                  <a:srgbClr val="161616"/>
                </a:solidFill>
              </a:rPr>
              <a:t>t</a:t>
            </a:r>
            <a:r>
              <a:rPr sz="4500" spc="-20" dirty="0">
                <a:solidFill>
                  <a:srgbClr val="161616"/>
                </a:solidFill>
              </a:rPr>
              <a:t>e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-65" dirty="0">
                <a:solidFill>
                  <a:srgbClr val="161616"/>
                </a:solidFill>
              </a:rPr>
              <a:t>D</a:t>
            </a:r>
            <a:r>
              <a:rPr sz="4500" spc="-65" dirty="0">
                <a:solidFill>
                  <a:srgbClr val="161616"/>
                </a:solidFill>
              </a:rPr>
              <a:t>ee</a:t>
            </a:r>
            <a:r>
              <a:rPr sz="4500" spc="50" dirty="0">
                <a:solidFill>
                  <a:srgbClr val="161616"/>
                </a:solidFill>
              </a:rPr>
              <a:t>p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-65" dirty="0">
                <a:solidFill>
                  <a:srgbClr val="161616"/>
                </a:solidFill>
              </a:rPr>
              <a:t>D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270" dirty="0">
                <a:solidFill>
                  <a:srgbClr val="161616"/>
                </a:solidFill>
              </a:rPr>
              <a:t>v</a:t>
            </a:r>
            <a:r>
              <a:rPr sz="4500" spc="-20" dirty="0">
                <a:solidFill>
                  <a:srgbClr val="161616"/>
                </a:solidFill>
              </a:rPr>
              <a:t>e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292" y="2179320"/>
            <a:ext cx="3429000" cy="349631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707390" marR="701675" indent="635" algn="ctr">
              <a:lnSpc>
                <a:spcPct val="100000"/>
              </a:lnSpc>
              <a:spcBef>
                <a:spcPts val="1920"/>
              </a:spcBef>
            </a:pP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Lifecycle </a:t>
            </a:r>
            <a:r>
              <a:rPr sz="2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15595" marR="308610" indent="-635" algn="ctr">
              <a:lnSpc>
                <a:spcPct val="100000"/>
              </a:lnSpc>
              <a:spcBef>
                <a:spcPts val="1010"/>
              </a:spcBef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Automatically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move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files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infrequent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access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accessed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period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928" y="2179320"/>
            <a:ext cx="3429000" cy="349631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Times New Roman" panose="02020603050405020304"/>
              <a:cs typeface="Times New Roman" panose="02020603050405020304"/>
            </a:endParaRPr>
          </a:p>
          <a:p>
            <a:pPr marL="344170" marR="339090" indent="-635" algn="ctr">
              <a:lnSpc>
                <a:spcPct val="139000"/>
              </a:lnSpc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Infrequent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Less active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files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Lower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monthly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cost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+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fee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read/write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" y="2179320"/>
            <a:ext cx="3429000" cy="349631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9243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Standard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76580" marR="568960" indent="446405">
              <a:lnSpc>
                <a:spcPct val="142000"/>
              </a:lnSpc>
              <a:spcBef>
                <a:spcPts val="5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Active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files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Pay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amount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9558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storage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month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09643" y="519066"/>
            <a:ext cx="488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0" dirty="0">
                <a:solidFill>
                  <a:srgbClr val="404040"/>
                </a:solidFill>
              </a:rPr>
              <a:t>EF</a:t>
            </a:r>
            <a:r>
              <a:rPr sz="3600" spc="-160" dirty="0">
                <a:solidFill>
                  <a:srgbClr val="404040"/>
                </a:solidFill>
              </a:rPr>
              <a:t>S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70" dirty="0">
                <a:solidFill>
                  <a:srgbClr val="404040"/>
                </a:solidFill>
              </a:rPr>
              <a:t>Opti</a:t>
            </a:r>
            <a:r>
              <a:rPr sz="3600" spc="-15" dirty="0">
                <a:solidFill>
                  <a:srgbClr val="404040"/>
                </a:solidFill>
              </a:rPr>
              <a:t>ons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70" dirty="0">
                <a:solidFill>
                  <a:srgbClr val="404040"/>
                </a:solidFill>
              </a:rPr>
              <a:t>-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295" dirty="0">
                <a:solidFill>
                  <a:srgbClr val="404040"/>
                </a:solidFill>
              </a:rPr>
              <a:t>A</a:t>
            </a:r>
            <a:r>
              <a:rPr sz="3600" spc="45" dirty="0">
                <a:solidFill>
                  <a:srgbClr val="404040"/>
                </a:solidFill>
              </a:rPr>
              <a:t>cc</a:t>
            </a:r>
            <a:r>
              <a:rPr sz="3600" spc="110" dirty="0">
                <a:solidFill>
                  <a:srgbClr val="404040"/>
                </a:solidFill>
              </a:rPr>
              <a:t>e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920" y="4088891"/>
            <a:ext cx="5257800" cy="1618615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213995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685"/>
              </a:spcBef>
            </a:pPr>
            <a:r>
              <a:rPr sz="2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2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/O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616585" marR="610870" algn="ctr">
              <a:lnSpc>
                <a:spcPts val="2110"/>
              </a:lnSpc>
              <a:spcBef>
                <a:spcPts val="1780"/>
              </a:spcBef>
            </a:pPr>
            <a:r>
              <a:rPr sz="2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Massively</a:t>
            </a:r>
            <a:r>
              <a:rPr sz="22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concurrent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access, </a:t>
            </a:r>
            <a:r>
              <a:rPr sz="2200" spc="-7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slightly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higher</a:t>
            </a: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latencies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040" y="4088891"/>
            <a:ext cx="5257800" cy="1618615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General</a:t>
            </a:r>
            <a:r>
              <a:rPr sz="24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purpose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920" y="2193035"/>
            <a:ext cx="5257800" cy="162052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21462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90"/>
              </a:spcBef>
            </a:pPr>
            <a:r>
              <a:rPr sz="2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Provisioned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43560" marR="536575" algn="ctr">
              <a:lnSpc>
                <a:spcPts val="2110"/>
              </a:lnSpc>
              <a:spcBef>
                <a:spcPts val="1785"/>
              </a:spcBef>
            </a:pP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(if</a:t>
            </a:r>
            <a:r>
              <a:rPr sz="2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2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throughput </a:t>
            </a:r>
            <a:r>
              <a:rPr sz="2200" spc="-7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allowed</a:t>
            </a:r>
            <a:r>
              <a:rPr sz="2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bursting)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040" y="2193035"/>
            <a:ext cx="5257800" cy="162052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1270" algn="ctr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Bursting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54323" y="519066"/>
            <a:ext cx="6196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0" dirty="0">
                <a:solidFill>
                  <a:srgbClr val="404040"/>
                </a:solidFill>
              </a:rPr>
              <a:t>EF</a:t>
            </a:r>
            <a:r>
              <a:rPr sz="3600" spc="-160" dirty="0">
                <a:solidFill>
                  <a:srgbClr val="404040"/>
                </a:solidFill>
              </a:rPr>
              <a:t>S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70" dirty="0">
                <a:solidFill>
                  <a:srgbClr val="404040"/>
                </a:solidFill>
              </a:rPr>
              <a:t>Opti</a:t>
            </a:r>
            <a:r>
              <a:rPr sz="3600" spc="-15" dirty="0">
                <a:solidFill>
                  <a:srgbClr val="404040"/>
                </a:solidFill>
              </a:rPr>
              <a:t>ons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70" dirty="0">
                <a:solidFill>
                  <a:srgbClr val="404040"/>
                </a:solidFill>
              </a:rPr>
              <a:t>-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210" dirty="0">
                <a:solidFill>
                  <a:srgbClr val="404040"/>
                </a:solidFill>
              </a:rPr>
              <a:t>P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35" dirty="0">
                <a:solidFill>
                  <a:srgbClr val="404040"/>
                </a:solidFill>
              </a:rPr>
              <a:t>r</a:t>
            </a:r>
            <a:r>
              <a:rPr sz="3600" spc="-65" dirty="0">
                <a:solidFill>
                  <a:srgbClr val="404040"/>
                </a:solidFill>
              </a:rPr>
              <a:t>f</a:t>
            </a:r>
            <a:r>
              <a:rPr sz="3600" spc="-15" dirty="0">
                <a:solidFill>
                  <a:srgbClr val="404040"/>
                </a:solidFill>
              </a:rPr>
              <a:t>or</a:t>
            </a:r>
            <a:r>
              <a:rPr sz="3600" spc="-35" dirty="0">
                <a:solidFill>
                  <a:srgbClr val="404040"/>
                </a:solidFill>
              </a:rPr>
              <a:t>m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55" dirty="0">
                <a:solidFill>
                  <a:srgbClr val="404040"/>
                </a:solidFill>
              </a:rPr>
              <a:t>n</a:t>
            </a:r>
            <a:r>
              <a:rPr sz="3600" spc="-10" dirty="0">
                <a:solidFill>
                  <a:srgbClr val="404040"/>
                </a:solidFill>
              </a:rPr>
              <a:t>c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71216" y="2119883"/>
          <a:ext cx="7777480" cy="2713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4755"/>
                <a:gridCol w="1108075"/>
                <a:gridCol w="300355"/>
                <a:gridCol w="1109344"/>
                <a:gridCol w="298450"/>
                <a:gridCol w="1109345"/>
                <a:gridCol w="298450"/>
                <a:gridCol w="1109345"/>
                <a:gridCol w="1214754"/>
              </a:tblGrid>
              <a:tr h="541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39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410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8135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58139">
                <a:tc vMerge="1"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6350">
                      <a:solidFill>
                        <a:srgbClr val="E1E1E1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1699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B w="6350">
                      <a:solidFill>
                        <a:srgbClr val="E1E1E1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226314">
                <a:tc vMerge="1"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 vMerge="1"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B w="6350">
                      <a:solidFill>
                        <a:srgbClr val="E1E1E1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6350">
                      <a:solidFill>
                        <a:srgbClr val="E1E1E1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6350">
                      <a:solidFill>
                        <a:srgbClr val="E1E1E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875788" y="1584960"/>
            <a:ext cx="7763509" cy="0"/>
          </a:xfrm>
          <a:custGeom>
            <a:avLst/>
            <a:gdLst/>
            <a:ahLst/>
            <a:cxnLst/>
            <a:rect l="l" t="t" r="r" b="b"/>
            <a:pathLst>
              <a:path w="7763509">
                <a:moveTo>
                  <a:pt x="0" y="0"/>
                </a:moveTo>
                <a:lnTo>
                  <a:pt x="7763256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69088" y="1395836"/>
            <a:ext cx="910590" cy="3573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5"/>
              </a:spcBef>
            </a:pPr>
            <a:r>
              <a:rPr sz="2000" spc="-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$12</a:t>
            </a:r>
            <a:r>
              <a:rPr sz="2000" spc="-1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000" spc="-10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$1</a:t>
            </a:r>
            <a:r>
              <a:rPr sz="2000" spc="-9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1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6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36525">
              <a:lnSpc>
                <a:spcPct val="100000"/>
              </a:lnSpc>
              <a:spcBef>
                <a:spcPts val="1855"/>
              </a:spcBef>
            </a:pPr>
            <a:r>
              <a:rPr sz="2000" spc="-8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$8</a:t>
            </a:r>
            <a:r>
              <a:rPr sz="2000" spc="-4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30175">
              <a:lnSpc>
                <a:spcPct val="100000"/>
              </a:lnSpc>
              <a:spcBef>
                <a:spcPts val="1855"/>
              </a:spcBef>
            </a:pPr>
            <a:r>
              <a:rPr sz="2000" spc="1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2000" spc="3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3825">
              <a:lnSpc>
                <a:spcPct val="100000"/>
              </a:lnSpc>
              <a:spcBef>
                <a:spcPts val="1855"/>
              </a:spcBef>
            </a:pPr>
            <a:r>
              <a:rPr sz="2000" spc="1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2000" spc="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204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40970">
              <a:lnSpc>
                <a:spcPct val="100000"/>
              </a:lnSpc>
              <a:spcBef>
                <a:spcPts val="1855"/>
              </a:spcBef>
            </a:pPr>
            <a:r>
              <a:rPr sz="2000" spc="1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2000" spc="-5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76885">
              <a:lnSpc>
                <a:spcPct val="100000"/>
              </a:lnSpc>
              <a:spcBef>
                <a:spcPts val="1855"/>
              </a:spcBef>
            </a:pPr>
            <a:r>
              <a:rPr sz="2000" spc="-4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$-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67003" y="594486"/>
            <a:ext cx="4256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solidFill>
                  <a:srgbClr val="404040"/>
                </a:solidFill>
              </a:rPr>
              <a:t>2000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G</a:t>
            </a:r>
            <a:r>
              <a:rPr sz="3600" spc="130" dirty="0">
                <a:solidFill>
                  <a:srgbClr val="404040"/>
                </a:solidFill>
              </a:rPr>
              <a:t>B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f</a:t>
            </a:r>
            <a:r>
              <a:rPr sz="3600" spc="10" dirty="0">
                <a:solidFill>
                  <a:srgbClr val="404040"/>
                </a:solidFill>
              </a:rPr>
              <a:t>or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080" dirty="0">
                <a:solidFill>
                  <a:srgbClr val="404040"/>
                </a:solidFill>
              </a:rPr>
              <a:t>1</a:t>
            </a:r>
            <a:r>
              <a:rPr sz="3600" spc="-165" dirty="0">
                <a:solidFill>
                  <a:srgbClr val="404040"/>
                </a:solidFill>
              </a:rPr>
              <a:t>2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hrs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2935223" y="531875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7160" y="0"/>
                </a:moveTo>
                <a:lnTo>
                  <a:pt x="0" y="0"/>
                </a:lnTo>
                <a:lnTo>
                  <a:pt x="0" y="137159"/>
                </a:lnTo>
                <a:lnTo>
                  <a:pt x="137160" y="137159"/>
                </a:lnTo>
                <a:lnTo>
                  <a:pt x="137160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24113" y="5022903"/>
            <a:ext cx="2909570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Standard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EFS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Infrequent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EFS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40880" y="531875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137159" y="0"/>
                </a:moveTo>
                <a:lnTo>
                  <a:pt x="0" y="0"/>
                </a:lnTo>
                <a:lnTo>
                  <a:pt x="0" y="137159"/>
                </a:lnTo>
                <a:lnTo>
                  <a:pt x="137159" y="137159"/>
                </a:lnTo>
                <a:lnTo>
                  <a:pt x="137159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228813" y="5022903"/>
            <a:ext cx="2733040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General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Purpose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EBS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HDD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35223" y="579882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7160" y="0"/>
                </a:moveTo>
                <a:lnTo>
                  <a:pt x="0" y="0"/>
                </a:lnTo>
                <a:lnTo>
                  <a:pt x="0" y="137159"/>
                </a:lnTo>
                <a:lnTo>
                  <a:pt x="137160" y="137159"/>
                </a:lnTo>
                <a:lnTo>
                  <a:pt x="13716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40880" y="579882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137159" y="0"/>
                </a:moveTo>
                <a:lnTo>
                  <a:pt x="0" y="0"/>
                </a:lnTo>
                <a:lnTo>
                  <a:pt x="0" y="137159"/>
                </a:lnTo>
                <a:lnTo>
                  <a:pt x="137159" y="137159"/>
                </a:lnTo>
                <a:lnTo>
                  <a:pt x="137159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5788" y="4824221"/>
            <a:ext cx="2623185" cy="0"/>
          </a:xfrm>
          <a:custGeom>
            <a:avLst/>
            <a:gdLst/>
            <a:ahLst/>
            <a:cxnLst/>
            <a:rect l="l" t="t" r="r" b="b"/>
            <a:pathLst>
              <a:path w="2623185">
                <a:moveTo>
                  <a:pt x="0" y="0"/>
                </a:moveTo>
                <a:lnTo>
                  <a:pt x="2622804" y="0"/>
                </a:lnTo>
              </a:path>
            </a:pathLst>
          </a:custGeom>
          <a:ln w="4572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75788" y="4824221"/>
            <a:ext cx="7763509" cy="5080"/>
          </a:xfrm>
          <a:custGeom>
            <a:avLst/>
            <a:gdLst/>
            <a:ahLst/>
            <a:cxnLst/>
            <a:rect l="l" t="t" r="r" b="b"/>
            <a:pathLst>
              <a:path w="7763509" h="5079">
                <a:moveTo>
                  <a:pt x="6548615" y="0"/>
                </a:moveTo>
                <a:lnTo>
                  <a:pt x="7763256" y="0"/>
                </a:lnTo>
              </a:path>
              <a:path w="7763509" h="5079">
                <a:moveTo>
                  <a:pt x="0" y="4571"/>
                </a:moveTo>
                <a:lnTo>
                  <a:pt x="7763256" y="4571"/>
                </a:lnTo>
              </a:path>
            </a:pathLst>
          </a:custGeom>
          <a:ln w="4572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08050" y="4824221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0" y="0"/>
                </a:moveTo>
                <a:lnTo>
                  <a:pt x="298716" y="0"/>
                </a:lnTo>
              </a:path>
            </a:pathLst>
          </a:custGeom>
          <a:ln w="4572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16226" y="4824221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0" y="0"/>
                </a:moveTo>
                <a:lnTo>
                  <a:pt x="298716" y="0"/>
                </a:lnTo>
              </a:path>
            </a:pathLst>
          </a:custGeom>
          <a:ln w="4572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98364" y="4285488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3002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08050" y="4285488"/>
            <a:ext cx="4031615" cy="0"/>
          </a:xfrm>
          <a:custGeom>
            <a:avLst/>
            <a:gdLst/>
            <a:ahLst/>
            <a:cxnLst/>
            <a:rect l="l" t="t" r="r" b="b"/>
            <a:pathLst>
              <a:path w="4031615">
                <a:moveTo>
                  <a:pt x="0" y="0"/>
                </a:moveTo>
                <a:lnTo>
                  <a:pt x="4030992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75788" y="4285488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6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75788" y="3745991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6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98364" y="3745991"/>
            <a:ext cx="5440680" cy="0"/>
          </a:xfrm>
          <a:custGeom>
            <a:avLst/>
            <a:gdLst/>
            <a:ahLst/>
            <a:cxnLst/>
            <a:rect l="l" t="t" r="r" b="b"/>
            <a:pathLst>
              <a:path w="5440680">
                <a:moveTo>
                  <a:pt x="0" y="0"/>
                </a:moveTo>
                <a:lnTo>
                  <a:pt x="544068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75788" y="3204972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6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98364" y="3204972"/>
            <a:ext cx="5440680" cy="0"/>
          </a:xfrm>
          <a:custGeom>
            <a:avLst/>
            <a:gdLst/>
            <a:ahLst/>
            <a:cxnLst/>
            <a:rect l="l" t="t" r="r" b="b"/>
            <a:pathLst>
              <a:path w="5440680">
                <a:moveTo>
                  <a:pt x="0" y="0"/>
                </a:moveTo>
                <a:lnTo>
                  <a:pt x="544068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75788" y="2665476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6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98364" y="2665476"/>
            <a:ext cx="5440680" cy="0"/>
          </a:xfrm>
          <a:custGeom>
            <a:avLst/>
            <a:gdLst/>
            <a:ahLst/>
            <a:cxnLst/>
            <a:rect l="l" t="t" r="r" b="b"/>
            <a:pathLst>
              <a:path w="5440680">
                <a:moveTo>
                  <a:pt x="0" y="0"/>
                </a:moveTo>
                <a:lnTo>
                  <a:pt x="544068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75788" y="2122170"/>
            <a:ext cx="7763509" cy="5080"/>
          </a:xfrm>
          <a:custGeom>
            <a:avLst/>
            <a:gdLst/>
            <a:ahLst/>
            <a:cxnLst/>
            <a:rect l="l" t="t" r="r" b="b"/>
            <a:pathLst>
              <a:path w="7763509" h="5080">
                <a:moveTo>
                  <a:pt x="0" y="4572"/>
                </a:moveTo>
                <a:lnTo>
                  <a:pt x="7763256" y="4572"/>
                </a:lnTo>
              </a:path>
              <a:path w="7763509" h="5080">
                <a:moveTo>
                  <a:pt x="0" y="0"/>
                </a:moveTo>
                <a:lnTo>
                  <a:pt x="7763256" y="0"/>
                </a:lnTo>
              </a:path>
            </a:pathLst>
          </a:custGeom>
          <a:ln w="4572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75788" y="1584960"/>
            <a:ext cx="7763509" cy="0"/>
          </a:xfrm>
          <a:custGeom>
            <a:avLst/>
            <a:gdLst/>
            <a:ahLst/>
            <a:cxnLst/>
            <a:rect l="l" t="t" r="r" b="b"/>
            <a:pathLst>
              <a:path w="7763509">
                <a:moveTo>
                  <a:pt x="0" y="0"/>
                </a:moveTo>
                <a:lnTo>
                  <a:pt x="7763256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90415" y="2124455"/>
            <a:ext cx="1108075" cy="654050"/>
          </a:xfrm>
          <a:custGeom>
            <a:avLst/>
            <a:gdLst/>
            <a:ahLst/>
            <a:cxnLst/>
            <a:rect l="l" t="t" r="r" b="b"/>
            <a:pathLst>
              <a:path w="1108075" h="654050">
                <a:moveTo>
                  <a:pt x="0" y="653796"/>
                </a:moveTo>
                <a:lnTo>
                  <a:pt x="1107948" y="653796"/>
                </a:lnTo>
                <a:lnTo>
                  <a:pt x="1107948" y="0"/>
                </a:lnTo>
                <a:lnTo>
                  <a:pt x="0" y="0"/>
                </a:lnTo>
                <a:lnTo>
                  <a:pt x="0" y="653796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98591" y="3927347"/>
            <a:ext cx="1109980" cy="899160"/>
          </a:xfrm>
          <a:custGeom>
            <a:avLst/>
            <a:gdLst/>
            <a:ahLst/>
            <a:cxnLst/>
            <a:rect l="l" t="t" r="r" b="b"/>
            <a:pathLst>
              <a:path w="1109979" h="899160">
                <a:moveTo>
                  <a:pt x="1109459" y="0"/>
                </a:moveTo>
                <a:lnTo>
                  <a:pt x="0" y="0"/>
                </a:lnTo>
                <a:lnTo>
                  <a:pt x="0" y="899159"/>
                </a:lnTo>
                <a:lnTo>
                  <a:pt x="1109459" y="899159"/>
                </a:lnTo>
                <a:lnTo>
                  <a:pt x="1109459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06768" y="4602479"/>
            <a:ext cx="1109980" cy="224154"/>
          </a:xfrm>
          <a:custGeom>
            <a:avLst/>
            <a:gdLst/>
            <a:ahLst/>
            <a:cxnLst/>
            <a:rect l="l" t="t" r="r" b="b"/>
            <a:pathLst>
              <a:path w="1109979" h="224154">
                <a:moveTo>
                  <a:pt x="1109459" y="0"/>
                </a:moveTo>
                <a:lnTo>
                  <a:pt x="0" y="0"/>
                </a:lnTo>
                <a:lnTo>
                  <a:pt x="0" y="224028"/>
                </a:lnTo>
                <a:lnTo>
                  <a:pt x="1109459" y="224028"/>
                </a:lnTo>
                <a:lnTo>
                  <a:pt x="1109459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314943" y="4602479"/>
            <a:ext cx="1109980" cy="224154"/>
          </a:xfrm>
          <a:custGeom>
            <a:avLst/>
            <a:gdLst/>
            <a:ahLst/>
            <a:cxnLst/>
            <a:rect l="l" t="t" r="r" b="b"/>
            <a:pathLst>
              <a:path w="1109979" h="224154">
                <a:moveTo>
                  <a:pt x="1109459" y="0"/>
                </a:moveTo>
                <a:lnTo>
                  <a:pt x="0" y="0"/>
                </a:lnTo>
                <a:lnTo>
                  <a:pt x="0" y="224028"/>
                </a:lnTo>
                <a:lnTo>
                  <a:pt x="1109459" y="224028"/>
                </a:lnTo>
                <a:lnTo>
                  <a:pt x="1109459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669088" y="1395836"/>
            <a:ext cx="910590" cy="3573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5"/>
              </a:spcBef>
            </a:pPr>
            <a:r>
              <a:rPr sz="2000" spc="-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$12</a:t>
            </a:r>
            <a:r>
              <a:rPr sz="2000" spc="-1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000" spc="-10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$1</a:t>
            </a:r>
            <a:r>
              <a:rPr sz="2000" spc="-9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1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6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36525">
              <a:lnSpc>
                <a:spcPct val="100000"/>
              </a:lnSpc>
              <a:spcBef>
                <a:spcPts val="1855"/>
              </a:spcBef>
            </a:pPr>
            <a:r>
              <a:rPr sz="2000" spc="-8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$8</a:t>
            </a:r>
            <a:r>
              <a:rPr sz="2000" spc="-4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30175">
              <a:lnSpc>
                <a:spcPct val="100000"/>
              </a:lnSpc>
              <a:spcBef>
                <a:spcPts val="1855"/>
              </a:spcBef>
            </a:pPr>
            <a:r>
              <a:rPr sz="2000" spc="1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2000" spc="3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3825">
              <a:lnSpc>
                <a:spcPct val="100000"/>
              </a:lnSpc>
              <a:spcBef>
                <a:spcPts val="1855"/>
              </a:spcBef>
            </a:pPr>
            <a:r>
              <a:rPr sz="2000" spc="1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2000" spc="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204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40970">
              <a:lnSpc>
                <a:spcPct val="100000"/>
              </a:lnSpc>
              <a:spcBef>
                <a:spcPts val="1855"/>
              </a:spcBef>
            </a:pPr>
            <a:r>
              <a:rPr sz="2000" spc="1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2000" spc="-5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76885">
              <a:lnSpc>
                <a:spcPct val="100000"/>
              </a:lnSpc>
              <a:spcBef>
                <a:spcPts val="1855"/>
              </a:spcBef>
            </a:pPr>
            <a:r>
              <a:rPr sz="2000" spc="-4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$-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967003" y="594486"/>
            <a:ext cx="4256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solidFill>
                  <a:srgbClr val="404040"/>
                </a:solidFill>
              </a:rPr>
              <a:t>2000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G</a:t>
            </a:r>
            <a:r>
              <a:rPr sz="3600" spc="130" dirty="0">
                <a:solidFill>
                  <a:srgbClr val="404040"/>
                </a:solidFill>
              </a:rPr>
              <a:t>B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f</a:t>
            </a:r>
            <a:r>
              <a:rPr sz="3600" spc="10" dirty="0">
                <a:solidFill>
                  <a:srgbClr val="404040"/>
                </a:solidFill>
              </a:rPr>
              <a:t>or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080" dirty="0">
                <a:solidFill>
                  <a:srgbClr val="404040"/>
                </a:solidFill>
              </a:rPr>
              <a:t>1</a:t>
            </a:r>
            <a:r>
              <a:rPr sz="3600" spc="-165" dirty="0">
                <a:solidFill>
                  <a:srgbClr val="404040"/>
                </a:solidFill>
              </a:rPr>
              <a:t>2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hrs</a:t>
            </a:r>
            <a:endParaRPr sz="3600"/>
          </a:p>
        </p:txBody>
      </p:sp>
      <p:sp>
        <p:nvSpPr>
          <p:cNvPr id="23" name="object 23"/>
          <p:cNvSpPr/>
          <p:nvPr/>
        </p:nvSpPr>
        <p:spPr>
          <a:xfrm>
            <a:off x="2935223" y="531875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7160" y="0"/>
                </a:moveTo>
                <a:lnTo>
                  <a:pt x="0" y="0"/>
                </a:lnTo>
                <a:lnTo>
                  <a:pt x="0" y="137159"/>
                </a:lnTo>
                <a:lnTo>
                  <a:pt x="137160" y="137159"/>
                </a:lnTo>
                <a:lnTo>
                  <a:pt x="137160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124113" y="5022903"/>
            <a:ext cx="2909570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Standard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EFS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Infrequent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EFS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40880" y="531875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137159" y="0"/>
                </a:moveTo>
                <a:lnTo>
                  <a:pt x="0" y="0"/>
                </a:lnTo>
                <a:lnTo>
                  <a:pt x="0" y="137159"/>
                </a:lnTo>
                <a:lnTo>
                  <a:pt x="137159" y="137159"/>
                </a:lnTo>
                <a:lnTo>
                  <a:pt x="137159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228813" y="5022903"/>
            <a:ext cx="2733040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General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Purpose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EBS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HDD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35223" y="579882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7160" y="0"/>
                </a:moveTo>
                <a:lnTo>
                  <a:pt x="0" y="0"/>
                </a:lnTo>
                <a:lnTo>
                  <a:pt x="0" y="137159"/>
                </a:lnTo>
                <a:lnTo>
                  <a:pt x="137160" y="137159"/>
                </a:lnTo>
                <a:lnTo>
                  <a:pt x="13716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40880" y="579882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137159" y="0"/>
                </a:moveTo>
                <a:lnTo>
                  <a:pt x="0" y="0"/>
                </a:lnTo>
                <a:lnTo>
                  <a:pt x="0" y="137159"/>
                </a:lnTo>
                <a:lnTo>
                  <a:pt x="137159" y="137159"/>
                </a:lnTo>
                <a:lnTo>
                  <a:pt x="137159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084320" y="2778251"/>
            <a:ext cx="1115695" cy="1221105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600" spc="-3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6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GB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96520">
              <a:lnSpc>
                <a:spcPct val="100000"/>
              </a:lnSpc>
            </a:pP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$7.50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84320" y="3998976"/>
            <a:ext cx="1115695" cy="8255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 marR="112395" algn="just">
              <a:lnSpc>
                <a:spcPct val="100000"/>
              </a:lnSpc>
              <a:spcBef>
                <a:spcPts val="29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  </a:t>
            </a: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ment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9859" y="513855"/>
            <a:ext cx="3463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404040"/>
                </a:solidFill>
              </a:rPr>
              <a:t>I</a:t>
            </a:r>
            <a:r>
              <a:rPr sz="3600" spc="-365" dirty="0">
                <a:solidFill>
                  <a:srgbClr val="404040"/>
                </a:solidFill>
              </a:rPr>
              <a:t>n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r>
              <a:rPr sz="3600" spc="-90" dirty="0">
                <a:solidFill>
                  <a:srgbClr val="404040"/>
                </a:solidFill>
              </a:rPr>
              <a:t>a</a:t>
            </a:r>
            <a:r>
              <a:rPr sz="3600" spc="-90" dirty="0">
                <a:solidFill>
                  <a:srgbClr val="404040"/>
                </a:solidFill>
              </a:rPr>
              <a:t>n</a:t>
            </a:r>
            <a:r>
              <a:rPr sz="3600" spc="125" dirty="0">
                <a:solidFill>
                  <a:srgbClr val="404040"/>
                </a:solidFill>
              </a:rPr>
              <a:t>c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75" dirty="0">
                <a:solidFill>
                  <a:srgbClr val="404040"/>
                </a:solidFill>
              </a:rPr>
              <a:t>S</a:t>
            </a:r>
            <a:r>
              <a:rPr sz="3600" spc="-30" dirty="0">
                <a:solidFill>
                  <a:srgbClr val="404040"/>
                </a:solidFill>
              </a:rPr>
              <a:t>t</a:t>
            </a:r>
            <a:r>
              <a:rPr sz="3600" spc="114" dirty="0">
                <a:solidFill>
                  <a:srgbClr val="404040"/>
                </a:solidFill>
              </a:rPr>
              <a:t>o</a:t>
            </a:r>
            <a:r>
              <a:rPr sz="3600" spc="-185" dirty="0">
                <a:solidFill>
                  <a:srgbClr val="404040"/>
                </a:solidFill>
              </a:rPr>
              <a:t>r</a:t>
            </a:r>
            <a:r>
              <a:rPr sz="3600" spc="-70" dirty="0">
                <a:solidFill>
                  <a:srgbClr val="404040"/>
                </a:solidFill>
              </a:rPr>
              <a:t>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7148" y="1873832"/>
            <a:ext cx="6550025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Temporary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block-level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storage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791210">
              <a:lnSpc>
                <a:spcPct val="163000"/>
              </a:lnSpc>
            </a:pP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Physically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attached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host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computer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Frequently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changing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Buffers,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cache,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scratch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data,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Ephemeral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-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persistent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preserved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during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reboots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3556" y="2248179"/>
            <a:ext cx="2770505" cy="2768600"/>
          </a:xfrm>
          <a:custGeom>
            <a:avLst/>
            <a:gdLst/>
            <a:ahLst/>
            <a:cxnLst/>
            <a:rect l="l" t="t" r="r" b="b"/>
            <a:pathLst>
              <a:path w="2770504" h="2768600">
                <a:moveTo>
                  <a:pt x="1720430" y="1389049"/>
                </a:moveTo>
                <a:lnTo>
                  <a:pt x="1716798" y="1339342"/>
                </a:lnTo>
                <a:lnTo>
                  <a:pt x="1706232" y="1291907"/>
                </a:lnTo>
                <a:lnTo>
                  <a:pt x="1689265" y="1247254"/>
                </a:lnTo>
                <a:lnTo>
                  <a:pt x="1666417" y="1205903"/>
                </a:lnTo>
                <a:lnTo>
                  <a:pt x="1640103" y="1170940"/>
                </a:lnTo>
                <a:lnTo>
                  <a:pt x="1638185" y="1168374"/>
                </a:lnTo>
                <a:lnTo>
                  <a:pt x="1605102" y="1135202"/>
                </a:lnTo>
                <a:lnTo>
                  <a:pt x="1602562" y="1133284"/>
                </a:lnTo>
                <a:lnTo>
                  <a:pt x="1602562" y="1389049"/>
                </a:lnTo>
                <a:lnTo>
                  <a:pt x="1596809" y="1439062"/>
                </a:lnTo>
                <a:lnTo>
                  <a:pt x="1580451" y="1484972"/>
                </a:lnTo>
                <a:lnTo>
                  <a:pt x="1554784" y="1525460"/>
                </a:lnTo>
                <a:lnTo>
                  <a:pt x="1521104" y="1559242"/>
                </a:lnTo>
                <a:lnTo>
                  <a:pt x="1480718" y="1584985"/>
                </a:lnTo>
                <a:lnTo>
                  <a:pt x="1434934" y="1601393"/>
                </a:lnTo>
                <a:lnTo>
                  <a:pt x="1385074" y="1607159"/>
                </a:lnTo>
                <a:lnTo>
                  <a:pt x="1335201" y="1601393"/>
                </a:lnTo>
                <a:lnTo>
                  <a:pt x="1289418" y="1584985"/>
                </a:lnTo>
                <a:lnTo>
                  <a:pt x="1249045" y="1559242"/>
                </a:lnTo>
                <a:lnTo>
                  <a:pt x="1215364" y="1525460"/>
                </a:lnTo>
                <a:lnTo>
                  <a:pt x="1189685" y="1484972"/>
                </a:lnTo>
                <a:lnTo>
                  <a:pt x="1173327" y="1439062"/>
                </a:lnTo>
                <a:lnTo>
                  <a:pt x="1167587" y="1389049"/>
                </a:lnTo>
                <a:lnTo>
                  <a:pt x="1173327" y="1339037"/>
                </a:lnTo>
                <a:lnTo>
                  <a:pt x="1189685" y="1293126"/>
                </a:lnTo>
                <a:lnTo>
                  <a:pt x="1215364" y="1252626"/>
                </a:lnTo>
                <a:lnTo>
                  <a:pt x="1249045" y="1218857"/>
                </a:lnTo>
                <a:lnTo>
                  <a:pt x="1289418" y="1193101"/>
                </a:lnTo>
                <a:lnTo>
                  <a:pt x="1335201" y="1176693"/>
                </a:lnTo>
                <a:lnTo>
                  <a:pt x="1385074" y="1170940"/>
                </a:lnTo>
                <a:lnTo>
                  <a:pt x="1434884" y="1176794"/>
                </a:lnTo>
                <a:lnTo>
                  <a:pt x="1480604" y="1193253"/>
                </a:lnTo>
                <a:lnTo>
                  <a:pt x="1520939" y="1219009"/>
                </a:lnTo>
                <a:lnTo>
                  <a:pt x="1554594" y="1252766"/>
                </a:lnTo>
                <a:lnTo>
                  <a:pt x="1580273" y="1293228"/>
                </a:lnTo>
                <a:lnTo>
                  <a:pt x="1596682" y="1339037"/>
                </a:lnTo>
                <a:lnTo>
                  <a:pt x="1602562" y="1389049"/>
                </a:lnTo>
                <a:lnTo>
                  <a:pt x="1602562" y="1133284"/>
                </a:lnTo>
                <a:lnTo>
                  <a:pt x="1567688" y="1106893"/>
                </a:lnTo>
                <a:lnTo>
                  <a:pt x="1526463" y="1083970"/>
                </a:lnTo>
                <a:lnTo>
                  <a:pt x="1481937" y="1066952"/>
                </a:lnTo>
                <a:lnTo>
                  <a:pt x="1434630" y="1056373"/>
                </a:lnTo>
                <a:lnTo>
                  <a:pt x="1385074" y="1052715"/>
                </a:lnTo>
                <a:lnTo>
                  <a:pt x="1335506" y="1056373"/>
                </a:lnTo>
                <a:lnTo>
                  <a:pt x="1288199" y="1066952"/>
                </a:lnTo>
                <a:lnTo>
                  <a:pt x="1243672" y="1083970"/>
                </a:lnTo>
                <a:lnTo>
                  <a:pt x="1202448" y="1106893"/>
                </a:lnTo>
                <a:lnTo>
                  <a:pt x="1165034" y="1135202"/>
                </a:lnTo>
                <a:lnTo>
                  <a:pt x="1131951" y="1168374"/>
                </a:lnTo>
                <a:lnTo>
                  <a:pt x="1103731" y="1205903"/>
                </a:lnTo>
                <a:lnTo>
                  <a:pt x="1080871" y="1247254"/>
                </a:lnTo>
                <a:lnTo>
                  <a:pt x="1063904" y="1291907"/>
                </a:lnTo>
                <a:lnTo>
                  <a:pt x="1053338" y="1339342"/>
                </a:lnTo>
                <a:lnTo>
                  <a:pt x="1049705" y="1389049"/>
                </a:lnTo>
                <a:lnTo>
                  <a:pt x="1053338" y="1438744"/>
                </a:lnTo>
                <a:lnTo>
                  <a:pt x="1063904" y="1486166"/>
                </a:lnTo>
                <a:lnTo>
                  <a:pt x="1080871" y="1530819"/>
                </a:lnTo>
                <a:lnTo>
                  <a:pt x="1103731" y="1572171"/>
                </a:lnTo>
                <a:lnTo>
                  <a:pt x="1131951" y="1609686"/>
                </a:lnTo>
                <a:lnTo>
                  <a:pt x="1165034" y="1642872"/>
                </a:lnTo>
                <a:lnTo>
                  <a:pt x="1202448" y="1671180"/>
                </a:lnTo>
                <a:lnTo>
                  <a:pt x="1243672" y="1694116"/>
                </a:lnTo>
                <a:lnTo>
                  <a:pt x="1288199" y="1711134"/>
                </a:lnTo>
                <a:lnTo>
                  <a:pt x="1335506" y="1721726"/>
                </a:lnTo>
                <a:lnTo>
                  <a:pt x="1385074" y="1725371"/>
                </a:lnTo>
                <a:lnTo>
                  <a:pt x="1434630" y="1721726"/>
                </a:lnTo>
                <a:lnTo>
                  <a:pt x="1481937" y="1711134"/>
                </a:lnTo>
                <a:lnTo>
                  <a:pt x="1526463" y="1694116"/>
                </a:lnTo>
                <a:lnTo>
                  <a:pt x="1567688" y="1671180"/>
                </a:lnTo>
                <a:lnTo>
                  <a:pt x="1605102" y="1642872"/>
                </a:lnTo>
                <a:lnTo>
                  <a:pt x="1638185" y="1609686"/>
                </a:lnTo>
                <a:lnTo>
                  <a:pt x="1666417" y="1572171"/>
                </a:lnTo>
                <a:lnTo>
                  <a:pt x="1689265" y="1530819"/>
                </a:lnTo>
                <a:lnTo>
                  <a:pt x="1706232" y="1486166"/>
                </a:lnTo>
                <a:lnTo>
                  <a:pt x="1716798" y="1438744"/>
                </a:lnTo>
                <a:lnTo>
                  <a:pt x="1720430" y="1389049"/>
                </a:lnTo>
                <a:close/>
              </a:path>
              <a:path w="2770504" h="2768600">
                <a:moveTo>
                  <a:pt x="1996859" y="1389049"/>
                </a:moveTo>
                <a:lnTo>
                  <a:pt x="1995017" y="1341094"/>
                </a:lnTo>
                <a:lnTo>
                  <a:pt x="1989594" y="1294155"/>
                </a:lnTo>
                <a:lnTo>
                  <a:pt x="1980704" y="1248359"/>
                </a:lnTo>
                <a:lnTo>
                  <a:pt x="1968500" y="1203845"/>
                </a:lnTo>
                <a:lnTo>
                  <a:pt x="1953107" y="1160754"/>
                </a:lnTo>
                <a:lnTo>
                  <a:pt x="1934679" y="1119212"/>
                </a:lnTo>
                <a:lnTo>
                  <a:pt x="1913331" y="1079373"/>
                </a:lnTo>
                <a:lnTo>
                  <a:pt x="1889213" y="1041349"/>
                </a:lnTo>
                <a:lnTo>
                  <a:pt x="1878977" y="1027557"/>
                </a:lnTo>
                <a:lnTo>
                  <a:pt x="1878977" y="1389049"/>
                </a:lnTo>
                <a:lnTo>
                  <a:pt x="1878977" y="1389634"/>
                </a:lnTo>
                <a:lnTo>
                  <a:pt x="1876717" y="1437335"/>
                </a:lnTo>
                <a:lnTo>
                  <a:pt x="1870075" y="1483753"/>
                </a:lnTo>
                <a:lnTo>
                  <a:pt x="1859254" y="1528686"/>
                </a:lnTo>
                <a:lnTo>
                  <a:pt x="1844459" y="1571917"/>
                </a:lnTo>
                <a:lnTo>
                  <a:pt x="1825904" y="1613242"/>
                </a:lnTo>
                <a:lnTo>
                  <a:pt x="1803793" y="1652460"/>
                </a:lnTo>
                <a:lnTo>
                  <a:pt x="1778330" y="1689354"/>
                </a:lnTo>
                <a:lnTo>
                  <a:pt x="1749729" y="1723720"/>
                </a:lnTo>
                <a:lnTo>
                  <a:pt x="1718195" y="1755343"/>
                </a:lnTo>
                <a:lnTo>
                  <a:pt x="1683931" y="1784032"/>
                </a:lnTo>
                <a:lnTo>
                  <a:pt x="1647139" y="1809559"/>
                </a:lnTo>
                <a:lnTo>
                  <a:pt x="1608035" y="1831733"/>
                </a:lnTo>
                <a:lnTo>
                  <a:pt x="1566837" y="1850351"/>
                </a:lnTo>
                <a:lnTo>
                  <a:pt x="1523720" y="1865185"/>
                </a:lnTo>
                <a:lnTo>
                  <a:pt x="1478927" y="1876031"/>
                </a:lnTo>
                <a:lnTo>
                  <a:pt x="1432636" y="1882698"/>
                </a:lnTo>
                <a:lnTo>
                  <a:pt x="1385074" y="1884972"/>
                </a:lnTo>
                <a:lnTo>
                  <a:pt x="1337500" y="1882698"/>
                </a:lnTo>
                <a:lnTo>
                  <a:pt x="1291221" y="1876031"/>
                </a:lnTo>
                <a:lnTo>
                  <a:pt x="1246416" y="1865185"/>
                </a:lnTo>
                <a:lnTo>
                  <a:pt x="1203312" y="1850351"/>
                </a:lnTo>
                <a:lnTo>
                  <a:pt x="1162100" y="1831733"/>
                </a:lnTo>
                <a:lnTo>
                  <a:pt x="1122997" y="1809559"/>
                </a:lnTo>
                <a:lnTo>
                  <a:pt x="1086218" y="1784032"/>
                </a:lnTo>
                <a:lnTo>
                  <a:pt x="1051953" y="1755343"/>
                </a:lnTo>
                <a:lnTo>
                  <a:pt x="1020406" y="1723720"/>
                </a:lnTo>
                <a:lnTo>
                  <a:pt x="991806" y="1689354"/>
                </a:lnTo>
                <a:lnTo>
                  <a:pt x="966343" y="1652460"/>
                </a:lnTo>
                <a:lnTo>
                  <a:pt x="944232" y="1613242"/>
                </a:lnTo>
                <a:lnTo>
                  <a:pt x="925677" y="1571917"/>
                </a:lnTo>
                <a:lnTo>
                  <a:pt x="910882" y="1528686"/>
                </a:lnTo>
                <a:lnTo>
                  <a:pt x="900061" y="1483753"/>
                </a:lnTo>
                <a:lnTo>
                  <a:pt x="893419" y="1437335"/>
                </a:lnTo>
                <a:lnTo>
                  <a:pt x="891159" y="1389634"/>
                </a:lnTo>
                <a:lnTo>
                  <a:pt x="893419" y="1341932"/>
                </a:lnTo>
                <a:lnTo>
                  <a:pt x="900061" y="1295514"/>
                </a:lnTo>
                <a:lnTo>
                  <a:pt x="910882" y="1250581"/>
                </a:lnTo>
                <a:lnTo>
                  <a:pt x="925677" y="1207350"/>
                </a:lnTo>
                <a:lnTo>
                  <a:pt x="944232" y="1166025"/>
                </a:lnTo>
                <a:lnTo>
                  <a:pt x="966343" y="1126820"/>
                </a:lnTo>
                <a:lnTo>
                  <a:pt x="991806" y="1089926"/>
                </a:lnTo>
                <a:lnTo>
                  <a:pt x="1020406" y="1055560"/>
                </a:lnTo>
                <a:lnTo>
                  <a:pt x="1051953" y="1023937"/>
                </a:lnTo>
                <a:lnTo>
                  <a:pt x="1086218" y="995248"/>
                </a:lnTo>
                <a:lnTo>
                  <a:pt x="1122997" y="969708"/>
                </a:lnTo>
                <a:lnTo>
                  <a:pt x="1162100" y="947534"/>
                </a:lnTo>
                <a:lnTo>
                  <a:pt x="1203312" y="928928"/>
                </a:lnTo>
                <a:lnTo>
                  <a:pt x="1246416" y="914095"/>
                </a:lnTo>
                <a:lnTo>
                  <a:pt x="1291221" y="903236"/>
                </a:lnTo>
                <a:lnTo>
                  <a:pt x="1337500" y="896581"/>
                </a:lnTo>
                <a:lnTo>
                  <a:pt x="1385074" y="894308"/>
                </a:lnTo>
                <a:lnTo>
                  <a:pt x="1385658" y="894308"/>
                </a:lnTo>
                <a:lnTo>
                  <a:pt x="1433169" y="896569"/>
                </a:lnTo>
                <a:lnTo>
                  <a:pt x="1479410" y="903224"/>
                </a:lnTo>
                <a:lnTo>
                  <a:pt x="1524152" y="914069"/>
                </a:lnTo>
                <a:lnTo>
                  <a:pt x="1567218" y="928890"/>
                </a:lnTo>
                <a:lnTo>
                  <a:pt x="1608378" y="947470"/>
                </a:lnTo>
                <a:lnTo>
                  <a:pt x="1647431" y="969619"/>
                </a:lnTo>
                <a:lnTo>
                  <a:pt x="1684172" y="995121"/>
                </a:lnTo>
                <a:lnTo>
                  <a:pt x="1718398" y="1023772"/>
                </a:lnTo>
                <a:lnTo>
                  <a:pt x="1749894" y="1055357"/>
                </a:lnTo>
                <a:lnTo>
                  <a:pt x="1778457" y="1089672"/>
                </a:lnTo>
                <a:lnTo>
                  <a:pt x="1803895" y="1126528"/>
                </a:lnTo>
                <a:lnTo>
                  <a:pt x="1825967" y="1165694"/>
                </a:lnTo>
                <a:lnTo>
                  <a:pt x="1844509" y="1206969"/>
                </a:lnTo>
                <a:lnTo>
                  <a:pt x="1859280" y="1250149"/>
                </a:lnTo>
                <a:lnTo>
                  <a:pt x="1870087" y="1295031"/>
                </a:lnTo>
                <a:lnTo>
                  <a:pt x="1876679" y="1341094"/>
                </a:lnTo>
                <a:lnTo>
                  <a:pt x="1878977" y="1389049"/>
                </a:lnTo>
                <a:lnTo>
                  <a:pt x="1878977" y="1027557"/>
                </a:lnTo>
                <a:lnTo>
                  <a:pt x="1833206" y="971346"/>
                </a:lnTo>
                <a:lnTo>
                  <a:pt x="1801571" y="939634"/>
                </a:lnTo>
                <a:lnTo>
                  <a:pt x="1767725" y="910285"/>
                </a:lnTo>
                <a:lnTo>
                  <a:pt x="1746313" y="894308"/>
                </a:lnTo>
                <a:lnTo>
                  <a:pt x="1731772" y="883450"/>
                </a:lnTo>
                <a:lnTo>
                  <a:pt x="1693862" y="859269"/>
                </a:lnTo>
                <a:lnTo>
                  <a:pt x="1654124" y="837857"/>
                </a:lnTo>
                <a:lnTo>
                  <a:pt x="1612709" y="819378"/>
                </a:lnTo>
                <a:lnTo>
                  <a:pt x="1569732" y="803948"/>
                </a:lnTo>
                <a:lnTo>
                  <a:pt x="1525358" y="791705"/>
                </a:lnTo>
                <a:lnTo>
                  <a:pt x="1479689" y="782789"/>
                </a:lnTo>
                <a:lnTo>
                  <a:pt x="1432877" y="777354"/>
                </a:lnTo>
                <a:lnTo>
                  <a:pt x="1385074" y="775500"/>
                </a:lnTo>
                <a:lnTo>
                  <a:pt x="1337259" y="777354"/>
                </a:lnTo>
                <a:lnTo>
                  <a:pt x="1290447" y="782789"/>
                </a:lnTo>
                <a:lnTo>
                  <a:pt x="1244790" y="791705"/>
                </a:lnTo>
                <a:lnTo>
                  <a:pt x="1200404" y="803948"/>
                </a:lnTo>
                <a:lnTo>
                  <a:pt x="1157427" y="819378"/>
                </a:lnTo>
                <a:lnTo>
                  <a:pt x="1116012" y="837857"/>
                </a:lnTo>
                <a:lnTo>
                  <a:pt x="1076286" y="859269"/>
                </a:lnTo>
                <a:lnTo>
                  <a:pt x="1038377" y="883450"/>
                </a:lnTo>
                <a:lnTo>
                  <a:pt x="1002423" y="910285"/>
                </a:lnTo>
                <a:lnTo>
                  <a:pt x="968565" y="939634"/>
                </a:lnTo>
                <a:lnTo>
                  <a:pt x="936942" y="971346"/>
                </a:lnTo>
                <a:lnTo>
                  <a:pt x="907681" y="1005293"/>
                </a:lnTo>
                <a:lnTo>
                  <a:pt x="880922" y="1041349"/>
                </a:lnTo>
                <a:lnTo>
                  <a:pt x="856805" y="1079373"/>
                </a:lnTo>
                <a:lnTo>
                  <a:pt x="835456" y="1119212"/>
                </a:lnTo>
                <a:lnTo>
                  <a:pt x="817029" y="1160754"/>
                </a:lnTo>
                <a:lnTo>
                  <a:pt x="801636" y="1203845"/>
                </a:lnTo>
                <a:lnTo>
                  <a:pt x="789432" y="1248359"/>
                </a:lnTo>
                <a:lnTo>
                  <a:pt x="780554" y="1294155"/>
                </a:lnTo>
                <a:lnTo>
                  <a:pt x="775119" y="1341094"/>
                </a:lnTo>
                <a:lnTo>
                  <a:pt x="773277" y="1389049"/>
                </a:lnTo>
                <a:lnTo>
                  <a:pt x="775119" y="1436966"/>
                </a:lnTo>
                <a:lnTo>
                  <a:pt x="780554" y="1483944"/>
                </a:lnTo>
                <a:lnTo>
                  <a:pt x="789419" y="1529664"/>
                </a:lnTo>
                <a:lnTo>
                  <a:pt x="801611" y="1574152"/>
                </a:lnTo>
                <a:lnTo>
                  <a:pt x="816991" y="1617230"/>
                </a:lnTo>
                <a:lnTo>
                  <a:pt x="835406" y="1658747"/>
                </a:lnTo>
                <a:lnTo>
                  <a:pt x="856729" y="1698574"/>
                </a:lnTo>
                <a:lnTo>
                  <a:pt x="880922" y="1736737"/>
                </a:lnTo>
                <a:lnTo>
                  <a:pt x="907681" y="1772793"/>
                </a:lnTo>
                <a:lnTo>
                  <a:pt x="936942" y="1806752"/>
                </a:lnTo>
                <a:lnTo>
                  <a:pt x="968565" y="1838464"/>
                </a:lnTo>
                <a:lnTo>
                  <a:pt x="1002423" y="1867814"/>
                </a:lnTo>
                <a:lnTo>
                  <a:pt x="1038377" y="1894636"/>
                </a:lnTo>
                <a:lnTo>
                  <a:pt x="1076286" y="1918830"/>
                </a:lnTo>
                <a:lnTo>
                  <a:pt x="1116012" y="1940229"/>
                </a:lnTo>
                <a:lnTo>
                  <a:pt x="1157427" y="1958721"/>
                </a:lnTo>
                <a:lnTo>
                  <a:pt x="1200404" y="1974151"/>
                </a:lnTo>
                <a:lnTo>
                  <a:pt x="1244790" y="1986394"/>
                </a:lnTo>
                <a:lnTo>
                  <a:pt x="1290447" y="1995297"/>
                </a:lnTo>
                <a:lnTo>
                  <a:pt x="1337259" y="2000745"/>
                </a:lnTo>
                <a:lnTo>
                  <a:pt x="1385074" y="2002586"/>
                </a:lnTo>
                <a:lnTo>
                  <a:pt x="1432864" y="2000707"/>
                </a:lnTo>
                <a:lnTo>
                  <a:pt x="1479638" y="1995220"/>
                </a:lnTo>
                <a:lnTo>
                  <a:pt x="1525282" y="1986292"/>
                </a:lnTo>
                <a:lnTo>
                  <a:pt x="1569643" y="1974024"/>
                </a:lnTo>
                <a:lnTo>
                  <a:pt x="1612595" y="1958568"/>
                </a:lnTo>
                <a:lnTo>
                  <a:pt x="1653984" y="1940077"/>
                </a:lnTo>
                <a:lnTo>
                  <a:pt x="1693697" y="1918652"/>
                </a:lnTo>
                <a:lnTo>
                  <a:pt x="1731594" y="1894459"/>
                </a:lnTo>
                <a:lnTo>
                  <a:pt x="1767535" y="1867623"/>
                </a:lnTo>
                <a:lnTo>
                  <a:pt x="1801380" y="1838286"/>
                </a:lnTo>
                <a:lnTo>
                  <a:pt x="1833003" y="1806575"/>
                </a:lnTo>
                <a:lnTo>
                  <a:pt x="1862251" y="1772627"/>
                </a:lnTo>
                <a:lnTo>
                  <a:pt x="1889010" y="1736585"/>
                </a:lnTo>
                <a:lnTo>
                  <a:pt x="1913051" y="1698726"/>
                </a:lnTo>
                <a:lnTo>
                  <a:pt x="1934425" y="1658874"/>
                </a:lnTo>
                <a:lnTo>
                  <a:pt x="1952891" y="1617332"/>
                </a:lnTo>
                <a:lnTo>
                  <a:pt x="1968322" y="1574241"/>
                </a:lnTo>
                <a:lnTo>
                  <a:pt x="1980565" y="1529727"/>
                </a:lnTo>
                <a:lnTo>
                  <a:pt x="1989493" y="1483944"/>
                </a:lnTo>
                <a:lnTo>
                  <a:pt x="1994966" y="1436966"/>
                </a:lnTo>
                <a:lnTo>
                  <a:pt x="1996859" y="1389049"/>
                </a:lnTo>
                <a:close/>
              </a:path>
              <a:path w="2770504" h="2768600">
                <a:moveTo>
                  <a:pt x="2770149" y="1384300"/>
                </a:moveTo>
                <a:lnTo>
                  <a:pt x="2769311" y="1333500"/>
                </a:lnTo>
                <a:lnTo>
                  <a:pt x="2766809" y="1282700"/>
                </a:lnTo>
                <a:lnTo>
                  <a:pt x="2762681" y="1231900"/>
                </a:lnTo>
                <a:lnTo>
                  <a:pt x="2756966" y="1193800"/>
                </a:lnTo>
                <a:lnTo>
                  <a:pt x="2749664" y="1143000"/>
                </a:lnTo>
                <a:lnTo>
                  <a:pt x="2740812" y="1092200"/>
                </a:lnTo>
                <a:lnTo>
                  <a:pt x="2730449" y="1054100"/>
                </a:lnTo>
                <a:lnTo>
                  <a:pt x="2718587" y="1003300"/>
                </a:lnTo>
                <a:lnTo>
                  <a:pt x="2705265" y="965200"/>
                </a:lnTo>
                <a:lnTo>
                  <a:pt x="2690507" y="914400"/>
                </a:lnTo>
                <a:lnTo>
                  <a:pt x="2674340" y="876300"/>
                </a:lnTo>
                <a:lnTo>
                  <a:pt x="2656789" y="825500"/>
                </a:lnTo>
                <a:lnTo>
                  <a:pt x="2652268" y="816394"/>
                </a:lnTo>
                <a:lnTo>
                  <a:pt x="2652268" y="1384300"/>
                </a:lnTo>
                <a:lnTo>
                  <a:pt x="2651353" y="1435100"/>
                </a:lnTo>
                <a:lnTo>
                  <a:pt x="2648623" y="1485900"/>
                </a:lnTo>
                <a:lnTo>
                  <a:pt x="2644127" y="1524000"/>
                </a:lnTo>
                <a:lnTo>
                  <a:pt x="2637891" y="1574800"/>
                </a:lnTo>
                <a:lnTo>
                  <a:pt x="2629941" y="1625600"/>
                </a:lnTo>
                <a:lnTo>
                  <a:pt x="2620302" y="1663700"/>
                </a:lnTo>
                <a:lnTo>
                  <a:pt x="2609037" y="1714500"/>
                </a:lnTo>
                <a:lnTo>
                  <a:pt x="2596146" y="1752600"/>
                </a:lnTo>
                <a:lnTo>
                  <a:pt x="2581694" y="1803400"/>
                </a:lnTo>
                <a:lnTo>
                  <a:pt x="2565679" y="1841500"/>
                </a:lnTo>
                <a:lnTo>
                  <a:pt x="2548166" y="1892300"/>
                </a:lnTo>
                <a:lnTo>
                  <a:pt x="2529167" y="1930400"/>
                </a:lnTo>
                <a:lnTo>
                  <a:pt x="2508707" y="1968500"/>
                </a:lnTo>
                <a:lnTo>
                  <a:pt x="2486850" y="2006600"/>
                </a:lnTo>
                <a:lnTo>
                  <a:pt x="2463609" y="2044700"/>
                </a:lnTo>
                <a:lnTo>
                  <a:pt x="2439009" y="2082800"/>
                </a:lnTo>
                <a:lnTo>
                  <a:pt x="2413101" y="2120900"/>
                </a:lnTo>
                <a:lnTo>
                  <a:pt x="2385911" y="2159000"/>
                </a:lnTo>
                <a:lnTo>
                  <a:pt x="2357475" y="2197100"/>
                </a:lnTo>
                <a:lnTo>
                  <a:pt x="2327808" y="2235200"/>
                </a:lnTo>
                <a:lnTo>
                  <a:pt x="2296960" y="2260600"/>
                </a:lnTo>
                <a:lnTo>
                  <a:pt x="2264968" y="2298700"/>
                </a:lnTo>
                <a:lnTo>
                  <a:pt x="2231860" y="2324100"/>
                </a:lnTo>
                <a:lnTo>
                  <a:pt x="2197646" y="2362200"/>
                </a:lnTo>
                <a:lnTo>
                  <a:pt x="2162391" y="2387600"/>
                </a:lnTo>
                <a:lnTo>
                  <a:pt x="2126119" y="2413000"/>
                </a:lnTo>
                <a:lnTo>
                  <a:pt x="2088857" y="2438400"/>
                </a:lnTo>
                <a:lnTo>
                  <a:pt x="2050643" y="2463800"/>
                </a:lnTo>
                <a:lnTo>
                  <a:pt x="2011502" y="2489200"/>
                </a:lnTo>
                <a:lnTo>
                  <a:pt x="1971471" y="2514600"/>
                </a:lnTo>
                <a:lnTo>
                  <a:pt x="1930577" y="2527300"/>
                </a:lnTo>
                <a:lnTo>
                  <a:pt x="1888871" y="2552700"/>
                </a:lnTo>
                <a:lnTo>
                  <a:pt x="1803107" y="2578100"/>
                </a:lnTo>
                <a:lnTo>
                  <a:pt x="1759127" y="2603500"/>
                </a:lnTo>
                <a:lnTo>
                  <a:pt x="1714449" y="2616200"/>
                </a:lnTo>
                <a:lnTo>
                  <a:pt x="1669110" y="2616200"/>
                </a:lnTo>
                <a:lnTo>
                  <a:pt x="1576590" y="2641600"/>
                </a:lnTo>
                <a:lnTo>
                  <a:pt x="1529473" y="2641600"/>
                </a:lnTo>
                <a:lnTo>
                  <a:pt x="1481823" y="2654300"/>
                </a:lnTo>
                <a:lnTo>
                  <a:pt x="1288326" y="2654300"/>
                </a:lnTo>
                <a:lnTo>
                  <a:pt x="1240675" y="2641600"/>
                </a:lnTo>
                <a:lnTo>
                  <a:pt x="1193558" y="2641600"/>
                </a:lnTo>
                <a:lnTo>
                  <a:pt x="1101026" y="2616200"/>
                </a:lnTo>
                <a:lnTo>
                  <a:pt x="1055700" y="2616200"/>
                </a:lnTo>
                <a:lnTo>
                  <a:pt x="1011021" y="2603500"/>
                </a:lnTo>
                <a:lnTo>
                  <a:pt x="967028" y="2578100"/>
                </a:lnTo>
                <a:lnTo>
                  <a:pt x="881265" y="2552700"/>
                </a:lnTo>
                <a:lnTo>
                  <a:pt x="839558" y="2527300"/>
                </a:lnTo>
                <a:lnTo>
                  <a:pt x="798677" y="2514600"/>
                </a:lnTo>
                <a:lnTo>
                  <a:pt x="758647" y="2489200"/>
                </a:lnTo>
                <a:lnTo>
                  <a:pt x="719505" y="2463800"/>
                </a:lnTo>
                <a:lnTo>
                  <a:pt x="681278" y="2438400"/>
                </a:lnTo>
                <a:lnTo>
                  <a:pt x="644017" y="2413000"/>
                </a:lnTo>
                <a:lnTo>
                  <a:pt x="607745" y="2387600"/>
                </a:lnTo>
                <a:lnTo>
                  <a:pt x="572490" y="2362200"/>
                </a:lnTo>
                <a:lnTo>
                  <a:pt x="538289" y="2324100"/>
                </a:lnTo>
                <a:lnTo>
                  <a:pt x="505167" y="2298700"/>
                </a:lnTo>
                <a:lnTo>
                  <a:pt x="473176" y="2260600"/>
                </a:lnTo>
                <a:lnTo>
                  <a:pt x="442328" y="2235200"/>
                </a:lnTo>
                <a:lnTo>
                  <a:pt x="412673" y="2197100"/>
                </a:lnTo>
                <a:lnTo>
                  <a:pt x="384225" y="2159000"/>
                </a:lnTo>
                <a:lnTo>
                  <a:pt x="357035" y="2120900"/>
                </a:lnTo>
                <a:lnTo>
                  <a:pt x="331127" y="2082800"/>
                </a:lnTo>
                <a:lnTo>
                  <a:pt x="306539" y="2044700"/>
                </a:lnTo>
                <a:lnTo>
                  <a:pt x="283286" y="2006600"/>
                </a:lnTo>
                <a:lnTo>
                  <a:pt x="261429" y="1968500"/>
                </a:lnTo>
                <a:lnTo>
                  <a:pt x="240982" y="1930400"/>
                </a:lnTo>
                <a:lnTo>
                  <a:pt x="221983" y="1892300"/>
                </a:lnTo>
                <a:lnTo>
                  <a:pt x="204457" y="1841500"/>
                </a:lnTo>
                <a:lnTo>
                  <a:pt x="188455" y="1803400"/>
                </a:lnTo>
                <a:lnTo>
                  <a:pt x="173990" y="1752600"/>
                </a:lnTo>
                <a:lnTo>
                  <a:pt x="161112" y="1714500"/>
                </a:lnTo>
                <a:lnTo>
                  <a:pt x="149834" y="1663700"/>
                </a:lnTo>
                <a:lnTo>
                  <a:pt x="140208" y="1625600"/>
                </a:lnTo>
                <a:lnTo>
                  <a:pt x="132257" y="1574800"/>
                </a:lnTo>
                <a:lnTo>
                  <a:pt x="126009" y="1524000"/>
                </a:lnTo>
                <a:lnTo>
                  <a:pt x="121513" y="1485900"/>
                </a:lnTo>
                <a:lnTo>
                  <a:pt x="118795" y="1435100"/>
                </a:lnTo>
                <a:lnTo>
                  <a:pt x="117881" y="1384300"/>
                </a:lnTo>
                <a:lnTo>
                  <a:pt x="118795" y="1333500"/>
                </a:lnTo>
                <a:lnTo>
                  <a:pt x="121513" y="1282700"/>
                </a:lnTo>
                <a:lnTo>
                  <a:pt x="126009" y="1231900"/>
                </a:lnTo>
                <a:lnTo>
                  <a:pt x="132257" y="1193800"/>
                </a:lnTo>
                <a:lnTo>
                  <a:pt x="140208" y="1143000"/>
                </a:lnTo>
                <a:lnTo>
                  <a:pt x="149834" y="1092200"/>
                </a:lnTo>
                <a:lnTo>
                  <a:pt x="161112" y="1054100"/>
                </a:lnTo>
                <a:lnTo>
                  <a:pt x="173990" y="1003300"/>
                </a:lnTo>
                <a:lnTo>
                  <a:pt x="188455" y="965200"/>
                </a:lnTo>
                <a:lnTo>
                  <a:pt x="204457" y="914400"/>
                </a:lnTo>
                <a:lnTo>
                  <a:pt x="221983" y="876300"/>
                </a:lnTo>
                <a:lnTo>
                  <a:pt x="240982" y="838200"/>
                </a:lnTo>
                <a:lnTo>
                  <a:pt x="261429" y="800100"/>
                </a:lnTo>
                <a:lnTo>
                  <a:pt x="283286" y="749300"/>
                </a:lnTo>
                <a:lnTo>
                  <a:pt x="306539" y="711200"/>
                </a:lnTo>
                <a:lnTo>
                  <a:pt x="331127" y="673100"/>
                </a:lnTo>
                <a:lnTo>
                  <a:pt x="357035" y="635000"/>
                </a:lnTo>
                <a:lnTo>
                  <a:pt x="384225" y="596900"/>
                </a:lnTo>
                <a:lnTo>
                  <a:pt x="412673" y="571500"/>
                </a:lnTo>
                <a:lnTo>
                  <a:pt x="442328" y="533400"/>
                </a:lnTo>
                <a:lnTo>
                  <a:pt x="473176" y="495300"/>
                </a:lnTo>
                <a:lnTo>
                  <a:pt x="505167" y="469900"/>
                </a:lnTo>
                <a:lnTo>
                  <a:pt x="538289" y="431800"/>
                </a:lnTo>
                <a:lnTo>
                  <a:pt x="572490" y="406400"/>
                </a:lnTo>
                <a:lnTo>
                  <a:pt x="607745" y="381000"/>
                </a:lnTo>
                <a:lnTo>
                  <a:pt x="644017" y="355600"/>
                </a:lnTo>
                <a:lnTo>
                  <a:pt x="681278" y="330200"/>
                </a:lnTo>
                <a:lnTo>
                  <a:pt x="719505" y="304800"/>
                </a:lnTo>
                <a:lnTo>
                  <a:pt x="758647" y="279400"/>
                </a:lnTo>
                <a:lnTo>
                  <a:pt x="798677" y="254000"/>
                </a:lnTo>
                <a:lnTo>
                  <a:pt x="839558" y="241300"/>
                </a:lnTo>
                <a:lnTo>
                  <a:pt x="881265" y="215900"/>
                </a:lnTo>
                <a:lnTo>
                  <a:pt x="923772" y="203200"/>
                </a:lnTo>
                <a:lnTo>
                  <a:pt x="967028" y="177800"/>
                </a:lnTo>
                <a:lnTo>
                  <a:pt x="1101026" y="139700"/>
                </a:lnTo>
                <a:lnTo>
                  <a:pt x="1147000" y="139700"/>
                </a:lnTo>
                <a:lnTo>
                  <a:pt x="1240675" y="114300"/>
                </a:lnTo>
                <a:lnTo>
                  <a:pt x="1529410" y="114300"/>
                </a:lnTo>
                <a:lnTo>
                  <a:pt x="1623060" y="139700"/>
                </a:lnTo>
                <a:lnTo>
                  <a:pt x="1669008" y="139700"/>
                </a:lnTo>
                <a:lnTo>
                  <a:pt x="1802942" y="177800"/>
                </a:lnTo>
                <a:lnTo>
                  <a:pt x="1846186" y="203200"/>
                </a:lnTo>
                <a:lnTo>
                  <a:pt x="1888680" y="215900"/>
                </a:lnTo>
                <a:lnTo>
                  <a:pt x="1930361" y="241300"/>
                </a:lnTo>
                <a:lnTo>
                  <a:pt x="1971243" y="254000"/>
                </a:lnTo>
                <a:lnTo>
                  <a:pt x="2011248" y="279400"/>
                </a:lnTo>
                <a:lnTo>
                  <a:pt x="2050376" y="304800"/>
                </a:lnTo>
                <a:lnTo>
                  <a:pt x="2088578" y="330200"/>
                </a:lnTo>
                <a:lnTo>
                  <a:pt x="2125840" y="355600"/>
                </a:lnTo>
                <a:lnTo>
                  <a:pt x="2162098" y="381000"/>
                </a:lnTo>
                <a:lnTo>
                  <a:pt x="2197341" y="406400"/>
                </a:lnTo>
                <a:lnTo>
                  <a:pt x="2231529" y="431800"/>
                </a:lnTo>
                <a:lnTo>
                  <a:pt x="2264638" y="469900"/>
                </a:lnTo>
                <a:lnTo>
                  <a:pt x="2296630" y="495300"/>
                </a:lnTo>
                <a:lnTo>
                  <a:pt x="2327465" y="533400"/>
                </a:lnTo>
                <a:lnTo>
                  <a:pt x="2357120" y="571500"/>
                </a:lnTo>
                <a:lnTo>
                  <a:pt x="2385568" y="609600"/>
                </a:lnTo>
                <a:lnTo>
                  <a:pt x="2412758" y="635000"/>
                </a:lnTo>
                <a:lnTo>
                  <a:pt x="2438666" y="673100"/>
                </a:lnTo>
                <a:lnTo>
                  <a:pt x="2463266" y="711200"/>
                </a:lnTo>
                <a:lnTo>
                  <a:pt x="2486507" y="749300"/>
                </a:lnTo>
                <a:lnTo>
                  <a:pt x="2508377" y="800100"/>
                </a:lnTo>
                <a:lnTo>
                  <a:pt x="2528836" y="838200"/>
                </a:lnTo>
                <a:lnTo>
                  <a:pt x="2547848" y="876300"/>
                </a:lnTo>
                <a:lnTo>
                  <a:pt x="2565387" y="914400"/>
                </a:lnTo>
                <a:lnTo>
                  <a:pt x="2581414" y="965200"/>
                </a:lnTo>
                <a:lnTo>
                  <a:pt x="2595892" y="1003300"/>
                </a:lnTo>
                <a:lnTo>
                  <a:pt x="2608796" y="1054100"/>
                </a:lnTo>
                <a:lnTo>
                  <a:pt x="2620099" y="1092200"/>
                </a:lnTo>
                <a:lnTo>
                  <a:pt x="2629751" y="1143000"/>
                </a:lnTo>
                <a:lnTo>
                  <a:pt x="2637726" y="1193800"/>
                </a:lnTo>
                <a:lnTo>
                  <a:pt x="2644013" y="1231900"/>
                </a:lnTo>
                <a:lnTo>
                  <a:pt x="2648547" y="1282700"/>
                </a:lnTo>
                <a:lnTo>
                  <a:pt x="2651302" y="1333500"/>
                </a:lnTo>
                <a:lnTo>
                  <a:pt x="2652268" y="1384300"/>
                </a:lnTo>
                <a:lnTo>
                  <a:pt x="2652268" y="816394"/>
                </a:lnTo>
                <a:lnTo>
                  <a:pt x="2617647" y="749300"/>
                </a:lnTo>
                <a:lnTo>
                  <a:pt x="2596108" y="711200"/>
                </a:lnTo>
                <a:lnTo>
                  <a:pt x="2573299" y="673100"/>
                </a:lnTo>
                <a:lnTo>
                  <a:pt x="2549245" y="635000"/>
                </a:lnTo>
                <a:lnTo>
                  <a:pt x="2523985" y="596900"/>
                </a:lnTo>
                <a:lnTo>
                  <a:pt x="2497518" y="558800"/>
                </a:lnTo>
                <a:lnTo>
                  <a:pt x="2469908" y="520700"/>
                </a:lnTo>
                <a:lnTo>
                  <a:pt x="2441143" y="482600"/>
                </a:lnTo>
                <a:lnTo>
                  <a:pt x="2411285" y="444500"/>
                </a:lnTo>
                <a:lnTo>
                  <a:pt x="2380335" y="419100"/>
                </a:lnTo>
                <a:lnTo>
                  <a:pt x="2348344" y="381000"/>
                </a:lnTo>
                <a:lnTo>
                  <a:pt x="2315324" y="355600"/>
                </a:lnTo>
                <a:lnTo>
                  <a:pt x="2281301" y="317500"/>
                </a:lnTo>
                <a:lnTo>
                  <a:pt x="2246312" y="292100"/>
                </a:lnTo>
                <a:lnTo>
                  <a:pt x="2210384" y="266700"/>
                </a:lnTo>
                <a:lnTo>
                  <a:pt x="2173528" y="241300"/>
                </a:lnTo>
                <a:lnTo>
                  <a:pt x="2135797" y="215900"/>
                </a:lnTo>
                <a:lnTo>
                  <a:pt x="2097201" y="190500"/>
                </a:lnTo>
                <a:lnTo>
                  <a:pt x="2057768" y="165100"/>
                </a:lnTo>
                <a:lnTo>
                  <a:pt x="2017534" y="152400"/>
                </a:lnTo>
                <a:lnTo>
                  <a:pt x="1976526" y="127000"/>
                </a:lnTo>
                <a:lnTo>
                  <a:pt x="1955647" y="114300"/>
                </a:lnTo>
                <a:lnTo>
                  <a:pt x="1934768" y="101600"/>
                </a:lnTo>
                <a:lnTo>
                  <a:pt x="1849094" y="76200"/>
                </a:lnTo>
                <a:lnTo>
                  <a:pt x="1623720" y="12700"/>
                </a:lnTo>
                <a:lnTo>
                  <a:pt x="1576946" y="12700"/>
                </a:lnTo>
                <a:lnTo>
                  <a:pt x="1529664" y="0"/>
                </a:lnTo>
                <a:lnTo>
                  <a:pt x="1240485" y="0"/>
                </a:lnTo>
                <a:lnTo>
                  <a:pt x="1193203" y="12700"/>
                </a:lnTo>
                <a:lnTo>
                  <a:pt x="1146416" y="12700"/>
                </a:lnTo>
                <a:lnTo>
                  <a:pt x="921042" y="76200"/>
                </a:lnTo>
                <a:lnTo>
                  <a:pt x="835380" y="101600"/>
                </a:lnTo>
                <a:lnTo>
                  <a:pt x="793610" y="127000"/>
                </a:lnTo>
                <a:lnTo>
                  <a:pt x="752602" y="152400"/>
                </a:lnTo>
                <a:lnTo>
                  <a:pt x="712368" y="165100"/>
                </a:lnTo>
                <a:lnTo>
                  <a:pt x="672934" y="190500"/>
                </a:lnTo>
                <a:lnTo>
                  <a:pt x="634339" y="215900"/>
                </a:lnTo>
                <a:lnTo>
                  <a:pt x="596607" y="241300"/>
                </a:lnTo>
                <a:lnTo>
                  <a:pt x="559765" y="266700"/>
                </a:lnTo>
                <a:lnTo>
                  <a:pt x="523824" y="292100"/>
                </a:lnTo>
                <a:lnTo>
                  <a:pt x="488835" y="317500"/>
                </a:lnTo>
                <a:lnTo>
                  <a:pt x="454825" y="355600"/>
                </a:lnTo>
                <a:lnTo>
                  <a:pt x="421792" y="381000"/>
                </a:lnTo>
                <a:lnTo>
                  <a:pt x="389801" y="419100"/>
                </a:lnTo>
                <a:lnTo>
                  <a:pt x="358851" y="444500"/>
                </a:lnTo>
                <a:lnTo>
                  <a:pt x="328993" y="482600"/>
                </a:lnTo>
                <a:lnTo>
                  <a:pt x="300240" y="520700"/>
                </a:lnTo>
                <a:lnTo>
                  <a:pt x="272618" y="558800"/>
                </a:lnTo>
                <a:lnTo>
                  <a:pt x="246164" y="596900"/>
                </a:lnTo>
                <a:lnTo>
                  <a:pt x="220891" y="635000"/>
                </a:lnTo>
                <a:lnTo>
                  <a:pt x="196837" y="673100"/>
                </a:lnTo>
                <a:lnTo>
                  <a:pt x="174028" y="711200"/>
                </a:lnTo>
                <a:lnTo>
                  <a:pt x="152501" y="749300"/>
                </a:lnTo>
                <a:lnTo>
                  <a:pt x="132257" y="787400"/>
                </a:lnTo>
                <a:lnTo>
                  <a:pt x="113360" y="825500"/>
                </a:lnTo>
                <a:lnTo>
                  <a:pt x="95808" y="876300"/>
                </a:lnTo>
                <a:lnTo>
                  <a:pt x="79629" y="914400"/>
                </a:lnTo>
                <a:lnTo>
                  <a:pt x="64871" y="965200"/>
                </a:lnTo>
                <a:lnTo>
                  <a:pt x="51549" y="1003300"/>
                </a:lnTo>
                <a:lnTo>
                  <a:pt x="39687" y="1054100"/>
                </a:lnTo>
                <a:lnTo>
                  <a:pt x="29324" y="1092200"/>
                </a:lnTo>
                <a:lnTo>
                  <a:pt x="20485" y="1143000"/>
                </a:lnTo>
                <a:lnTo>
                  <a:pt x="13182" y="1193800"/>
                </a:lnTo>
                <a:lnTo>
                  <a:pt x="7454" y="1231900"/>
                </a:lnTo>
                <a:lnTo>
                  <a:pt x="3327" y="1282700"/>
                </a:lnTo>
                <a:lnTo>
                  <a:pt x="838" y="1333500"/>
                </a:lnTo>
                <a:lnTo>
                  <a:pt x="0" y="1384300"/>
                </a:lnTo>
                <a:lnTo>
                  <a:pt x="838" y="1435100"/>
                </a:lnTo>
                <a:lnTo>
                  <a:pt x="3327" y="1485900"/>
                </a:lnTo>
                <a:lnTo>
                  <a:pt x="7454" y="1524000"/>
                </a:lnTo>
                <a:lnTo>
                  <a:pt x="13182" y="1574800"/>
                </a:lnTo>
                <a:lnTo>
                  <a:pt x="20485" y="1625600"/>
                </a:lnTo>
                <a:lnTo>
                  <a:pt x="29324" y="1663700"/>
                </a:lnTo>
                <a:lnTo>
                  <a:pt x="39687" y="1714500"/>
                </a:lnTo>
                <a:lnTo>
                  <a:pt x="51549" y="1765300"/>
                </a:lnTo>
                <a:lnTo>
                  <a:pt x="64871" y="1803400"/>
                </a:lnTo>
                <a:lnTo>
                  <a:pt x="79629" y="1854200"/>
                </a:lnTo>
                <a:lnTo>
                  <a:pt x="95808" y="1892300"/>
                </a:lnTo>
                <a:lnTo>
                  <a:pt x="113360" y="1930400"/>
                </a:lnTo>
                <a:lnTo>
                  <a:pt x="132257" y="1981200"/>
                </a:lnTo>
                <a:lnTo>
                  <a:pt x="152501" y="2019300"/>
                </a:lnTo>
                <a:lnTo>
                  <a:pt x="174028" y="2057400"/>
                </a:lnTo>
                <a:lnTo>
                  <a:pt x="196837" y="2095500"/>
                </a:lnTo>
                <a:lnTo>
                  <a:pt x="220891" y="2133600"/>
                </a:lnTo>
                <a:lnTo>
                  <a:pt x="246164" y="2171700"/>
                </a:lnTo>
                <a:lnTo>
                  <a:pt x="272618" y="2209800"/>
                </a:lnTo>
                <a:lnTo>
                  <a:pt x="300240" y="2247900"/>
                </a:lnTo>
                <a:lnTo>
                  <a:pt x="328993" y="2286000"/>
                </a:lnTo>
                <a:lnTo>
                  <a:pt x="358851" y="2311400"/>
                </a:lnTo>
                <a:lnTo>
                  <a:pt x="389801" y="2349500"/>
                </a:lnTo>
                <a:lnTo>
                  <a:pt x="421792" y="2374900"/>
                </a:lnTo>
                <a:lnTo>
                  <a:pt x="454825" y="2413000"/>
                </a:lnTo>
                <a:lnTo>
                  <a:pt x="488835" y="2438400"/>
                </a:lnTo>
                <a:lnTo>
                  <a:pt x="523824" y="2476500"/>
                </a:lnTo>
                <a:lnTo>
                  <a:pt x="559765" y="2501900"/>
                </a:lnTo>
                <a:lnTo>
                  <a:pt x="596607" y="2527300"/>
                </a:lnTo>
                <a:lnTo>
                  <a:pt x="634339" y="2552700"/>
                </a:lnTo>
                <a:lnTo>
                  <a:pt x="672934" y="2578100"/>
                </a:lnTo>
                <a:lnTo>
                  <a:pt x="712368" y="2603500"/>
                </a:lnTo>
                <a:lnTo>
                  <a:pt x="752602" y="2616200"/>
                </a:lnTo>
                <a:lnTo>
                  <a:pt x="793610" y="2641600"/>
                </a:lnTo>
                <a:lnTo>
                  <a:pt x="835380" y="2654300"/>
                </a:lnTo>
                <a:lnTo>
                  <a:pt x="877862" y="2679700"/>
                </a:lnTo>
                <a:lnTo>
                  <a:pt x="1100175" y="2743200"/>
                </a:lnTo>
                <a:lnTo>
                  <a:pt x="1146416" y="2755900"/>
                </a:lnTo>
                <a:lnTo>
                  <a:pt x="1193203" y="2755900"/>
                </a:lnTo>
                <a:lnTo>
                  <a:pt x="1240485" y="2768600"/>
                </a:lnTo>
                <a:lnTo>
                  <a:pt x="1529600" y="2768600"/>
                </a:lnTo>
                <a:lnTo>
                  <a:pt x="1576870" y="2755900"/>
                </a:lnTo>
                <a:lnTo>
                  <a:pt x="1623631" y="2755900"/>
                </a:lnTo>
                <a:lnTo>
                  <a:pt x="1669859" y="2743200"/>
                </a:lnTo>
                <a:lnTo>
                  <a:pt x="1892071" y="2679700"/>
                </a:lnTo>
                <a:lnTo>
                  <a:pt x="1934540" y="2654300"/>
                </a:lnTo>
                <a:lnTo>
                  <a:pt x="1976297" y="2641600"/>
                </a:lnTo>
                <a:lnTo>
                  <a:pt x="2017293" y="2616200"/>
                </a:lnTo>
                <a:lnTo>
                  <a:pt x="2057514" y="2590800"/>
                </a:lnTo>
                <a:lnTo>
                  <a:pt x="2096922" y="2578100"/>
                </a:lnTo>
                <a:lnTo>
                  <a:pt x="2135505" y="2552700"/>
                </a:lnTo>
                <a:lnTo>
                  <a:pt x="2173224" y="2527300"/>
                </a:lnTo>
                <a:lnTo>
                  <a:pt x="2210066" y="2501900"/>
                </a:lnTo>
                <a:lnTo>
                  <a:pt x="2245982" y="2476500"/>
                </a:lnTo>
                <a:lnTo>
                  <a:pt x="2280970" y="2438400"/>
                </a:lnTo>
                <a:lnTo>
                  <a:pt x="2314981" y="2413000"/>
                </a:lnTo>
                <a:lnTo>
                  <a:pt x="2347988" y="2374900"/>
                </a:lnTo>
                <a:lnTo>
                  <a:pt x="2379980" y="2349500"/>
                </a:lnTo>
                <a:lnTo>
                  <a:pt x="2410917" y="2311400"/>
                </a:lnTo>
                <a:lnTo>
                  <a:pt x="2440787" y="2286000"/>
                </a:lnTo>
                <a:lnTo>
                  <a:pt x="2469540" y="2247900"/>
                </a:lnTo>
                <a:lnTo>
                  <a:pt x="2497163" y="2209800"/>
                </a:lnTo>
                <a:lnTo>
                  <a:pt x="2523617" y="2171700"/>
                </a:lnTo>
                <a:lnTo>
                  <a:pt x="2548890" y="2133600"/>
                </a:lnTo>
                <a:lnTo>
                  <a:pt x="2572943" y="2095500"/>
                </a:lnTo>
                <a:lnTo>
                  <a:pt x="2595765" y="2057400"/>
                </a:lnTo>
                <a:lnTo>
                  <a:pt x="2617305" y="2019300"/>
                </a:lnTo>
                <a:lnTo>
                  <a:pt x="2637548" y="1981200"/>
                </a:lnTo>
                <a:lnTo>
                  <a:pt x="2656471" y="1930400"/>
                </a:lnTo>
                <a:lnTo>
                  <a:pt x="2674035" y="1892300"/>
                </a:lnTo>
                <a:lnTo>
                  <a:pt x="2690215" y="1854200"/>
                </a:lnTo>
                <a:lnTo>
                  <a:pt x="2704998" y="1803400"/>
                </a:lnTo>
                <a:lnTo>
                  <a:pt x="2718346" y="1765300"/>
                </a:lnTo>
                <a:lnTo>
                  <a:pt x="2730220" y="1714500"/>
                </a:lnTo>
                <a:lnTo>
                  <a:pt x="2740609" y="1663700"/>
                </a:lnTo>
                <a:lnTo>
                  <a:pt x="2749486" y="1625600"/>
                </a:lnTo>
                <a:lnTo>
                  <a:pt x="2756814" y="1574800"/>
                </a:lnTo>
                <a:lnTo>
                  <a:pt x="2762580" y="1524000"/>
                </a:lnTo>
                <a:lnTo>
                  <a:pt x="2766733" y="1485900"/>
                </a:lnTo>
                <a:lnTo>
                  <a:pt x="2769260" y="1435100"/>
                </a:lnTo>
                <a:lnTo>
                  <a:pt x="2770149" y="1384300"/>
                </a:lnTo>
                <a:close/>
              </a:path>
            </a:pathLst>
          </a:custGeom>
          <a:solidFill>
            <a:srgbClr val="222E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1740" y="4660567"/>
            <a:ext cx="18027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8803" y="519066"/>
            <a:ext cx="6645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</a:rPr>
              <a:t>Overall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Cost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EC2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Instances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713888" y="4660567"/>
            <a:ext cx="200278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3110" marR="5080" indent="-741045">
              <a:lnSpc>
                <a:spcPct val="100000"/>
              </a:lnSpc>
              <a:spcBef>
                <a:spcPts val="100"/>
              </a:spcBef>
            </a:pP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&amp; 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size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4210" y="4660567"/>
            <a:ext cx="1028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5217" y="4660567"/>
            <a:ext cx="1955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ffic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2104" y="2389632"/>
            <a:ext cx="2240279" cy="14676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8535" y="2225039"/>
            <a:ext cx="893063" cy="17891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9316" y="2177795"/>
            <a:ext cx="1516379" cy="18394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7840" y="2174748"/>
            <a:ext cx="1709927" cy="1839467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0111" y="4052315"/>
            <a:ext cx="3429000" cy="164465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8125" rIns="0" bIns="0" rtlCol="0">
            <a:spAutoFit/>
          </a:bodyPr>
          <a:lstStyle/>
          <a:p>
            <a:pPr marL="686435" indent="-106680">
              <a:lnSpc>
                <a:spcPct val="100000"/>
              </a:lnSpc>
              <a:spcBef>
                <a:spcPts val="1875"/>
              </a:spcBef>
            </a:pPr>
            <a:r>
              <a:rPr sz="2200" spc="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Dedicated</a:t>
            </a:r>
            <a:r>
              <a:rPr sz="2200" spc="-18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hosts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763905" marR="676910" indent="-78105">
              <a:lnSpc>
                <a:spcPts val="2160"/>
              </a:lnSpc>
              <a:spcBef>
                <a:spcPts val="1840"/>
              </a:spcBef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tenancy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entire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machine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748" y="4052315"/>
            <a:ext cx="3429000" cy="164465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8125" rIns="0" bIns="0" rtlCol="0">
            <a:spAutoFit/>
          </a:bodyPr>
          <a:lstStyle/>
          <a:p>
            <a:pPr marL="836295" indent="-147955">
              <a:lnSpc>
                <a:spcPct val="100000"/>
              </a:lnSpc>
              <a:spcBef>
                <a:spcPts val="1875"/>
              </a:spcBef>
            </a:pPr>
            <a:r>
              <a:rPr sz="22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Spot</a:t>
            </a:r>
            <a:r>
              <a:rPr sz="22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914400" marR="830580" indent="-78105">
              <a:lnSpc>
                <a:spcPts val="2160"/>
              </a:lnSpc>
              <a:spcBef>
                <a:spcPts val="184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low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rate,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interruptible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292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Reserved</a:t>
            </a:r>
            <a:r>
              <a:rPr sz="2200" spc="-1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707390" marR="701040" algn="ctr">
              <a:lnSpc>
                <a:spcPts val="2160"/>
              </a:lnSpc>
              <a:spcBef>
                <a:spcPts val="1840"/>
              </a:spcBef>
            </a:pP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ommi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 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928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marL="706755" indent="51435">
              <a:lnSpc>
                <a:spcPct val="100000"/>
              </a:lnSpc>
              <a:spcBef>
                <a:spcPts val="1865"/>
              </a:spcBef>
            </a:pPr>
            <a:r>
              <a:rPr sz="2200" spc="-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Savings</a:t>
            </a:r>
            <a:r>
              <a:rPr sz="22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plans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726440" marR="701675" indent="-20320">
              <a:lnSpc>
                <a:spcPts val="2160"/>
              </a:lnSpc>
              <a:spcBef>
                <a:spcPts val="1840"/>
              </a:spcBef>
            </a:pP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ommi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2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On-demand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810"/>
              </a:spcBef>
            </a:pP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Simple,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pay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95603" y="519066"/>
            <a:ext cx="4513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404040"/>
                </a:solidFill>
              </a:rPr>
              <a:t>EC2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Payment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Types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292" y="2179320"/>
            <a:ext cx="3429000" cy="349631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</a:t>
            </a:r>
            <a:r>
              <a:rPr sz="24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traffic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49250" marR="343535" algn="ctr">
              <a:lnSpc>
                <a:spcPct val="100000"/>
              </a:lnSpc>
              <a:spcBef>
                <a:spcPts val="1015"/>
              </a:spcBef>
            </a:pPr>
            <a:r>
              <a:rPr sz="20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nbound,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egi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on, 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outbound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costs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928" y="2179320"/>
            <a:ext cx="3429000" cy="349631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0" marR="177800" algn="ctr">
              <a:lnSpc>
                <a:spcPct val="142000"/>
              </a:lnSpc>
              <a:spcBef>
                <a:spcPts val="5"/>
              </a:spcBef>
            </a:pP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S,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S,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Charged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lang="en-US"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endParaRPr lang="en-US" sz="2000" spc="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L="184150" marR="177800" algn="ctr">
              <a:lnSpc>
                <a:spcPct val="142000"/>
              </a:lnSpc>
              <a:spcBef>
                <a:spcPts val="5"/>
              </a:spcBef>
            </a:pPr>
            <a:endParaRPr lang="en-US" sz="2000" spc="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L="184150" marR="177800" algn="ctr">
              <a:lnSpc>
                <a:spcPct val="142000"/>
              </a:lnSpc>
              <a:spcBef>
                <a:spcPts val="5"/>
              </a:spcBef>
            </a:pPr>
            <a:endParaRPr sz="2000">
              <a:latin typeface="Verdana" panose="020B0604030504040204"/>
              <a:cs typeface="Verdana" panose="020B0604030504040204"/>
            </a:endParaRPr>
          </a:p>
          <a:p>
            <a:pPr marL="184150" marR="177800" algn="ctr">
              <a:lnSpc>
                <a:spcPct val="142000"/>
              </a:lnSpc>
              <a:spcBef>
                <a:spcPts val="5"/>
              </a:spcBef>
            </a:pP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" y="2179320"/>
            <a:ext cx="3429000" cy="349631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84785" marR="179070" algn="ctr">
              <a:lnSpc>
                <a:spcPct val="139000"/>
              </a:lnSpc>
              <a:spcBef>
                <a:spcPts val="1960"/>
              </a:spcBef>
            </a:pP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size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xl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85131" y="519066"/>
            <a:ext cx="3935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404040"/>
                </a:solidFill>
              </a:rPr>
              <a:t>EC2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Cost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Factors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9355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Wide</a:t>
            </a:r>
            <a:r>
              <a:rPr spc="-125" dirty="0"/>
              <a:t> </a:t>
            </a:r>
            <a:r>
              <a:rPr spc="5" dirty="0"/>
              <a:t>variety</a:t>
            </a:r>
            <a:r>
              <a:rPr spc="-125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45" dirty="0"/>
              <a:t>compute</a:t>
            </a:r>
            <a:r>
              <a:rPr spc="-120" dirty="0"/>
              <a:t> </a:t>
            </a:r>
            <a:r>
              <a:rPr spc="5" dirty="0"/>
              <a:t>resources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5231382" y="1599290"/>
            <a:ext cx="623125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6575" indent="-290195">
              <a:lnSpc>
                <a:spcPct val="100000"/>
              </a:lnSpc>
              <a:spcBef>
                <a:spcPts val="1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sizes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Storage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EBS,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EFS,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Store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settings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pricing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Payment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type,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type,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storage,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network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traffic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Optimize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cost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1382" y="2521310"/>
            <a:ext cx="530161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Storage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options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features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affects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overall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price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</a:rPr>
              <a:t>Overview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4335" y="513855"/>
            <a:ext cx="2954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404040"/>
                </a:solidFill>
              </a:rPr>
              <a:t>Amazon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EC2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7148" y="2536773"/>
            <a:ext cx="651383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Variety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compute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on-demand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26490">
              <a:lnSpc>
                <a:spcPct val="163000"/>
              </a:lnSpc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Scale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large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small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need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large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capital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outlay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months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advance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5154" y="2159489"/>
            <a:ext cx="2954020" cy="2952115"/>
            <a:chOff x="835154" y="2159489"/>
            <a:chExt cx="2954020" cy="2952115"/>
          </a:xfrm>
        </p:grpSpPr>
        <p:sp>
          <p:nvSpPr>
            <p:cNvPr id="6" name="object 6"/>
            <p:cNvSpPr/>
            <p:nvPr/>
          </p:nvSpPr>
          <p:spPr>
            <a:xfrm>
              <a:off x="835154" y="2159489"/>
              <a:ext cx="2954020" cy="2952115"/>
            </a:xfrm>
            <a:custGeom>
              <a:avLst/>
              <a:gdLst/>
              <a:ahLst/>
              <a:cxnLst/>
              <a:rect l="l" t="t" r="r" b="b"/>
              <a:pathLst>
                <a:path w="2954020" h="2952115">
                  <a:moveTo>
                    <a:pt x="2953520" y="2951819"/>
                  </a:moveTo>
                  <a:lnTo>
                    <a:pt x="0" y="2951819"/>
                  </a:lnTo>
                  <a:lnTo>
                    <a:pt x="0" y="0"/>
                  </a:lnTo>
                  <a:lnTo>
                    <a:pt x="2953520" y="0"/>
                  </a:lnTo>
                  <a:lnTo>
                    <a:pt x="2953520" y="2951819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27645" y="2651480"/>
              <a:ext cx="1971675" cy="1968500"/>
            </a:xfrm>
            <a:custGeom>
              <a:avLst/>
              <a:gdLst/>
              <a:ahLst/>
              <a:cxnLst/>
              <a:rect l="l" t="t" r="r" b="b"/>
              <a:pathLst>
                <a:path w="1971675" h="1968500">
                  <a:moveTo>
                    <a:pt x="1104074" y="1692376"/>
                  </a:moveTo>
                  <a:lnTo>
                    <a:pt x="1025207" y="1692376"/>
                  </a:lnTo>
                  <a:lnTo>
                    <a:pt x="1025207" y="1889175"/>
                  </a:lnTo>
                  <a:lnTo>
                    <a:pt x="78854" y="1889175"/>
                  </a:lnTo>
                  <a:lnTo>
                    <a:pt x="78854" y="944587"/>
                  </a:lnTo>
                  <a:lnTo>
                    <a:pt x="276009" y="944587"/>
                  </a:lnTo>
                  <a:lnTo>
                    <a:pt x="276009" y="865873"/>
                  </a:lnTo>
                  <a:lnTo>
                    <a:pt x="78854" y="865873"/>
                  </a:lnTo>
                  <a:lnTo>
                    <a:pt x="48158" y="872058"/>
                  </a:lnTo>
                  <a:lnTo>
                    <a:pt x="23088" y="888923"/>
                  </a:lnTo>
                  <a:lnTo>
                    <a:pt x="6184" y="913942"/>
                  </a:lnTo>
                  <a:lnTo>
                    <a:pt x="0" y="944587"/>
                  </a:lnTo>
                  <a:lnTo>
                    <a:pt x="0" y="1889175"/>
                  </a:lnTo>
                  <a:lnTo>
                    <a:pt x="6184" y="1919820"/>
                  </a:lnTo>
                  <a:lnTo>
                    <a:pt x="23088" y="1944839"/>
                  </a:lnTo>
                  <a:lnTo>
                    <a:pt x="48158" y="1961705"/>
                  </a:lnTo>
                  <a:lnTo>
                    <a:pt x="78854" y="1967890"/>
                  </a:lnTo>
                  <a:lnTo>
                    <a:pt x="1025207" y="1967890"/>
                  </a:lnTo>
                  <a:lnTo>
                    <a:pt x="1055916" y="1961705"/>
                  </a:lnTo>
                  <a:lnTo>
                    <a:pt x="1080973" y="1944839"/>
                  </a:lnTo>
                  <a:lnTo>
                    <a:pt x="1097876" y="1919820"/>
                  </a:lnTo>
                  <a:lnTo>
                    <a:pt x="1104074" y="1889175"/>
                  </a:lnTo>
                  <a:lnTo>
                    <a:pt x="1104074" y="1692376"/>
                  </a:lnTo>
                  <a:close/>
                </a:path>
                <a:path w="1971675" h="1968500">
                  <a:moveTo>
                    <a:pt x="1617065" y="551014"/>
                  </a:moveTo>
                  <a:lnTo>
                    <a:pt x="1498777" y="551014"/>
                  </a:lnTo>
                  <a:lnTo>
                    <a:pt x="1490954" y="521462"/>
                  </a:lnTo>
                  <a:lnTo>
                    <a:pt x="1473873" y="497154"/>
                  </a:lnTo>
                  <a:lnTo>
                    <a:pt x="1449514" y="480098"/>
                  </a:lnTo>
                  <a:lnTo>
                    <a:pt x="1419910" y="472300"/>
                  </a:lnTo>
                  <a:lnTo>
                    <a:pt x="1419910" y="554202"/>
                  </a:lnTo>
                  <a:lnTo>
                    <a:pt x="1419910" y="1413687"/>
                  </a:lnTo>
                  <a:lnTo>
                    <a:pt x="1416723" y="1416875"/>
                  </a:lnTo>
                  <a:lnTo>
                    <a:pt x="555625" y="1416875"/>
                  </a:lnTo>
                  <a:lnTo>
                    <a:pt x="552424" y="1413687"/>
                  </a:lnTo>
                  <a:lnTo>
                    <a:pt x="552424" y="554202"/>
                  </a:lnTo>
                  <a:lnTo>
                    <a:pt x="555625" y="551014"/>
                  </a:lnTo>
                  <a:lnTo>
                    <a:pt x="1416723" y="551014"/>
                  </a:lnTo>
                  <a:lnTo>
                    <a:pt x="1419910" y="554202"/>
                  </a:lnTo>
                  <a:lnTo>
                    <a:pt x="1419910" y="472300"/>
                  </a:lnTo>
                  <a:lnTo>
                    <a:pt x="1419910" y="354228"/>
                  </a:lnTo>
                  <a:lnTo>
                    <a:pt x="1341056" y="354228"/>
                  </a:lnTo>
                  <a:lnTo>
                    <a:pt x="1341056" y="472300"/>
                  </a:lnTo>
                  <a:lnTo>
                    <a:pt x="1222756" y="472300"/>
                  </a:lnTo>
                  <a:lnTo>
                    <a:pt x="1222756" y="354228"/>
                  </a:lnTo>
                  <a:lnTo>
                    <a:pt x="1143901" y="354228"/>
                  </a:lnTo>
                  <a:lnTo>
                    <a:pt x="1143901" y="472300"/>
                  </a:lnTo>
                  <a:lnTo>
                    <a:pt x="1025601" y="472300"/>
                  </a:lnTo>
                  <a:lnTo>
                    <a:pt x="1025601" y="354228"/>
                  </a:lnTo>
                  <a:lnTo>
                    <a:pt x="946734" y="354228"/>
                  </a:lnTo>
                  <a:lnTo>
                    <a:pt x="946734" y="472300"/>
                  </a:lnTo>
                  <a:lnTo>
                    <a:pt x="828446" y="472300"/>
                  </a:lnTo>
                  <a:lnTo>
                    <a:pt x="828446" y="354228"/>
                  </a:lnTo>
                  <a:lnTo>
                    <a:pt x="749579" y="354228"/>
                  </a:lnTo>
                  <a:lnTo>
                    <a:pt x="749579" y="472300"/>
                  </a:lnTo>
                  <a:lnTo>
                    <a:pt x="631291" y="472300"/>
                  </a:lnTo>
                  <a:lnTo>
                    <a:pt x="631291" y="354228"/>
                  </a:lnTo>
                  <a:lnTo>
                    <a:pt x="552424" y="354228"/>
                  </a:lnTo>
                  <a:lnTo>
                    <a:pt x="552424" y="472300"/>
                  </a:lnTo>
                  <a:lnTo>
                    <a:pt x="522820" y="480098"/>
                  </a:lnTo>
                  <a:lnTo>
                    <a:pt x="498475" y="497154"/>
                  </a:lnTo>
                  <a:lnTo>
                    <a:pt x="481380" y="521462"/>
                  </a:lnTo>
                  <a:lnTo>
                    <a:pt x="473570" y="551014"/>
                  </a:lnTo>
                  <a:lnTo>
                    <a:pt x="355269" y="551014"/>
                  </a:lnTo>
                  <a:lnTo>
                    <a:pt x="355269" y="629729"/>
                  </a:lnTo>
                  <a:lnTo>
                    <a:pt x="473570" y="629729"/>
                  </a:lnTo>
                  <a:lnTo>
                    <a:pt x="473570" y="747801"/>
                  </a:lnTo>
                  <a:lnTo>
                    <a:pt x="355269" y="747801"/>
                  </a:lnTo>
                  <a:lnTo>
                    <a:pt x="355269" y="826516"/>
                  </a:lnTo>
                  <a:lnTo>
                    <a:pt x="473570" y="826516"/>
                  </a:lnTo>
                  <a:lnTo>
                    <a:pt x="473570" y="944587"/>
                  </a:lnTo>
                  <a:lnTo>
                    <a:pt x="355269" y="944587"/>
                  </a:lnTo>
                  <a:lnTo>
                    <a:pt x="355269" y="1023302"/>
                  </a:lnTo>
                  <a:lnTo>
                    <a:pt x="473570" y="1023302"/>
                  </a:lnTo>
                  <a:lnTo>
                    <a:pt x="473570" y="1141374"/>
                  </a:lnTo>
                  <a:lnTo>
                    <a:pt x="355269" y="1141374"/>
                  </a:lnTo>
                  <a:lnTo>
                    <a:pt x="355269" y="1220089"/>
                  </a:lnTo>
                  <a:lnTo>
                    <a:pt x="473570" y="1220089"/>
                  </a:lnTo>
                  <a:lnTo>
                    <a:pt x="473570" y="1338160"/>
                  </a:lnTo>
                  <a:lnTo>
                    <a:pt x="355269" y="1338160"/>
                  </a:lnTo>
                  <a:lnTo>
                    <a:pt x="355269" y="1416875"/>
                  </a:lnTo>
                  <a:lnTo>
                    <a:pt x="473570" y="1416875"/>
                  </a:lnTo>
                  <a:lnTo>
                    <a:pt x="481380" y="1446428"/>
                  </a:lnTo>
                  <a:lnTo>
                    <a:pt x="498475" y="1470723"/>
                  </a:lnTo>
                  <a:lnTo>
                    <a:pt x="522820" y="1487792"/>
                  </a:lnTo>
                  <a:lnTo>
                    <a:pt x="552424" y="1495590"/>
                  </a:lnTo>
                  <a:lnTo>
                    <a:pt x="552424" y="1613662"/>
                  </a:lnTo>
                  <a:lnTo>
                    <a:pt x="631291" y="1613662"/>
                  </a:lnTo>
                  <a:lnTo>
                    <a:pt x="631291" y="1495590"/>
                  </a:lnTo>
                  <a:lnTo>
                    <a:pt x="749579" y="1495590"/>
                  </a:lnTo>
                  <a:lnTo>
                    <a:pt x="749579" y="1613662"/>
                  </a:lnTo>
                  <a:lnTo>
                    <a:pt x="828446" y="1613662"/>
                  </a:lnTo>
                  <a:lnTo>
                    <a:pt x="828446" y="1495590"/>
                  </a:lnTo>
                  <a:lnTo>
                    <a:pt x="946734" y="1495590"/>
                  </a:lnTo>
                  <a:lnTo>
                    <a:pt x="946734" y="1613662"/>
                  </a:lnTo>
                  <a:lnTo>
                    <a:pt x="1025601" y="1613662"/>
                  </a:lnTo>
                  <a:lnTo>
                    <a:pt x="1025601" y="1495590"/>
                  </a:lnTo>
                  <a:lnTo>
                    <a:pt x="1143901" y="1495590"/>
                  </a:lnTo>
                  <a:lnTo>
                    <a:pt x="1143901" y="1613662"/>
                  </a:lnTo>
                  <a:lnTo>
                    <a:pt x="1222756" y="1613662"/>
                  </a:lnTo>
                  <a:lnTo>
                    <a:pt x="1222756" y="1495590"/>
                  </a:lnTo>
                  <a:lnTo>
                    <a:pt x="1341056" y="1495590"/>
                  </a:lnTo>
                  <a:lnTo>
                    <a:pt x="1341056" y="1613662"/>
                  </a:lnTo>
                  <a:lnTo>
                    <a:pt x="1419910" y="1613662"/>
                  </a:lnTo>
                  <a:lnTo>
                    <a:pt x="1419910" y="1495590"/>
                  </a:lnTo>
                  <a:lnTo>
                    <a:pt x="1449514" y="1487792"/>
                  </a:lnTo>
                  <a:lnTo>
                    <a:pt x="1473873" y="1470723"/>
                  </a:lnTo>
                  <a:lnTo>
                    <a:pt x="1490954" y="1446428"/>
                  </a:lnTo>
                  <a:lnTo>
                    <a:pt x="1498777" y="1416875"/>
                  </a:lnTo>
                  <a:lnTo>
                    <a:pt x="1617065" y="1416875"/>
                  </a:lnTo>
                  <a:lnTo>
                    <a:pt x="1617065" y="1338160"/>
                  </a:lnTo>
                  <a:lnTo>
                    <a:pt x="1498777" y="1338160"/>
                  </a:lnTo>
                  <a:lnTo>
                    <a:pt x="1498777" y="1220089"/>
                  </a:lnTo>
                  <a:lnTo>
                    <a:pt x="1617065" y="1220089"/>
                  </a:lnTo>
                  <a:lnTo>
                    <a:pt x="1617065" y="1141374"/>
                  </a:lnTo>
                  <a:lnTo>
                    <a:pt x="1498777" y="1141374"/>
                  </a:lnTo>
                  <a:lnTo>
                    <a:pt x="1498777" y="1023302"/>
                  </a:lnTo>
                  <a:lnTo>
                    <a:pt x="1617065" y="1023302"/>
                  </a:lnTo>
                  <a:lnTo>
                    <a:pt x="1617065" y="944587"/>
                  </a:lnTo>
                  <a:lnTo>
                    <a:pt x="1498777" y="944587"/>
                  </a:lnTo>
                  <a:lnTo>
                    <a:pt x="1498777" y="826516"/>
                  </a:lnTo>
                  <a:lnTo>
                    <a:pt x="1617065" y="826516"/>
                  </a:lnTo>
                  <a:lnTo>
                    <a:pt x="1617065" y="747801"/>
                  </a:lnTo>
                  <a:lnTo>
                    <a:pt x="1498777" y="747801"/>
                  </a:lnTo>
                  <a:lnTo>
                    <a:pt x="1498777" y="629729"/>
                  </a:lnTo>
                  <a:lnTo>
                    <a:pt x="1617065" y="629729"/>
                  </a:lnTo>
                  <a:lnTo>
                    <a:pt x="1617065" y="551014"/>
                  </a:lnTo>
                  <a:close/>
                </a:path>
                <a:path w="1971675" h="1968500">
                  <a:moveTo>
                    <a:pt x="1971560" y="78714"/>
                  </a:moveTo>
                  <a:lnTo>
                    <a:pt x="1965363" y="48069"/>
                  </a:lnTo>
                  <a:lnTo>
                    <a:pt x="1948472" y="23050"/>
                  </a:lnTo>
                  <a:lnTo>
                    <a:pt x="1923402" y="6184"/>
                  </a:lnTo>
                  <a:lnTo>
                    <a:pt x="1892693" y="0"/>
                  </a:lnTo>
                  <a:lnTo>
                    <a:pt x="946340" y="0"/>
                  </a:lnTo>
                  <a:lnTo>
                    <a:pt x="915644" y="6184"/>
                  </a:lnTo>
                  <a:lnTo>
                    <a:pt x="890574" y="23050"/>
                  </a:lnTo>
                  <a:lnTo>
                    <a:pt x="873683" y="48069"/>
                  </a:lnTo>
                  <a:lnTo>
                    <a:pt x="867486" y="78714"/>
                  </a:lnTo>
                  <a:lnTo>
                    <a:pt x="867486" y="275513"/>
                  </a:lnTo>
                  <a:lnTo>
                    <a:pt x="946340" y="275513"/>
                  </a:lnTo>
                  <a:lnTo>
                    <a:pt x="946340" y="78714"/>
                  </a:lnTo>
                  <a:lnTo>
                    <a:pt x="1892693" y="78714"/>
                  </a:lnTo>
                  <a:lnTo>
                    <a:pt x="1892693" y="1023302"/>
                  </a:lnTo>
                  <a:lnTo>
                    <a:pt x="1695538" y="1023302"/>
                  </a:lnTo>
                  <a:lnTo>
                    <a:pt x="1695538" y="1102017"/>
                  </a:lnTo>
                  <a:lnTo>
                    <a:pt x="1892693" y="1102017"/>
                  </a:lnTo>
                  <a:lnTo>
                    <a:pt x="1923402" y="1095832"/>
                  </a:lnTo>
                  <a:lnTo>
                    <a:pt x="1948472" y="1078966"/>
                  </a:lnTo>
                  <a:lnTo>
                    <a:pt x="1965363" y="1053947"/>
                  </a:lnTo>
                  <a:lnTo>
                    <a:pt x="1971560" y="1023302"/>
                  </a:lnTo>
                  <a:lnTo>
                    <a:pt x="1971560" y="78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26880" y="1895855"/>
            <a:ext cx="1001267" cy="121462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331555" y="3342576"/>
            <a:ext cx="996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Storage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5782" y="5539744"/>
            <a:ext cx="598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6504" y="1898904"/>
            <a:ext cx="1214627" cy="121462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65589" y="3342576"/>
            <a:ext cx="576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4188" y="2165604"/>
            <a:ext cx="1575815" cy="6812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85693" y="3342576"/>
            <a:ext cx="10661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3851" y="4195571"/>
            <a:ext cx="979931" cy="105460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22073" y="5539813"/>
            <a:ext cx="1525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Networking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89803" y="4314444"/>
            <a:ext cx="1600199" cy="104851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023499" y="5539813"/>
            <a:ext cx="1670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463115" y="519066"/>
            <a:ext cx="3178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404040"/>
                </a:solidFill>
              </a:rPr>
              <a:t>EC2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Instances</a:t>
            </a:r>
            <a:endParaRPr sz="3600"/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18038" y="4101984"/>
            <a:ext cx="1216211" cy="1239041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0111" y="4052315"/>
            <a:ext cx="3429000" cy="164465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8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75"/>
              </a:spcBef>
            </a:pPr>
            <a:r>
              <a:rPr sz="22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Storage</a:t>
            </a:r>
            <a:r>
              <a:rPr sz="2200" spc="-1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Optimized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320675" marR="313055" algn="ctr">
              <a:lnSpc>
                <a:spcPts val="2160"/>
              </a:lnSpc>
              <a:spcBef>
                <a:spcPts val="1840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High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I/O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large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local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748" y="4052315"/>
            <a:ext cx="3429000" cy="164465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9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Accelerated</a:t>
            </a:r>
            <a:r>
              <a:rPr sz="1900" spc="-6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Computing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276860" marR="269240" algn="ctr">
              <a:lnSpc>
                <a:spcPts val="1630"/>
              </a:lnSpc>
              <a:spcBef>
                <a:spcPts val="1795"/>
              </a:spcBef>
            </a:pPr>
            <a:r>
              <a:rPr sz="17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Hardware</a:t>
            </a:r>
            <a:r>
              <a:rPr sz="17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accelerators</a:t>
            </a:r>
            <a:r>
              <a:rPr sz="17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like </a:t>
            </a:r>
            <a:r>
              <a:rPr sz="1700" spc="-5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GPUs</a:t>
            </a:r>
            <a:r>
              <a:rPr sz="17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7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FPGAs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292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22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Optimized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612775" marR="603250" algn="ctr">
              <a:lnSpc>
                <a:spcPts val="2160"/>
              </a:lnSpc>
              <a:spcBef>
                <a:spcPts val="1840"/>
              </a:spcBef>
            </a:pP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928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Compute</a:t>
            </a:r>
            <a:r>
              <a:rPr sz="22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Optimized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894080" marR="887095" algn="ctr">
              <a:lnSpc>
                <a:spcPts val="2160"/>
              </a:lnSpc>
              <a:spcBef>
                <a:spcPts val="184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Higher 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CPU </a:t>
            </a:r>
            <a:r>
              <a:rPr sz="2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rm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General</a:t>
            </a:r>
            <a:r>
              <a:rPr sz="2200" spc="-1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Purpose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54355" marR="549275" algn="ctr">
              <a:lnSpc>
                <a:spcPts val="2160"/>
              </a:lnSpc>
              <a:spcBef>
                <a:spcPts val="1840"/>
              </a:spcBef>
            </a:pP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CPU,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RAM,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51991" y="519066"/>
            <a:ext cx="4400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5" dirty="0">
                <a:solidFill>
                  <a:srgbClr val="404040"/>
                </a:solidFill>
              </a:rPr>
              <a:t>E</a:t>
            </a:r>
            <a:r>
              <a:rPr sz="3600" spc="-20" dirty="0">
                <a:solidFill>
                  <a:srgbClr val="404040"/>
                </a:solidFill>
              </a:rPr>
              <a:t>C</a:t>
            </a:r>
            <a:r>
              <a:rPr sz="3600" spc="-15" dirty="0">
                <a:solidFill>
                  <a:srgbClr val="404040"/>
                </a:solidFill>
              </a:rPr>
              <a:t>2</a:t>
            </a:r>
            <a:r>
              <a:rPr sz="3600" spc="-175" dirty="0">
                <a:solidFill>
                  <a:srgbClr val="404040"/>
                </a:solidFill>
              </a:rPr>
              <a:t> </a:t>
            </a:r>
            <a:r>
              <a:rPr sz="3600" spc="-245" dirty="0">
                <a:solidFill>
                  <a:srgbClr val="404040"/>
                </a:solidFill>
              </a:rPr>
              <a:t>I</a:t>
            </a:r>
            <a:r>
              <a:rPr sz="3600" spc="-365" dirty="0">
                <a:solidFill>
                  <a:srgbClr val="404040"/>
                </a:solidFill>
              </a:rPr>
              <a:t>n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r>
              <a:rPr sz="3600" spc="-90" dirty="0">
                <a:solidFill>
                  <a:srgbClr val="404040"/>
                </a:solidFill>
              </a:rPr>
              <a:t>a</a:t>
            </a:r>
            <a:r>
              <a:rPr sz="3600" spc="-90" dirty="0">
                <a:solidFill>
                  <a:srgbClr val="404040"/>
                </a:solidFill>
              </a:rPr>
              <a:t>n</a:t>
            </a:r>
            <a:r>
              <a:rPr sz="3600" spc="125" dirty="0">
                <a:solidFill>
                  <a:srgbClr val="404040"/>
                </a:solidFill>
              </a:rPr>
              <a:t>c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254" dirty="0">
                <a:solidFill>
                  <a:srgbClr val="404040"/>
                </a:solidFill>
              </a:rPr>
              <a:t>T</a:t>
            </a:r>
            <a:r>
              <a:rPr sz="3600" spc="50" dirty="0">
                <a:solidFill>
                  <a:srgbClr val="404040"/>
                </a:solidFill>
              </a:rPr>
              <a:t>y</a:t>
            </a:r>
            <a:r>
              <a:rPr sz="3600" spc="60" dirty="0">
                <a:solidFill>
                  <a:srgbClr val="404040"/>
                </a:solidFill>
              </a:rPr>
              <a:t>p</a:t>
            </a:r>
            <a:r>
              <a:rPr sz="3600" spc="-70" dirty="0">
                <a:solidFill>
                  <a:srgbClr val="404040"/>
                </a:solidFill>
              </a:rPr>
              <a:t>es</a:t>
            </a:r>
            <a:endParaRPr sz="36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7714" y="2231122"/>
            <a:ext cx="1638300" cy="1637664"/>
            <a:chOff x="1537714" y="2231122"/>
            <a:chExt cx="1638300" cy="1637664"/>
          </a:xfrm>
        </p:grpSpPr>
        <p:sp>
          <p:nvSpPr>
            <p:cNvPr id="3" name="object 3"/>
            <p:cNvSpPr/>
            <p:nvPr/>
          </p:nvSpPr>
          <p:spPr>
            <a:xfrm>
              <a:off x="1537714" y="2231122"/>
              <a:ext cx="1638300" cy="1637664"/>
            </a:xfrm>
            <a:custGeom>
              <a:avLst/>
              <a:gdLst/>
              <a:ahLst/>
              <a:cxnLst/>
              <a:rect l="l" t="t" r="r" b="b"/>
              <a:pathLst>
                <a:path w="1638300" h="1637664">
                  <a:moveTo>
                    <a:pt x="1638305" y="1637383"/>
                  </a:moveTo>
                  <a:lnTo>
                    <a:pt x="0" y="1637383"/>
                  </a:lnTo>
                  <a:lnTo>
                    <a:pt x="0" y="0"/>
                  </a:lnTo>
                  <a:lnTo>
                    <a:pt x="1638305" y="0"/>
                  </a:lnTo>
                  <a:lnTo>
                    <a:pt x="1638305" y="1637383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95893" y="2697682"/>
              <a:ext cx="525780" cy="701675"/>
            </a:xfrm>
            <a:custGeom>
              <a:avLst/>
              <a:gdLst/>
              <a:ahLst/>
              <a:cxnLst/>
              <a:rect l="l" t="t" r="r" b="b"/>
              <a:pathLst>
                <a:path w="525780" h="701675">
                  <a:moveTo>
                    <a:pt x="524713" y="93002"/>
                  </a:moveTo>
                  <a:lnTo>
                    <a:pt x="524497" y="90157"/>
                  </a:lnTo>
                  <a:lnTo>
                    <a:pt x="522528" y="90157"/>
                  </a:lnTo>
                  <a:lnTo>
                    <a:pt x="523379" y="92951"/>
                  </a:lnTo>
                  <a:lnTo>
                    <a:pt x="524040" y="95796"/>
                  </a:lnTo>
                  <a:lnTo>
                    <a:pt x="524497" y="98679"/>
                  </a:lnTo>
                  <a:lnTo>
                    <a:pt x="524713" y="95834"/>
                  </a:lnTo>
                  <a:lnTo>
                    <a:pt x="524713" y="93002"/>
                  </a:lnTo>
                  <a:close/>
                </a:path>
                <a:path w="525780" h="701675">
                  <a:moveTo>
                    <a:pt x="525157" y="106972"/>
                  </a:moveTo>
                  <a:lnTo>
                    <a:pt x="524941" y="104203"/>
                  </a:lnTo>
                  <a:lnTo>
                    <a:pt x="524497" y="101422"/>
                  </a:lnTo>
                  <a:lnTo>
                    <a:pt x="523836" y="98679"/>
                  </a:lnTo>
                  <a:lnTo>
                    <a:pt x="523405" y="95796"/>
                  </a:lnTo>
                  <a:lnTo>
                    <a:pt x="522732" y="92951"/>
                  </a:lnTo>
                  <a:lnTo>
                    <a:pt x="521868" y="90157"/>
                  </a:lnTo>
                  <a:lnTo>
                    <a:pt x="504164" y="62865"/>
                  </a:lnTo>
                  <a:lnTo>
                    <a:pt x="480098" y="45847"/>
                  </a:lnTo>
                  <a:lnTo>
                    <a:pt x="480098" y="152158"/>
                  </a:lnTo>
                  <a:lnTo>
                    <a:pt x="480098" y="594474"/>
                  </a:lnTo>
                  <a:lnTo>
                    <a:pt x="443865" y="626186"/>
                  </a:lnTo>
                  <a:lnTo>
                    <a:pt x="399503" y="641781"/>
                  </a:lnTo>
                  <a:lnTo>
                    <a:pt x="338467" y="653288"/>
                  </a:lnTo>
                  <a:lnTo>
                    <a:pt x="261378" y="657783"/>
                  </a:lnTo>
                  <a:lnTo>
                    <a:pt x="184289" y="653249"/>
                  </a:lnTo>
                  <a:lnTo>
                    <a:pt x="123253" y="641654"/>
                  </a:lnTo>
                  <a:lnTo>
                    <a:pt x="78879" y="625995"/>
                  </a:lnTo>
                  <a:lnTo>
                    <a:pt x="51816" y="609269"/>
                  </a:lnTo>
                  <a:lnTo>
                    <a:pt x="42646" y="594474"/>
                  </a:lnTo>
                  <a:lnTo>
                    <a:pt x="42646" y="152158"/>
                  </a:lnTo>
                  <a:lnTo>
                    <a:pt x="85928" y="171716"/>
                  </a:lnTo>
                  <a:lnTo>
                    <a:pt x="139052" y="185788"/>
                  </a:lnTo>
                  <a:lnTo>
                    <a:pt x="198653" y="194284"/>
                  </a:lnTo>
                  <a:lnTo>
                    <a:pt x="261378" y="197129"/>
                  </a:lnTo>
                  <a:lnTo>
                    <a:pt x="324091" y="194284"/>
                  </a:lnTo>
                  <a:lnTo>
                    <a:pt x="383692" y="185788"/>
                  </a:lnTo>
                  <a:lnTo>
                    <a:pt x="436816" y="171716"/>
                  </a:lnTo>
                  <a:lnTo>
                    <a:pt x="477202" y="153466"/>
                  </a:lnTo>
                  <a:lnTo>
                    <a:pt x="480098" y="152158"/>
                  </a:lnTo>
                  <a:lnTo>
                    <a:pt x="480098" y="45847"/>
                  </a:lnTo>
                  <a:lnTo>
                    <a:pt x="477037" y="43688"/>
                  </a:lnTo>
                  <a:lnTo>
                    <a:pt x="477037" y="98679"/>
                  </a:lnTo>
                  <a:lnTo>
                    <a:pt x="460362" y="112763"/>
                  </a:lnTo>
                  <a:lnTo>
                    <a:pt x="430034" y="127393"/>
                  </a:lnTo>
                  <a:lnTo>
                    <a:pt x="386486" y="140474"/>
                  </a:lnTo>
                  <a:lnTo>
                    <a:pt x="330123" y="149872"/>
                  </a:lnTo>
                  <a:lnTo>
                    <a:pt x="261378" y="153466"/>
                  </a:lnTo>
                  <a:lnTo>
                    <a:pt x="235940" y="152158"/>
                  </a:lnTo>
                  <a:lnTo>
                    <a:pt x="192620" y="149936"/>
                  </a:lnTo>
                  <a:lnTo>
                    <a:pt x="136258" y="140665"/>
                  </a:lnTo>
                  <a:lnTo>
                    <a:pt x="92710" y="127673"/>
                  </a:lnTo>
                  <a:lnTo>
                    <a:pt x="62382" y="113004"/>
                  </a:lnTo>
                  <a:lnTo>
                    <a:pt x="45707" y="98679"/>
                  </a:lnTo>
                  <a:lnTo>
                    <a:pt x="62496" y="84404"/>
                  </a:lnTo>
                  <a:lnTo>
                    <a:pt x="92913" y="69684"/>
                  </a:lnTo>
                  <a:lnTo>
                    <a:pt x="136563" y="56616"/>
                  </a:lnTo>
                  <a:lnTo>
                    <a:pt x="193065" y="47244"/>
                  </a:lnTo>
                  <a:lnTo>
                    <a:pt x="261696" y="43675"/>
                  </a:lnTo>
                  <a:lnTo>
                    <a:pt x="330327" y="47244"/>
                  </a:lnTo>
                  <a:lnTo>
                    <a:pt x="386803" y="56616"/>
                  </a:lnTo>
                  <a:lnTo>
                    <a:pt x="430352" y="69684"/>
                  </a:lnTo>
                  <a:lnTo>
                    <a:pt x="460565" y="84404"/>
                  </a:lnTo>
                  <a:lnTo>
                    <a:pt x="477037" y="98679"/>
                  </a:lnTo>
                  <a:lnTo>
                    <a:pt x="477037" y="43688"/>
                  </a:lnTo>
                  <a:lnTo>
                    <a:pt x="429437" y="22809"/>
                  </a:lnTo>
                  <a:lnTo>
                    <a:pt x="378142" y="10172"/>
                  </a:lnTo>
                  <a:lnTo>
                    <a:pt x="321386" y="2552"/>
                  </a:lnTo>
                  <a:lnTo>
                    <a:pt x="262026" y="0"/>
                  </a:lnTo>
                  <a:lnTo>
                    <a:pt x="202653" y="2552"/>
                  </a:lnTo>
                  <a:lnTo>
                    <a:pt x="145859" y="10172"/>
                  </a:lnTo>
                  <a:lnTo>
                    <a:pt x="94538" y="22809"/>
                  </a:lnTo>
                  <a:lnTo>
                    <a:pt x="51574" y="40398"/>
                  </a:lnTo>
                  <a:lnTo>
                    <a:pt x="19824" y="62865"/>
                  </a:lnTo>
                  <a:lnTo>
                    <a:pt x="2184" y="90157"/>
                  </a:lnTo>
                  <a:lnTo>
                    <a:pt x="215" y="90157"/>
                  </a:lnTo>
                  <a:lnTo>
                    <a:pt x="0" y="93002"/>
                  </a:lnTo>
                  <a:lnTo>
                    <a:pt x="0" y="95834"/>
                  </a:lnTo>
                  <a:lnTo>
                    <a:pt x="215" y="98679"/>
                  </a:lnTo>
                  <a:lnTo>
                    <a:pt x="0" y="101409"/>
                  </a:lnTo>
                  <a:lnTo>
                    <a:pt x="0" y="104203"/>
                  </a:lnTo>
                  <a:lnTo>
                    <a:pt x="215" y="106972"/>
                  </a:lnTo>
                  <a:lnTo>
                    <a:pt x="215" y="594474"/>
                  </a:lnTo>
                  <a:lnTo>
                    <a:pt x="29298" y="646417"/>
                  </a:lnTo>
                  <a:lnTo>
                    <a:pt x="62204" y="666089"/>
                  </a:lnTo>
                  <a:lnTo>
                    <a:pt x="104292" y="681469"/>
                  </a:lnTo>
                  <a:lnTo>
                    <a:pt x="153263" y="692531"/>
                  </a:lnTo>
                  <a:lnTo>
                    <a:pt x="206819" y="699211"/>
                  </a:lnTo>
                  <a:lnTo>
                    <a:pt x="262686" y="701446"/>
                  </a:lnTo>
                  <a:lnTo>
                    <a:pt x="318541" y="699211"/>
                  </a:lnTo>
                  <a:lnTo>
                    <a:pt x="372110" y="692531"/>
                  </a:lnTo>
                  <a:lnTo>
                    <a:pt x="421081" y="681469"/>
                  </a:lnTo>
                  <a:lnTo>
                    <a:pt x="463169" y="666089"/>
                  </a:lnTo>
                  <a:lnTo>
                    <a:pt x="496074" y="646417"/>
                  </a:lnTo>
                  <a:lnTo>
                    <a:pt x="525157" y="594474"/>
                  </a:lnTo>
                  <a:lnTo>
                    <a:pt x="525157" y="152158"/>
                  </a:lnTo>
                  <a:lnTo>
                    <a:pt x="525157" y="106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11120" y="2504028"/>
              <a:ext cx="234252" cy="2338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0485" y="2504028"/>
              <a:ext cx="234252" cy="2338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1120" y="3361788"/>
              <a:ext cx="234252" cy="2338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0485" y="3361788"/>
              <a:ext cx="234252" cy="233815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07508" y="2161044"/>
            <a:ext cx="1777364" cy="1776095"/>
            <a:chOff x="5207508" y="2161044"/>
            <a:chExt cx="1777364" cy="1776095"/>
          </a:xfrm>
        </p:grpSpPr>
        <p:sp>
          <p:nvSpPr>
            <p:cNvPr id="10" name="object 10"/>
            <p:cNvSpPr/>
            <p:nvPr/>
          </p:nvSpPr>
          <p:spPr>
            <a:xfrm>
              <a:off x="5207508" y="2161044"/>
              <a:ext cx="1777364" cy="1776095"/>
            </a:xfrm>
            <a:custGeom>
              <a:avLst/>
              <a:gdLst/>
              <a:ahLst/>
              <a:cxnLst/>
              <a:rect l="l" t="t" r="r" b="b"/>
              <a:pathLst>
                <a:path w="1777365" h="1776095">
                  <a:moveTo>
                    <a:pt x="1776989" y="1775965"/>
                  </a:moveTo>
                  <a:lnTo>
                    <a:pt x="0" y="1775965"/>
                  </a:lnTo>
                  <a:lnTo>
                    <a:pt x="0" y="0"/>
                  </a:lnTo>
                  <a:lnTo>
                    <a:pt x="1776989" y="0"/>
                  </a:lnTo>
                  <a:lnTo>
                    <a:pt x="1776989" y="1775965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504053" y="2457030"/>
              <a:ext cx="1186815" cy="1184275"/>
            </a:xfrm>
            <a:custGeom>
              <a:avLst/>
              <a:gdLst/>
              <a:ahLst/>
              <a:cxnLst/>
              <a:rect l="l" t="t" r="r" b="b"/>
              <a:pathLst>
                <a:path w="1186815" h="1184275">
                  <a:moveTo>
                    <a:pt x="254076" y="963993"/>
                  </a:moveTo>
                  <a:lnTo>
                    <a:pt x="220395" y="930376"/>
                  </a:lnTo>
                  <a:lnTo>
                    <a:pt x="47447" y="1103236"/>
                  </a:lnTo>
                  <a:lnTo>
                    <a:pt x="47447" y="970864"/>
                  </a:lnTo>
                  <a:lnTo>
                    <a:pt x="0" y="970864"/>
                  </a:lnTo>
                  <a:lnTo>
                    <a:pt x="0" y="1160297"/>
                  </a:lnTo>
                  <a:lnTo>
                    <a:pt x="1866" y="1169517"/>
                  </a:lnTo>
                  <a:lnTo>
                    <a:pt x="6946" y="1177036"/>
                  </a:lnTo>
                  <a:lnTo>
                    <a:pt x="14490" y="1182116"/>
                  </a:lnTo>
                  <a:lnTo>
                    <a:pt x="23723" y="1183982"/>
                  </a:lnTo>
                  <a:lnTo>
                    <a:pt x="213512" y="1183982"/>
                  </a:lnTo>
                  <a:lnTo>
                    <a:pt x="213512" y="1136624"/>
                  </a:lnTo>
                  <a:lnTo>
                    <a:pt x="80899" y="1136624"/>
                  </a:lnTo>
                  <a:lnTo>
                    <a:pt x="254076" y="963993"/>
                  </a:lnTo>
                  <a:close/>
                </a:path>
                <a:path w="1186815" h="1184275">
                  <a:moveTo>
                    <a:pt x="254076" y="219989"/>
                  </a:moveTo>
                  <a:lnTo>
                    <a:pt x="80899" y="47358"/>
                  </a:lnTo>
                  <a:lnTo>
                    <a:pt x="213512" y="47358"/>
                  </a:lnTo>
                  <a:lnTo>
                    <a:pt x="213512" y="0"/>
                  </a:lnTo>
                  <a:lnTo>
                    <a:pt x="23723" y="0"/>
                  </a:lnTo>
                  <a:lnTo>
                    <a:pt x="14490" y="1866"/>
                  </a:lnTo>
                  <a:lnTo>
                    <a:pt x="6946" y="6934"/>
                  </a:lnTo>
                  <a:lnTo>
                    <a:pt x="1866" y="14465"/>
                  </a:lnTo>
                  <a:lnTo>
                    <a:pt x="0" y="23685"/>
                  </a:lnTo>
                  <a:lnTo>
                    <a:pt x="0" y="213118"/>
                  </a:lnTo>
                  <a:lnTo>
                    <a:pt x="47447" y="213118"/>
                  </a:lnTo>
                  <a:lnTo>
                    <a:pt x="47447" y="80746"/>
                  </a:lnTo>
                  <a:lnTo>
                    <a:pt x="220395" y="253606"/>
                  </a:lnTo>
                  <a:lnTo>
                    <a:pt x="254076" y="219989"/>
                  </a:lnTo>
                  <a:close/>
                </a:path>
                <a:path w="1186815" h="1184275">
                  <a:moveTo>
                    <a:pt x="973886" y="710742"/>
                  </a:moveTo>
                  <a:lnTo>
                    <a:pt x="972629" y="702818"/>
                  </a:lnTo>
                  <a:lnTo>
                    <a:pt x="968171" y="696658"/>
                  </a:lnTo>
                  <a:lnTo>
                    <a:pt x="963726" y="690448"/>
                  </a:lnTo>
                  <a:lnTo>
                    <a:pt x="956589" y="686752"/>
                  </a:lnTo>
                  <a:lnTo>
                    <a:pt x="948956" y="686714"/>
                  </a:lnTo>
                  <a:lnTo>
                    <a:pt x="915974" y="686714"/>
                  </a:lnTo>
                  <a:lnTo>
                    <a:pt x="915974" y="734072"/>
                  </a:lnTo>
                  <a:lnTo>
                    <a:pt x="877785" y="848677"/>
                  </a:lnTo>
                  <a:lnTo>
                    <a:pt x="877785" y="734072"/>
                  </a:lnTo>
                  <a:lnTo>
                    <a:pt x="915974" y="734072"/>
                  </a:lnTo>
                  <a:lnTo>
                    <a:pt x="915974" y="686714"/>
                  </a:lnTo>
                  <a:lnTo>
                    <a:pt x="877785" y="686714"/>
                  </a:lnTo>
                  <a:lnTo>
                    <a:pt x="874636" y="671728"/>
                  </a:lnTo>
                  <a:lnTo>
                    <a:pt x="869061" y="657593"/>
                  </a:lnTo>
                  <a:lnTo>
                    <a:pt x="841883" y="625335"/>
                  </a:lnTo>
                  <a:lnTo>
                    <a:pt x="830338" y="619556"/>
                  </a:lnTo>
                  <a:lnTo>
                    <a:pt x="830338" y="698550"/>
                  </a:lnTo>
                  <a:lnTo>
                    <a:pt x="830338" y="970864"/>
                  </a:lnTo>
                  <a:lnTo>
                    <a:pt x="332130" y="970864"/>
                  </a:lnTo>
                  <a:lnTo>
                    <a:pt x="332130" y="698550"/>
                  </a:lnTo>
                  <a:lnTo>
                    <a:pt x="350774" y="662813"/>
                  </a:lnTo>
                  <a:lnTo>
                    <a:pt x="354901" y="663028"/>
                  </a:lnTo>
                  <a:lnTo>
                    <a:pt x="402348" y="663028"/>
                  </a:lnTo>
                  <a:lnTo>
                    <a:pt x="403466" y="662813"/>
                  </a:lnTo>
                  <a:lnTo>
                    <a:pt x="411264" y="661327"/>
                  </a:lnTo>
                  <a:lnTo>
                    <a:pt x="418642" y="656602"/>
                  </a:lnTo>
                  <a:lnTo>
                    <a:pt x="423824" y="649541"/>
                  </a:lnTo>
                  <a:lnTo>
                    <a:pt x="426085" y="640765"/>
                  </a:lnTo>
                  <a:lnTo>
                    <a:pt x="428040" y="634263"/>
                  </a:lnTo>
                  <a:lnTo>
                    <a:pt x="430390" y="627900"/>
                  </a:lnTo>
                  <a:lnTo>
                    <a:pt x="433146" y="621703"/>
                  </a:lnTo>
                  <a:lnTo>
                    <a:pt x="436283" y="615670"/>
                  </a:lnTo>
                  <a:lnTo>
                    <a:pt x="512432" y="615670"/>
                  </a:lnTo>
                  <a:lnTo>
                    <a:pt x="523557" y="648563"/>
                  </a:lnTo>
                  <a:lnTo>
                    <a:pt x="528637" y="656094"/>
                  </a:lnTo>
                  <a:lnTo>
                    <a:pt x="536181" y="661174"/>
                  </a:lnTo>
                  <a:lnTo>
                    <a:pt x="545414" y="663028"/>
                  </a:lnTo>
                  <a:lnTo>
                    <a:pt x="808266" y="663028"/>
                  </a:lnTo>
                  <a:lnTo>
                    <a:pt x="811847" y="663168"/>
                  </a:lnTo>
                  <a:lnTo>
                    <a:pt x="830338" y="698550"/>
                  </a:lnTo>
                  <a:lnTo>
                    <a:pt x="830338" y="619556"/>
                  </a:lnTo>
                  <a:lnTo>
                    <a:pt x="819823" y="616559"/>
                  </a:lnTo>
                  <a:lnTo>
                    <a:pt x="807796" y="615670"/>
                  </a:lnTo>
                  <a:lnTo>
                    <a:pt x="563918" y="615670"/>
                  </a:lnTo>
                  <a:lnTo>
                    <a:pt x="558215" y="600748"/>
                  </a:lnTo>
                  <a:lnTo>
                    <a:pt x="550303" y="586308"/>
                  </a:lnTo>
                  <a:lnTo>
                    <a:pt x="540131" y="574713"/>
                  </a:lnTo>
                  <a:lnTo>
                    <a:pt x="527621" y="568312"/>
                  </a:lnTo>
                  <a:lnTo>
                    <a:pt x="428218" y="568312"/>
                  </a:lnTo>
                  <a:lnTo>
                    <a:pt x="413715" y="572782"/>
                  </a:lnTo>
                  <a:lnTo>
                    <a:pt x="401853" y="584174"/>
                  </a:lnTo>
                  <a:lnTo>
                    <a:pt x="392620" y="599478"/>
                  </a:lnTo>
                  <a:lnTo>
                    <a:pt x="385991" y="615670"/>
                  </a:lnTo>
                  <a:lnTo>
                    <a:pt x="357276" y="615670"/>
                  </a:lnTo>
                  <a:lnTo>
                    <a:pt x="312445" y="632726"/>
                  </a:lnTo>
                  <a:lnTo>
                    <a:pt x="286537" y="680250"/>
                  </a:lnTo>
                  <a:lnTo>
                    <a:pt x="284683" y="698550"/>
                  </a:lnTo>
                  <a:lnTo>
                    <a:pt x="284683" y="994549"/>
                  </a:lnTo>
                  <a:lnTo>
                    <a:pt x="286550" y="1003757"/>
                  </a:lnTo>
                  <a:lnTo>
                    <a:pt x="291630" y="1011288"/>
                  </a:lnTo>
                  <a:lnTo>
                    <a:pt x="299173" y="1016355"/>
                  </a:lnTo>
                  <a:lnTo>
                    <a:pt x="308406" y="1018222"/>
                  </a:lnTo>
                  <a:lnTo>
                    <a:pt x="854062" y="1018222"/>
                  </a:lnTo>
                  <a:lnTo>
                    <a:pt x="886752" y="970864"/>
                  </a:lnTo>
                  <a:lnTo>
                    <a:pt x="927696" y="848677"/>
                  </a:lnTo>
                  <a:lnTo>
                    <a:pt x="966101" y="734072"/>
                  </a:lnTo>
                  <a:lnTo>
                    <a:pt x="971486" y="717969"/>
                  </a:lnTo>
                  <a:lnTo>
                    <a:pt x="973886" y="710742"/>
                  </a:lnTo>
                  <a:close/>
                </a:path>
                <a:path w="1186815" h="1184275">
                  <a:moveTo>
                    <a:pt x="1115021" y="658533"/>
                  </a:moveTo>
                  <a:lnTo>
                    <a:pt x="1110361" y="612406"/>
                  </a:lnTo>
                  <a:lnTo>
                    <a:pt x="1096556" y="571360"/>
                  </a:lnTo>
                  <a:lnTo>
                    <a:pt x="1073886" y="535724"/>
                  </a:lnTo>
                  <a:lnTo>
                    <a:pt x="1042619" y="505828"/>
                  </a:lnTo>
                  <a:lnTo>
                    <a:pt x="1003020" y="482003"/>
                  </a:lnTo>
                  <a:lnTo>
                    <a:pt x="955357" y="464591"/>
                  </a:lnTo>
                  <a:lnTo>
                    <a:pt x="937933" y="405003"/>
                  </a:lnTo>
                  <a:lnTo>
                    <a:pt x="907046" y="363486"/>
                  </a:lnTo>
                  <a:lnTo>
                    <a:pt x="867587" y="339191"/>
                  </a:lnTo>
                  <a:lnTo>
                    <a:pt x="824395" y="331279"/>
                  </a:lnTo>
                  <a:lnTo>
                    <a:pt x="804760" y="332689"/>
                  </a:lnTo>
                  <a:lnTo>
                    <a:pt x="785710" y="337185"/>
                  </a:lnTo>
                  <a:lnTo>
                    <a:pt x="767613" y="344639"/>
                  </a:lnTo>
                  <a:lnTo>
                    <a:pt x="750862" y="354965"/>
                  </a:lnTo>
                  <a:lnTo>
                    <a:pt x="738695" y="331635"/>
                  </a:lnTo>
                  <a:lnTo>
                    <a:pt x="708596" y="288658"/>
                  </a:lnTo>
                  <a:lnTo>
                    <a:pt x="654659" y="238023"/>
                  </a:lnTo>
                  <a:lnTo>
                    <a:pt x="614362" y="214033"/>
                  </a:lnTo>
                  <a:lnTo>
                    <a:pt x="570992" y="197472"/>
                  </a:lnTo>
                  <a:lnTo>
                    <a:pt x="525564" y="188544"/>
                  </a:lnTo>
                  <a:lnTo>
                    <a:pt x="479132" y="187439"/>
                  </a:lnTo>
                  <a:lnTo>
                    <a:pt x="432739" y="194386"/>
                  </a:lnTo>
                  <a:lnTo>
                    <a:pt x="387400" y="209562"/>
                  </a:lnTo>
                  <a:lnTo>
                    <a:pt x="342328" y="236105"/>
                  </a:lnTo>
                  <a:lnTo>
                    <a:pt x="303606" y="269913"/>
                  </a:lnTo>
                  <a:lnTo>
                    <a:pt x="271945" y="309892"/>
                  </a:lnTo>
                  <a:lnTo>
                    <a:pt x="248069" y="354952"/>
                  </a:lnTo>
                  <a:lnTo>
                    <a:pt x="232702" y="403961"/>
                  </a:lnTo>
                  <a:lnTo>
                    <a:pt x="226555" y="455828"/>
                  </a:lnTo>
                  <a:lnTo>
                    <a:pt x="226555" y="468858"/>
                  </a:lnTo>
                  <a:lnTo>
                    <a:pt x="181305" y="490105"/>
                  </a:lnTo>
                  <a:lnTo>
                    <a:pt x="144030" y="521525"/>
                  </a:lnTo>
                  <a:lnTo>
                    <a:pt x="116166" y="561073"/>
                  </a:lnTo>
                  <a:lnTo>
                    <a:pt x="99148" y="606717"/>
                  </a:lnTo>
                  <a:lnTo>
                    <a:pt x="94411" y="656399"/>
                  </a:lnTo>
                  <a:lnTo>
                    <a:pt x="94411" y="669899"/>
                  </a:lnTo>
                  <a:lnTo>
                    <a:pt x="103035" y="716203"/>
                  </a:lnTo>
                  <a:lnTo>
                    <a:pt x="121983" y="758304"/>
                  </a:lnTo>
                  <a:lnTo>
                    <a:pt x="150037" y="794613"/>
                  </a:lnTo>
                  <a:lnTo>
                    <a:pt x="186016" y="823607"/>
                  </a:lnTo>
                  <a:lnTo>
                    <a:pt x="228688" y="843699"/>
                  </a:lnTo>
                  <a:lnTo>
                    <a:pt x="244348" y="798957"/>
                  </a:lnTo>
                  <a:lnTo>
                    <a:pt x="204444" y="778954"/>
                  </a:lnTo>
                  <a:lnTo>
                    <a:pt x="172821" y="748804"/>
                  </a:lnTo>
                  <a:lnTo>
                    <a:pt x="151282" y="710819"/>
                  </a:lnTo>
                  <a:lnTo>
                    <a:pt x="141630" y="667296"/>
                  </a:lnTo>
                  <a:lnTo>
                    <a:pt x="141630" y="656399"/>
                  </a:lnTo>
                  <a:lnTo>
                    <a:pt x="148323" y="605104"/>
                  </a:lnTo>
                  <a:lnTo>
                    <a:pt x="172046" y="560832"/>
                  </a:lnTo>
                  <a:lnTo>
                    <a:pt x="209677" y="527532"/>
                  </a:lnTo>
                  <a:lnTo>
                    <a:pt x="258114" y="509117"/>
                  </a:lnTo>
                  <a:lnTo>
                    <a:pt x="265480" y="505802"/>
                  </a:lnTo>
                  <a:lnTo>
                    <a:pt x="271170" y="500392"/>
                  </a:lnTo>
                  <a:lnTo>
                    <a:pt x="274789" y="493420"/>
                  </a:lnTo>
                  <a:lnTo>
                    <a:pt x="275907" y="485432"/>
                  </a:lnTo>
                  <a:lnTo>
                    <a:pt x="274193" y="464667"/>
                  </a:lnTo>
                  <a:lnTo>
                    <a:pt x="274002" y="457733"/>
                  </a:lnTo>
                  <a:lnTo>
                    <a:pt x="281025" y="406768"/>
                  </a:lnTo>
                  <a:lnTo>
                    <a:pt x="298691" y="359410"/>
                  </a:lnTo>
                  <a:lnTo>
                    <a:pt x="326021" y="317195"/>
                  </a:lnTo>
                  <a:lnTo>
                    <a:pt x="362013" y="281647"/>
                  </a:lnTo>
                  <a:lnTo>
                    <a:pt x="405676" y="254317"/>
                  </a:lnTo>
                  <a:lnTo>
                    <a:pt x="449656" y="240055"/>
                  </a:lnTo>
                  <a:lnTo>
                    <a:pt x="494677" y="235165"/>
                  </a:lnTo>
                  <a:lnTo>
                    <a:pt x="539369" y="239369"/>
                  </a:lnTo>
                  <a:lnTo>
                    <a:pt x="582307" y="252399"/>
                  </a:lnTo>
                  <a:lnTo>
                    <a:pt x="622109" y="273964"/>
                  </a:lnTo>
                  <a:lnTo>
                    <a:pt x="657390" y="303809"/>
                  </a:lnTo>
                  <a:lnTo>
                    <a:pt x="694474" y="351066"/>
                  </a:lnTo>
                  <a:lnTo>
                    <a:pt x="720013" y="405396"/>
                  </a:lnTo>
                  <a:lnTo>
                    <a:pt x="724916" y="413423"/>
                  </a:lnTo>
                  <a:lnTo>
                    <a:pt x="732256" y="418782"/>
                  </a:lnTo>
                  <a:lnTo>
                    <a:pt x="741083" y="420992"/>
                  </a:lnTo>
                  <a:lnTo>
                    <a:pt x="750404" y="419608"/>
                  </a:lnTo>
                  <a:lnTo>
                    <a:pt x="754748" y="418045"/>
                  </a:lnTo>
                  <a:lnTo>
                    <a:pt x="758520" y="415251"/>
                  </a:lnTo>
                  <a:lnTo>
                    <a:pt x="761288" y="411556"/>
                  </a:lnTo>
                  <a:lnTo>
                    <a:pt x="773798" y="397878"/>
                  </a:lnTo>
                  <a:lnTo>
                    <a:pt x="788924" y="387604"/>
                  </a:lnTo>
                  <a:lnTo>
                    <a:pt x="806018" y="381076"/>
                  </a:lnTo>
                  <a:lnTo>
                    <a:pt x="824395" y="378637"/>
                  </a:lnTo>
                  <a:lnTo>
                    <a:pt x="852487" y="384238"/>
                  </a:lnTo>
                  <a:lnTo>
                    <a:pt x="878992" y="402437"/>
                  </a:lnTo>
                  <a:lnTo>
                    <a:pt x="899502" y="435381"/>
                  </a:lnTo>
                  <a:lnTo>
                    <a:pt x="911326" y="492823"/>
                  </a:lnTo>
                  <a:lnTo>
                    <a:pt x="915352" y="499313"/>
                  </a:lnTo>
                  <a:lnTo>
                    <a:pt x="921232" y="504190"/>
                  </a:lnTo>
                  <a:lnTo>
                    <a:pt x="928547" y="506984"/>
                  </a:lnTo>
                  <a:lnTo>
                    <a:pt x="978446" y="522465"/>
                  </a:lnTo>
                  <a:lnTo>
                    <a:pt x="1017346" y="545528"/>
                  </a:lnTo>
                  <a:lnTo>
                    <a:pt x="1045210" y="575995"/>
                  </a:lnTo>
                  <a:lnTo>
                    <a:pt x="1061974" y="613714"/>
                  </a:lnTo>
                  <a:lnTo>
                    <a:pt x="1067574" y="658533"/>
                  </a:lnTo>
                  <a:lnTo>
                    <a:pt x="1061262" y="709942"/>
                  </a:lnTo>
                  <a:lnTo>
                    <a:pt x="1042212" y="749960"/>
                  </a:lnTo>
                  <a:lnTo>
                    <a:pt x="1010221" y="778840"/>
                  </a:lnTo>
                  <a:lnTo>
                    <a:pt x="965085" y="796823"/>
                  </a:lnTo>
                  <a:lnTo>
                    <a:pt x="976236" y="842759"/>
                  </a:lnTo>
                  <a:lnTo>
                    <a:pt x="1025017" y="824649"/>
                  </a:lnTo>
                  <a:lnTo>
                    <a:pt x="1063726" y="796556"/>
                  </a:lnTo>
                  <a:lnTo>
                    <a:pt x="1091920" y="759117"/>
                  </a:lnTo>
                  <a:lnTo>
                    <a:pt x="1109167" y="712901"/>
                  </a:lnTo>
                  <a:lnTo>
                    <a:pt x="1115021" y="658533"/>
                  </a:lnTo>
                  <a:close/>
                </a:path>
                <a:path w="1186815" h="1184275">
                  <a:moveTo>
                    <a:pt x="1186192" y="970864"/>
                  </a:moveTo>
                  <a:lnTo>
                    <a:pt x="1138745" y="970864"/>
                  </a:lnTo>
                  <a:lnTo>
                    <a:pt x="1138745" y="1103236"/>
                  </a:lnTo>
                  <a:lnTo>
                    <a:pt x="965796" y="930376"/>
                  </a:lnTo>
                  <a:lnTo>
                    <a:pt x="932103" y="963993"/>
                  </a:lnTo>
                  <a:lnTo>
                    <a:pt x="1105293" y="1136624"/>
                  </a:lnTo>
                  <a:lnTo>
                    <a:pt x="972680" y="1136624"/>
                  </a:lnTo>
                  <a:lnTo>
                    <a:pt x="972680" y="1183982"/>
                  </a:lnTo>
                  <a:lnTo>
                    <a:pt x="1162469" y="1183982"/>
                  </a:lnTo>
                  <a:lnTo>
                    <a:pt x="1171702" y="1182116"/>
                  </a:lnTo>
                  <a:lnTo>
                    <a:pt x="1179233" y="1177036"/>
                  </a:lnTo>
                  <a:lnTo>
                    <a:pt x="1184325" y="1169517"/>
                  </a:lnTo>
                  <a:lnTo>
                    <a:pt x="1186192" y="1160297"/>
                  </a:lnTo>
                  <a:lnTo>
                    <a:pt x="1186192" y="970864"/>
                  </a:lnTo>
                  <a:close/>
                </a:path>
                <a:path w="1186815" h="1184275">
                  <a:moveTo>
                    <a:pt x="1186192" y="23685"/>
                  </a:moveTo>
                  <a:lnTo>
                    <a:pt x="1184325" y="14465"/>
                  </a:lnTo>
                  <a:lnTo>
                    <a:pt x="1179233" y="6946"/>
                  </a:lnTo>
                  <a:lnTo>
                    <a:pt x="1171702" y="1866"/>
                  </a:lnTo>
                  <a:lnTo>
                    <a:pt x="1162469" y="0"/>
                  </a:lnTo>
                  <a:lnTo>
                    <a:pt x="972680" y="0"/>
                  </a:lnTo>
                  <a:lnTo>
                    <a:pt x="972680" y="47358"/>
                  </a:lnTo>
                  <a:lnTo>
                    <a:pt x="1105293" y="47358"/>
                  </a:lnTo>
                  <a:lnTo>
                    <a:pt x="932103" y="219989"/>
                  </a:lnTo>
                  <a:lnTo>
                    <a:pt x="965796" y="253606"/>
                  </a:lnTo>
                  <a:lnTo>
                    <a:pt x="1138745" y="80746"/>
                  </a:lnTo>
                  <a:lnTo>
                    <a:pt x="1138745" y="213118"/>
                  </a:lnTo>
                  <a:lnTo>
                    <a:pt x="1186192" y="213118"/>
                  </a:lnTo>
                  <a:lnTo>
                    <a:pt x="1186192" y="236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8875624" y="2094052"/>
            <a:ext cx="1905635" cy="1905000"/>
          </a:xfrm>
          <a:custGeom>
            <a:avLst/>
            <a:gdLst/>
            <a:ahLst/>
            <a:cxnLst/>
            <a:rect l="l" t="t" r="r" b="b"/>
            <a:pathLst>
              <a:path w="1905634" h="1905000">
                <a:moveTo>
                  <a:pt x="1183347" y="956132"/>
                </a:moveTo>
                <a:lnTo>
                  <a:pt x="1178661" y="909472"/>
                </a:lnTo>
                <a:lnTo>
                  <a:pt x="1165225" y="866013"/>
                </a:lnTo>
                <a:lnTo>
                  <a:pt x="1143965" y="826693"/>
                </a:lnTo>
                <a:lnTo>
                  <a:pt x="1115796" y="792429"/>
                </a:lnTo>
                <a:lnTo>
                  <a:pt x="1102271" y="781240"/>
                </a:lnTo>
                <a:lnTo>
                  <a:pt x="1102271" y="956132"/>
                </a:lnTo>
                <a:lnTo>
                  <a:pt x="1094651" y="1003592"/>
                </a:lnTo>
                <a:lnTo>
                  <a:pt x="1073416" y="1044803"/>
                </a:lnTo>
                <a:lnTo>
                  <a:pt x="1041031" y="1077302"/>
                </a:lnTo>
                <a:lnTo>
                  <a:pt x="999959" y="1098613"/>
                </a:lnTo>
                <a:lnTo>
                  <a:pt x="952677" y="1106271"/>
                </a:lnTo>
                <a:lnTo>
                  <a:pt x="905395" y="1098613"/>
                </a:lnTo>
                <a:lnTo>
                  <a:pt x="864336" y="1077302"/>
                </a:lnTo>
                <a:lnTo>
                  <a:pt x="831951" y="1044803"/>
                </a:lnTo>
                <a:lnTo>
                  <a:pt x="810717" y="1003592"/>
                </a:lnTo>
                <a:lnTo>
                  <a:pt x="803084" y="956132"/>
                </a:lnTo>
                <a:lnTo>
                  <a:pt x="810717" y="908685"/>
                </a:lnTo>
                <a:lnTo>
                  <a:pt x="831951" y="867460"/>
                </a:lnTo>
                <a:lnTo>
                  <a:pt x="864336" y="834961"/>
                </a:lnTo>
                <a:lnTo>
                  <a:pt x="905395" y="813650"/>
                </a:lnTo>
                <a:lnTo>
                  <a:pt x="952677" y="806005"/>
                </a:lnTo>
                <a:lnTo>
                  <a:pt x="999909" y="813752"/>
                </a:lnTo>
                <a:lnTo>
                  <a:pt x="1040930" y="835101"/>
                </a:lnTo>
                <a:lnTo>
                  <a:pt x="1073277" y="867575"/>
                </a:lnTo>
                <a:lnTo>
                  <a:pt x="1094549" y="908735"/>
                </a:lnTo>
                <a:lnTo>
                  <a:pt x="1102271" y="956132"/>
                </a:lnTo>
                <a:lnTo>
                  <a:pt x="1102271" y="781240"/>
                </a:lnTo>
                <a:lnTo>
                  <a:pt x="1081659" y="764159"/>
                </a:lnTo>
                <a:lnTo>
                  <a:pt x="1042479" y="742823"/>
                </a:lnTo>
                <a:lnTo>
                  <a:pt x="999172" y="729335"/>
                </a:lnTo>
                <a:lnTo>
                  <a:pt x="952677" y="724623"/>
                </a:lnTo>
                <a:lnTo>
                  <a:pt x="906183" y="729335"/>
                </a:lnTo>
                <a:lnTo>
                  <a:pt x="862888" y="742823"/>
                </a:lnTo>
                <a:lnTo>
                  <a:pt x="823696" y="764159"/>
                </a:lnTo>
                <a:lnTo>
                  <a:pt x="789559" y="792429"/>
                </a:lnTo>
                <a:lnTo>
                  <a:pt x="761403" y="826693"/>
                </a:lnTo>
                <a:lnTo>
                  <a:pt x="740130" y="866013"/>
                </a:lnTo>
                <a:lnTo>
                  <a:pt x="726694" y="909472"/>
                </a:lnTo>
                <a:lnTo>
                  <a:pt x="722007" y="956132"/>
                </a:lnTo>
                <a:lnTo>
                  <a:pt x="726694" y="1002779"/>
                </a:lnTo>
                <a:lnTo>
                  <a:pt x="740130" y="1046238"/>
                </a:lnTo>
                <a:lnTo>
                  <a:pt x="761403" y="1085557"/>
                </a:lnTo>
                <a:lnTo>
                  <a:pt x="789559" y="1119822"/>
                </a:lnTo>
                <a:lnTo>
                  <a:pt x="823696" y="1148092"/>
                </a:lnTo>
                <a:lnTo>
                  <a:pt x="862888" y="1169441"/>
                </a:lnTo>
                <a:lnTo>
                  <a:pt x="906183" y="1182941"/>
                </a:lnTo>
                <a:lnTo>
                  <a:pt x="952677" y="1187640"/>
                </a:lnTo>
                <a:lnTo>
                  <a:pt x="999172" y="1182941"/>
                </a:lnTo>
                <a:lnTo>
                  <a:pt x="1042479" y="1169441"/>
                </a:lnTo>
                <a:lnTo>
                  <a:pt x="1081659" y="1148092"/>
                </a:lnTo>
                <a:lnTo>
                  <a:pt x="1115796" y="1119822"/>
                </a:lnTo>
                <a:lnTo>
                  <a:pt x="1143965" y="1085557"/>
                </a:lnTo>
                <a:lnTo>
                  <a:pt x="1165225" y="1046238"/>
                </a:lnTo>
                <a:lnTo>
                  <a:pt x="1178661" y="1002779"/>
                </a:lnTo>
                <a:lnTo>
                  <a:pt x="1183347" y="956132"/>
                </a:lnTo>
                <a:close/>
              </a:path>
              <a:path w="1905634" h="1905000">
                <a:moveTo>
                  <a:pt x="1373479" y="956132"/>
                </a:moveTo>
                <a:lnTo>
                  <a:pt x="1370647" y="906881"/>
                </a:lnTo>
                <a:lnTo>
                  <a:pt x="1362367" y="859294"/>
                </a:lnTo>
                <a:lnTo>
                  <a:pt x="1348955" y="813701"/>
                </a:lnTo>
                <a:lnTo>
                  <a:pt x="1330718" y="770394"/>
                </a:lnTo>
                <a:lnTo>
                  <a:pt x="1307973" y="729729"/>
                </a:lnTo>
                <a:lnTo>
                  <a:pt x="1292402" y="707923"/>
                </a:lnTo>
                <a:lnTo>
                  <a:pt x="1292402" y="956132"/>
                </a:lnTo>
                <a:lnTo>
                  <a:pt x="1292402" y="956538"/>
                </a:lnTo>
                <a:lnTo>
                  <a:pt x="1289304" y="1002804"/>
                </a:lnTo>
                <a:lnTo>
                  <a:pt x="1280274" y="1047178"/>
                </a:lnTo>
                <a:lnTo>
                  <a:pt x="1265707" y="1089253"/>
                </a:lnTo>
                <a:lnTo>
                  <a:pt x="1246022" y="1128623"/>
                </a:lnTo>
                <a:lnTo>
                  <a:pt x="1221613" y="1164882"/>
                </a:lnTo>
                <a:lnTo>
                  <a:pt x="1192898" y="1197635"/>
                </a:lnTo>
                <a:lnTo>
                  <a:pt x="1160272" y="1226451"/>
                </a:lnTo>
                <a:lnTo>
                  <a:pt x="1124140" y="1250937"/>
                </a:lnTo>
                <a:lnTo>
                  <a:pt x="1084910" y="1270698"/>
                </a:lnTo>
                <a:lnTo>
                  <a:pt x="1042987" y="1285316"/>
                </a:lnTo>
                <a:lnTo>
                  <a:pt x="998778" y="1294384"/>
                </a:lnTo>
                <a:lnTo>
                  <a:pt x="952677" y="1297495"/>
                </a:lnTo>
                <a:lnTo>
                  <a:pt x="906589" y="1294384"/>
                </a:lnTo>
                <a:lnTo>
                  <a:pt x="862368" y="1285316"/>
                </a:lnTo>
                <a:lnTo>
                  <a:pt x="820445" y="1270698"/>
                </a:lnTo>
                <a:lnTo>
                  <a:pt x="781215" y="1250937"/>
                </a:lnTo>
                <a:lnTo>
                  <a:pt x="745083" y="1226451"/>
                </a:lnTo>
                <a:lnTo>
                  <a:pt x="712457" y="1197635"/>
                </a:lnTo>
                <a:lnTo>
                  <a:pt x="683742" y="1164882"/>
                </a:lnTo>
                <a:lnTo>
                  <a:pt x="659345" y="1128623"/>
                </a:lnTo>
                <a:lnTo>
                  <a:pt x="639660" y="1089253"/>
                </a:lnTo>
                <a:lnTo>
                  <a:pt x="625094" y="1047178"/>
                </a:lnTo>
                <a:lnTo>
                  <a:pt x="616064" y="1002804"/>
                </a:lnTo>
                <a:lnTo>
                  <a:pt x="612952" y="956538"/>
                </a:lnTo>
                <a:lnTo>
                  <a:pt x="616064" y="910272"/>
                </a:lnTo>
                <a:lnTo>
                  <a:pt x="625094" y="865898"/>
                </a:lnTo>
                <a:lnTo>
                  <a:pt x="639660" y="823823"/>
                </a:lnTo>
                <a:lnTo>
                  <a:pt x="659345" y="784453"/>
                </a:lnTo>
                <a:lnTo>
                  <a:pt x="683742" y="748195"/>
                </a:lnTo>
                <a:lnTo>
                  <a:pt x="712457" y="715454"/>
                </a:lnTo>
                <a:lnTo>
                  <a:pt x="745083" y="686625"/>
                </a:lnTo>
                <a:lnTo>
                  <a:pt x="781215" y="662139"/>
                </a:lnTo>
                <a:lnTo>
                  <a:pt x="820445" y="642378"/>
                </a:lnTo>
                <a:lnTo>
                  <a:pt x="862368" y="627761"/>
                </a:lnTo>
                <a:lnTo>
                  <a:pt x="906589" y="618705"/>
                </a:lnTo>
                <a:lnTo>
                  <a:pt x="952677" y="615581"/>
                </a:lnTo>
                <a:lnTo>
                  <a:pt x="953084" y="615581"/>
                </a:lnTo>
                <a:lnTo>
                  <a:pt x="999134" y="618693"/>
                </a:lnTo>
                <a:lnTo>
                  <a:pt x="1043292" y="627748"/>
                </a:lnTo>
                <a:lnTo>
                  <a:pt x="1085164" y="642353"/>
                </a:lnTo>
                <a:lnTo>
                  <a:pt x="1124356" y="662076"/>
                </a:lnTo>
                <a:lnTo>
                  <a:pt x="1160437" y="686536"/>
                </a:lnTo>
                <a:lnTo>
                  <a:pt x="1193025" y="715327"/>
                </a:lnTo>
                <a:lnTo>
                  <a:pt x="1221701" y="748030"/>
                </a:lnTo>
                <a:lnTo>
                  <a:pt x="1246085" y="784250"/>
                </a:lnTo>
                <a:lnTo>
                  <a:pt x="1265745" y="823569"/>
                </a:lnTo>
                <a:lnTo>
                  <a:pt x="1280287" y="865593"/>
                </a:lnTo>
                <a:lnTo>
                  <a:pt x="1289304" y="909916"/>
                </a:lnTo>
                <a:lnTo>
                  <a:pt x="1292402" y="956132"/>
                </a:lnTo>
                <a:lnTo>
                  <a:pt x="1292402" y="707923"/>
                </a:lnTo>
                <a:lnTo>
                  <a:pt x="1250238" y="657504"/>
                </a:lnTo>
                <a:lnTo>
                  <a:pt x="1215872" y="626579"/>
                </a:lnTo>
                <a:lnTo>
                  <a:pt x="1178267" y="599554"/>
                </a:lnTo>
                <a:lnTo>
                  <a:pt x="1137742" y="576732"/>
                </a:lnTo>
                <a:lnTo>
                  <a:pt x="1094600" y="558431"/>
                </a:lnTo>
                <a:lnTo>
                  <a:pt x="1049172" y="544957"/>
                </a:lnTo>
                <a:lnTo>
                  <a:pt x="1001763" y="536651"/>
                </a:lnTo>
                <a:lnTo>
                  <a:pt x="952677" y="533806"/>
                </a:lnTo>
                <a:lnTo>
                  <a:pt x="903605" y="536651"/>
                </a:lnTo>
                <a:lnTo>
                  <a:pt x="856195" y="544957"/>
                </a:lnTo>
                <a:lnTo>
                  <a:pt x="810755" y="558431"/>
                </a:lnTo>
                <a:lnTo>
                  <a:pt x="767613" y="576732"/>
                </a:lnTo>
                <a:lnTo>
                  <a:pt x="727087" y="599554"/>
                </a:lnTo>
                <a:lnTo>
                  <a:pt x="689483" y="626579"/>
                </a:lnTo>
                <a:lnTo>
                  <a:pt x="655129" y="657504"/>
                </a:lnTo>
                <a:lnTo>
                  <a:pt x="624319" y="691984"/>
                </a:lnTo>
                <a:lnTo>
                  <a:pt x="597395" y="729729"/>
                </a:lnTo>
                <a:lnTo>
                  <a:pt x="574649" y="770394"/>
                </a:lnTo>
                <a:lnTo>
                  <a:pt x="556412" y="813701"/>
                </a:lnTo>
                <a:lnTo>
                  <a:pt x="542988" y="859294"/>
                </a:lnTo>
                <a:lnTo>
                  <a:pt x="534708" y="906881"/>
                </a:lnTo>
                <a:lnTo>
                  <a:pt x="531876" y="956132"/>
                </a:lnTo>
                <a:lnTo>
                  <a:pt x="534708" y="1005357"/>
                </a:lnTo>
                <a:lnTo>
                  <a:pt x="542988" y="1052918"/>
                </a:lnTo>
                <a:lnTo>
                  <a:pt x="556387" y="1098499"/>
                </a:lnTo>
                <a:lnTo>
                  <a:pt x="574611" y="1141768"/>
                </a:lnTo>
                <a:lnTo>
                  <a:pt x="597395" y="1182547"/>
                </a:lnTo>
                <a:lnTo>
                  <a:pt x="624319" y="1220279"/>
                </a:lnTo>
                <a:lnTo>
                  <a:pt x="655129" y="1254772"/>
                </a:lnTo>
                <a:lnTo>
                  <a:pt x="689483" y="1285684"/>
                </a:lnTo>
                <a:lnTo>
                  <a:pt x="727087" y="1312710"/>
                </a:lnTo>
                <a:lnTo>
                  <a:pt x="767613" y="1335532"/>
                </a:lnTo>
                <a:lnTo>
                  <a:pt x="810755" y="1353845"/>
                </a:lnTo>
                <a:lnTo>
                  <a:pt x="856195" y="1367307"/>
                </a:lnTo>
                <a:lnTo>
                  <a:pt x="903605" y="1375625"/>
                </a:lnTo>
                <a:lnTo>
                  <a:pt x="952677" y="1378458"/>
                </a:lnTo>
                <a:lnTo>
                  <a:pt x="1001725" y="1375575"/>
                </a:lnTo>
                <a:lnTo>
                  <a:pt x="1049121" y="1367218"/>
                </a:lnTo>
                <a:lnTo>
                  <a:pt x="1094524" y="1353731"/>
                </a:lnTo>
                <a:lnTo>
                  <a:pt x="1137653" y="1335405"/>
                </a:lnTo>
                <a:lnTo>
                  <a:pt x="1178153" y="1312570"/>
                </a:lnTo>
                <a:lnTo>
                  <a:pt x="1215745" y="1285544"/>
                </a:lnTo>
                <a:lnTo>
                  <a:pt x="1250099" y="1254633"/>
                </a:lnTo>
                <a:lnTo>
                  <a:pt x="1280896" y="1220152"/>
                </a:lnTo>
                <a:lnTo>
                  <a:pt x="1307833" y="1182433"/>
                </a:lnTo>
                <a:lnTo>
                  <a:pt x="1330528" y="1141869"/>
                </a:lnTo>
                <a:lnTo>
                  <a:pt x="1348816" y="1098575"/>
                </a:lnTo>
                <a:lnTo>
                  <a:pt x="1362278" y="1052969"/>
                </a:lnTo>
                <a:lnTo>
                  <a:pt x="1370596" y="1005382"/>
                </a:lnTo>
                <a:lnTo>
                  <a:pt x="1373479" y="956132"/>
                </a:lnTo>
                <a:close/>
              </a:path>
              <a:path w="1905634" h="1905000">
                <a:moveTo>
                  <a:pt x="1905368" y="952500"/>
                </a:moveTo>
                <a:lnTo>
                  <a:pt x="1904199" y="901700"/>
                </a:lnTo>
                <a:lnTo>
                  <a:pt x="1900732" y="850900"/>
                </a:lnTo>
                <a:lnTo>
                  <a:pt x="1895030" y="812800"/>
                </a:lnTo>
                <a:lnTo>
                  <a:pt x="1887143" y="762000"/>
                </a:lnTo>
                <a:lnTo>
                  <a:pt x="1877123" y="723900"/>
                </a:lnTo>
                <a:lnTo>
                  <a:pt x="1865033" y="673100"/>
                </a:lnTo>
                <a:lnTo>
                  <a:pt x="1850910" y="635000"/>
                </a:lnTo>
                <a:lnTo>
                  <a:pt x="1834819" y="584200"/>
                </a:lnTo>
                <a:lnTo>
                  <a:pt x="1824278" y="561886"/>
                </a:lnTo>
                <a:lnTo>
                  <a:pt x="1824278" y="952500"/>
                </a:lnTo>
                <a:lnTo>
                  <a:pt x="1822996" y="1003300"/>
                </a:lnTo>
                <a:lnTo>
                  <a:pt x="1819173" y="1041400"/>
                </a:lnTo>
                <a:lnTo>
                  <a:pt x="1812874" y="1092200"/>
                </a:lnTo>
                <a:lnTo>
                  <a:pt x="1804187" y="1143000"/>
                </a:lnTo>
                <a:lnTo>
                  <a:pt x="1793151" y="1181100"/>
                </a:lnTo>
                <a:lnTo>
                  <a:pt x="1779854" y="1231900"/>
                </a:lnTo>
                <a:lnTo>
                  <a:pt x="1764347" y="1270000"/>
                </a:lnTo>
                <a:lnTo>
                  <a:pt x="1746707" y="1308100"/>
                </a:lnTo>
                <a:lnTo>
                  <a:pt x="1726996" y="1346200"/>
                </a:lnTo>
                <a:lnTo>
                  <a:pt x="1705279" y="1397000"/>
                </a:lnTo>
                <a:lnTo>
                  <a:pt x="1681632" y="1435100"/>
                </a:lnTo>
                <a:lnTo>
                  <a:pt x="1656118" y="1460500"/>
                </a:lnTo>
                <a:lnTo>
                  <a:pt x="1628787" y="1498600"/>
                </a:lnTo>
                <a:lnTo>
                  <a:pt x="1599730" y="1536700"/>
                </a:lnTo>
                <a:lnTo>
                  <a:pt x="1568996" y="1562100"/>
                </a:lnTo>
                <a:lnTo>
                  <a:pt x="1536661" y="1600200"/>
                </a:lnTo>
                <a:lnTo>
                  <a:pt x="1502778" y="1625600"/>
                </a:lnTo>
                <a:lnTo>
                  <a:pt x="1467434" y="1651000"/>
                </a:lnTo>
                <a:lnTo>
                  <a:pt x="1430680" y="1676400"/>
                </a:lnTo>
                <a:lnTo>
                  <a:pt x="1392593" y="1701800"/>
                </a:lnTo>
                <a:lnTo>
                  <a:pt x="1353235" y="1727200"/>
                </a:lnTo>
                <a:lnTo>
                  <a:pt x="1312659" y="1752600"/>
                </a:lnTo>
                <a:lnTo>
                  <a:pt x="1228178" y="1778000"/>
                </a:lnTo>
                <a:lnTo>
                  <a:pt x="1094054" y="1816100"/>
                </a:lnTo>
                <a:lnTo>
                  <a:pt x="1047648" y="1816100"/>
                </a:lnTo>
                <a:lnTo>
                  <a:pt x="1000506" y="1828800"/>
                </a:lnTo>
                <a:lnTo>
                  <a:pt x="904862" y="1828800"/>
                </a:lnTo>
                <a:lnTo>
                  <a:pt x="857707" y="1816100"/>
                </a:lnTo>
                <a:lnTo>
                  <a:pt x="811301" y="1816100"/>
                </a:lnTo>
                <a:lnTo>
                  <a:pt x="677189" y="1778000"/>
                </a:lnTo>
                <a:lnTo>
                  <a:pt x="592696" y="1752600"/>
                </a:lnTo>
                <a:lnTo>
                  <a:pt x="552132" y="1727200"/>
                </a:lnTo>
                <a:lnTo>
                  <a:pt x="512762" y="1701800"/>
                </a:lnTo>
                <a:lnTo>
                  <a:pt x="474675" y="1676400"/>
                </a:lnTo>
                <a:lnTo>
                  <a:pt x="437921" y="1651000"/>
                </a:lnTo>
                <a:lnTo>
                  <a:pt x="402577" y="1625600"/>
                </a:lnTo>
                <a:lnTo>
                  <a:pt x="368706" y="1600200"/>
                </a:lnTo>
                <a:lnTo>
                  <a:pt x="336359" y="1562100"/>
                </a:lnTo>
                <a:lnTo>
                  <a:pt x="305625" y="1536700"/>
                </a:lnTo>
                <a:lnTo>
                  <a:pt x="276567" y="1498600"/>
                </a:lnTo>
                <a:lnTo>
                  <a:pt x="249250" y="1460500"/>
                </a:lnTo>
                <a:lnTo>
                  <a:pt x="223723" y="1435100"/>
                </a:lnTo>
                <a:lnTo>
                  <a:pt x="200075" y="1397000"/>
                </a:lnTo>
                <a:lnTo>
                  <a:pt x="178358" y="1346200"/>
                </a:lnTo>
                <a:lnTo>
                  <a:pt x="158648" y="1308100"/>
                </a:lnTo>
                <a:lnTo>
                  <a:pt x="141008" y="1270000"/>
                </a:lnTo>
                <a:lnTo>
                  <a:pt x="125514" y="1231900"/>
                </a:lnTo>
                <a:lnTo>
                  <a:pt x="112204" y="1181100"/>
                </a:lnTo>
                <a:lnTo>
                  <a:pt x="101180" y="1143000"/>
                </a:lnTo>
                <a:lnTo>
                  <a:pt x="92481" y="1092200"/>
                </a:lnTo>
                <a:lnTo>
                  <a:pt x="86194" y="1041400"/>
                </a:lnTo>
                <a:lnTo>
                  <a:pt x="82359" y="1003300"/>
                </a:lnTo>
                <a:lnTo>
                  <a:pt x="81076" y="952500"/>
                </a:lnTo>
                <a:lnTo>
                  <a:pt x="82359" y="901700"/>
                </a:lnTo>
                <a:lnTo>
                  <a:pt x="86194" y="850900"/>
                </a:lnTo>
                <a:lnTo>
                  <a:pt x="92481" y="812800"/>
                </a:lnTo>
                <a:lnTo>
                  <a:pt x="101180" y="762000"/>
                </a:lnTo>
                <a:lnTo>
                  <a:pt x="112204" y="711200"/>
                </a:lnTo>
                <a:lnTo>
                  <a:pt x="125514" y="673100"/>
                </a:lnTo>
                <a:lnTo>
                  <a:pt x="141008" y="635000"/>
                </a:lnTo>
                <a:lnTo>
                  <a:pt x="158648" y="584200"/>
                </a:lnTo>
                <a:lnTo>
                  <a:pt x="178358" y="546100"/>
                </a:lnTo>
                <a:lnTo>
                  <a:pt x="200075" y="508000"/>
                </a:lnTo>
                <a:lnTo>
                  <a:pt x="223723" y="469900"/>
                </a:lnTo>
                <a:lnTo>
                  <a:pt x="249250" y="431800"/>
                </a:lnTo>
                <a:lnTo>
                  <a:pt x="276567" y="393700"/>
                </a:lnTo>
                <a:lnTo>
                  <a:pt x="305625" y="368300"/>
                </a:lnTo>
                <a:lnTo>
                  <a:pt x="336359" y="330200"/>
                </a:lnTo>
                <a:lnTo>
                  <a:pt x="368706" y="304800"/>
                </a:lnTo>
                <a:lnTo>
                  <a:pt x="402577" y="266700"/>
                </a:lnTo>
                <a:lnTo>
                  <a:pt x="437921" y="241300"/>
                </a:lnTo>
                <a:lnTo>
                  <a:pt x="474675" y="215900"/>
                </a:lnTo>
                <a:lnTo>
                  <a:pt x="512762" y="190500"/>
                </a:lnTo>
                <a:lnTo>
                  <a:pt x="552132" y="177800"/>
                </a:lnTo>
                <a:lnTo>
                  <a:pt x="592696" y="152400"/>
                </a:lnTo>
                <a:lnTo>
                  <a:pt x="634403" y="139700"/>
                </a:lnTo>
                <a:lnTo>
                  <a:pt x="677189" y="114300"/>
                </a:lnTo>
                <a:lnTo>
                  <a:pt x="765695" y="88900"/>
                </a:lnTo>
                <a:lnTo>
                  <a:pt x="811301" y="88900"/>
                </a:lnTo>
                <a:lnTo>
                  <a:pt x="857707" y="76200"/>
                </a:lnTo>
                <a:lnTo>
                  <a:pt x="1047610" y="76200"/>
                </a:lnTo>
                <a:lnTo>
                  <a:pt x="1139583" y="101600"/>
                </a:lnTo>
                <a:lnTo>
                  <a:pt x="1184300" y="101600"/>
                </a:lnTo>
                <a:lnTo>
                  <a:pt x="1228064" y="114300"/>
                </a:lnTo>
                <a:lnTo>
                  <a:pt x="1270825" y="139700"/>
                </a:lnTo>
                <a:lnTo>
                  <a:pt x="1312519" y="152400"/>
                </a:lnTo>
                <a:lnTo>
                  <a:pt x="1353070" y="177800"/>
                </a:lnTo>
                <a:lnTo>
                  <a:pt x="1392428" y="190500"/>
                </a:lnTo>
                <a:lnTo>
                  <a:pt x="1430502" y="215900"/>
                </a:lnTo>
                <a:lnTo>
                  <a:pt x="1467243" y="241300"/>
                </a:lnTo>
                <a:lnTo>
                  <a:pt x="1502575" y="266700"/>
                </a:lnTo>
                <a:lnTo>
                  <a:pt x="1536433" y="304800"/>
                </a:lnTo>
                <a:lnTo>
                  <a:pt x="1568767" y="330200"/>
                </a:lnTo>
                <a:lnTo>
                  <a:pt x="1599488" y="368300"/>
                </a:lnTo>
                <a:lnTo>
                  <a:pt x="1628546" y="393700"/>
                </a:lnTo>
                <a:lnTo>
                  <a:pt x="1655876" y="431800"/>
                </a:lnTo>
                <a:lnTo>
                  <a:pt x="1681391" y="469900"/>
                </a:lnTo>
                <a:lnTo>
                  <a:pt x="1705051" y="508000"/>
                </a:lnTo>
                <a:lnTo>
                  <a:pt x="1726768" y="546100"/>
                </a:lnTo>
                <a:lnTo>
                  <a:pt x="1746491" y="584200"/>
                </a:lnTo>
                <a:lnTo>
                  <a:pt x="1764144" y="635000"/>
                </a:lnTo>
                <a:lnTo>
                  <a:pt x="1779663" y="673100"/>
                </a:lnTo>
                <a:lnTo>
                  <a:pt x="1792986" y="711200"/>
                </a:lnTo>
                <a:lnTo>
                  <a:pt x="1804035" y="762000"/>
                </a:lnTo>
                <a:lnTo>
                  <a:pt x="1812759" y="812800"/>
                </a:lnTo>
                <a:lnTo>
                  <a:pt x="1819084" y="850900"/>
                </a:lnTo>
                <a:lnTo>
                  <a:pt x="1822958" y="901700"/>
                </a:lnTo>
                <a:lnTo>
                  <a:pt x="1824278" y="952500"/>
                </a:lnTo>
                <a:lnTo>
                  <a:pt x="1824278" y="561886"/>
                </a:lnTo>
                <a:lnTo>
                  <a:pt x="1796961" y="508000"/>
                </a:lnTo>
                <a:lnTo>
                  <a:pt x="1775294" y="469900"/>
                </a:lnTo>
                <a:lnTo>
                  <a:pt x="1751888" y="431800"/>
                </a:lnTo>
                <a:lnTo>
                  <a:pt x="1726780" y="393700"/>
                </a:lnTo>
                <a:lnTo>
                  <a:pt x="1700022" y="355600"/>
                </a:lnTo>
                <a:lnTo>
                  <a:pt x="1671688" y="317500"/>
                </a:lnTo>
                <a:lnTo>
                  <a:pt x="1641830" y="292100"/>
                </a:lnTo>
                <a:lnTo>
                  <a:pt x="1610487" y="254000"/>
                </a:lnTo>
                <a:lnTo>
                  <a:pt x="1577721" y="228600"/>
                </a:lnTo>
                <a:lnTo>
                  <a:pt x="1543583" y="203200"/>
                </a:lnTo>
                <a:lnTo>
                  <a:pt x="1508137" y="177800"/>
                </a:lnTo>
                <a:lnTo>
                  <a:pt x="1471434" y="152400"/>
                </a:lnTo>
                <a:lnTo>
                  <a:pt x="1433525" y="127000"/>
                </a:lnTo>
                <a:lnTo>
                  <a:pt x="1394460" y="101600"/>
                </a:lnTo>
                <a:lnTo>
                  <a:pt x="1354315" y="76200"/>
                </a:lnTo>
                <a:lnTo>
                  <a:pt x="1313116" y="63500"/>
                </a:lnTo>
                <a:lnTo>
                  <a:pt x="1227836" y="38100"/>
                </a:lnTo>
                <a:lnTo>
                  <a:pt x="1093457" y="0"/>
                </a:lnTo>
                <a:lnTo>
                  <a:pt x="811898" y="0"/>
                </a:lnTo>
                <a:lnTo>
                  <a:pt x="677532" y="38100"/>
                </a:lnTo>
                <a:lnTo>
                  <a:pt x="592239" y="63500"/>
                </a:lnTo>
                <a:lnTo>
                  <a:pt x="551053" y="76200"/>
                </a:lnTo>
                <a:lnTo>
                  <a:pt x="510895" y="101600"/>
                </a:lnTo>
                <a:lnTo>
                  <a:pt x="471830" y="127000"/>
                </a:lnTo>
                <a:lnTo>
                  <a:pt x="433933" y="152400"/>
                </a:lnTo>
                <a:lnTo>
                  <a:pt x="397217" y="177800"/>
                </a:lnTo>
                <a:lnTo>
                  <a:pt x="361772" y="203200"/>
                </a:lnTo>
                <a:lnTo>
                  <a:pt x="327647" y="228600"/>
                </a:lnTo>
                <a:lnTo>
                  <a:pt x="294881" y="254000"/>
                </a:lnTo>
                <a:lnTo>
                  <a:pt x="263537" y="292100"/>
                </a:lnTo>
                <a:lnTo>
                  <a:pt x="233667" y="317500"/>
                </a:lnTo>
                <a:lnTo>
                  <a:pt x="205333" y="355600"/>
                </a:lnTo>
                <a:lnTo>
                  <a:pt x="178587" y="393700"/>
                </a:lnTo>
                <a:lnTo>
                  <a:pt x="153479" y="431800"/>
                </a:lnTo>
                <a:lnTo>
                  <a:pt x="130060" y="469900"/>
                </a:lnTo>
                <a:lnTo>
                  <a:pt x="108394" y="508000"/>
                </a:lnTo>
                <a:lnTo>
                  <a:pt x="88544" y="546100"/>
                </a:lnTo>
                <a:lnTo>
                  <a:pt x="70535" y="584200"/>
                </a:lnTo>
                <a:lnTo>
                  <a:pt x="54444" y="635000"/>
                </a:lnTo>
                <a:lnTo>
                  <a:pt x="40335" y="673100"/>
                </a:lnTo>
                <a:lnTo>
                  <a:pt x="28232" y="723900"/>
                </a:lnTo>
                <a:lnTo>
                  <a:pt x="18211" y="762000"/>
                </a:lnTo>
                <a:lnTo>
                  <a:pt x="10325" y="812800"/>
                </a:lnTo>
                <a:lnTo>
                  <a:pt x="4622" y="850900"/>
                </a:lnTo>
                <a:lnTo>
                  <a:pt x="1155" y="901700"/>
                </a:lnTo>
                <a:lnTo>
                  <a:pt x="0" y="952500"/>
                </a:lnTo>
                <a:lnTo>
                  <a:pt x="1155" y="1003300"/>
                </a:lnTo>
                <a:lnTo>
                  <a:pt x="4622" y="1041400"/>
                </a:lnTo>
                <a:lnTo>
                  <a:pt x="10325" y="1092200"/>
                </a:lnTo>
                <a:lnTo>
                  <a:pt x="18211" y="1143000"/>
                </a:lnTo>
                <a:lnTo>
                  <a:pt x="28232" y="1181100"/>
                </a:lnTo>
                <a:lnTo>
                  <a:pt x="40335" y="1231900"/>
                </a:lnTo>
                <a:lnTo>
                  <a:pt x="54444" y="1270000"/>
                </a:lnTo>
                <a:lnTo>
                  <a:pt x="70535" y="1308100"/>
                </a:lnTo>
                <a:lnTo>
                  <a:pt x="88544" y="1358900"/>
                </a:lnTo>
                <a:lnTo>
                  <a:pt x="108394" y="1397000"/>
                </a:lnTo>
                <a:lnTo>
                  <a:pt x="130060" y="1435100"/>
                </a:lnTo>
                <a:lnTo>
                  <a:pt x="153479" y="1473200"/>
                </a:lnTo>
                <a:lnTo>
                  <a:pt x="178587" y="1511300"/>
                </a:lnTo>
                <a:lnTo>
                  <a:pt x="205333" y="1536700"/>
                </a:lnTo>
                <a:lnTo>
                  <a:pt x="233667" y="1574800"/>
                </a:lnTo>
                <a:lnTo>
                  <a:pt x="263537" y="1612900"/>
                </a:lnTo>
                <a:lnTo>
                  <a:pt x="294881" y="1638300"/>
                </a:lnTo>
                <a:lnTo>
                  <a:pt x="327647" y="1676400"/>
                </a:lnTo>
                <a:lnTo>
                  <a:pt x="361772" y="1701800"/>
                </a:lnTo>
                <a:lnTo>
                  <a:pt x="397217" y="1727200"/>
                </a:lnTo>
                <a:lnTo>
                  <a:pt x="433933" y="1752600"/>
                </a:lnTo>
                <a:lnTo>
                  <a:pt x="471830" y="1778000"/>
                </a:lnTo>
                <a:lnTo>
                  <a:pt x="510895" y="1803400"/>
                </a:lnTo>
                <a:lnTo>
                  <a:pt x="592239" y="1828800"/>
                </a:lnTo>
                <a:lnTo>
                  <a:pt x="634415" y="1854200"/>
                </a:lnTo>
                <a:lnTo>
                  <a:pt x="766318" y="1892300"/>
                </a:lnTo>
                <a:lnTo>
                  <a:pt x="811898" y="1892300"/>
                </a:lnTo>
                <a:lnTo>
                  <a:pt x="858189" y="1905000"/>
                </a:lnTo>
                <a:lnTo>
                  <a:pt x="1047140" y="1905000"/>
                </a:lnTo>
                <a:lnTo>
                  <a:pt x="1093406" y="1892300"/>
                </a:lnTo>
                <a:lnTo>
                  <a:pt x="1138961" y="1892300"/>
                </a:lnTo>
                <a:lnTo>
                  <a:pt x="1270812" y="1854200"/>
                </a:lnTo>
                <a:lnTo>
                  <a:pt x="1312976" y="1828800"/>
                </a:lnTo>
                <a:lnTo>
                  <a:pt x="1354150" y="1816100"/>
                </a:lnTo>
                <a:lnTo>
                  <a:pt x="1394294" y="1790700"/>
                </a:lnTo>
                <a:lnTo>
                  <a:pt x="1433334" y="1778000"/>
                </a:lnTo>
                <a:lnTo>
                  <a:pt x="1471231" y="1752600"/>
                </a:lnTo>
                <a:lnTo>
                  <a:pt x="1507921" y="1727200"/>
                </a:lnTo>
                <a:lnTo>
                  <a:pt x="1543354" y="1701800"/>
                </a:lnTo>
                <a:lnTo>
                  <a:pt x="1577479" y="1676400"/>
                </a:lnTo>
                <a:lnTo>
                  <a:pt x="1610245" y="1638300"/>
                </a:lnTo>
                <a:lnTo>
                  <a:pt x="1641576" y="1612900"/>
                </a:lnTo>
                <a:lnTo>
                  <a:pt x="1671447" y="1574800"/>
                </a:lnTo>
                <a:lnTo>
                  <a:pt x="1699780" y="1536700"/>
                </a:lnTo>
                <a:lnTo>
                  <a:pt x="1726526" y="1511300"/>
                </a:lnTo>
                <a:lnTo>
                  <a:pt x="1751634" y="1473200"/>
                </a:lnTo>
                <a:lnTo>
                  <a:pt x="1775053" y="1435100"/>
                </a:lnTo>
                <a:lnTo>
                  <a:pt x="1796719" y="1397000"/>
                </a:lnTo>
                <a:lnTo>
                  <a:pt x="1816595" y="1358900"/>
                </a:lnTo>
                <a:lnTo>
                  <a:pt x="1834603" y="1308100"/>
                </a:lnTo>
                <a:lnTo>
                  <a:pt x="1850707" y="1270000"/>
                </a:lnTo>
                <a:lnTo>
                  <a:pt x="1864855" y="1231900"/>
                </a:lnTo>
                <a:lnTo>
                  <a:pt x="1876971" y="1181100"/>
                </a:lnTo>
                <a:lnTo>
                  <a:pt x="1887016" y="1143000"/>
                </a:lnTo>
                <a:lnTo>
                  <a:pt x="1894928" y="1092200"/>
                </a:lnTo>
                <a:lnTo>
                  <a:pt x="1900669" y="1041400"/>
                </a:lnTo>
                <a:lnTo>
                  <a:pt x="1904161" y="1003300"/>
                </a:lnTo>
                <a:lnTo>
                  <a:pt x="1905368" y="952500"/>
                </a:lnTo>
                <a:close/>
              </a:path>
            </a:pathLst>
          </a:custGeom>
          <a:solidFill>
            <a:srgbClr val="222E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45061" y="4469554"/>
            <a:ext cx="24161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0" marR="5080" indent="-826135">
              <a:lnSpc>
                <a:spcPct val="125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(EBS)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286554" y="519066"/>
            <a:ext cx="5530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Storage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Options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for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EC2</a:t>
            </a:r>
            <a:endParaRPr sz="3600"/>
          </a:p>
        </p:txBody>
      </p:sp>
      <p:sp>
        <p:nvSpPr>
          <p:cNvPr id="15" name="object 15"/>
          <p:cNvSpPr txBox="1"/>
          <p:nvPr/>
        </p:nvSpPr>
        <p:spPr>
          <a:xfrm>
            <a:off x="4898859" y="4469554"/>
            <a:ext cx="24130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2645" marR="5080" indent="-830580">
              <a:lnSpc>
                <a:spcPct val="125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System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(EFS)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02779" y="4545143"/>
            <a:ext cx="1854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49423" y="1828800"/>
            <a:ext cx="2004059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48828" y="4660304"/>
            <a:ext cx="3329304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b="1" spc="20" dirty="0">
                <a:solidFill>
                  <a:srgbClr val="EF5A28"/>
                </a:solidFill>
                <a:latin typeface="Tahoma" panose="020B0604030504040204"/>
                <a:cs typeface="Tahoma" panose="020B0604030504040204"/>
              </a:rPr>
              <a:t>SSD-based </a:t>
            </a:r>
            <a:r>
              <a:rPr sz="2000" b="1" spc="10" dirty="0">
                <a:solidFill>
                  <a:srgbClr val="EF5A28"/>
                </a:solidFill>
                <a:latin typeface="Tahoma" panose="020B0604030504040204"/>
                <a:cs typeface="Tahoma" panose="020B0604030504040204"/>
              </a:rPr>
              <a:t>volume </a:t>
            </a:r>
            <a:r>
              <a:rPr sz="2000" b="1" spc="15" dirty="0">
                <a:solidFill>
                  <a:srgbClr val="EF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General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purpose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(default)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Provisioned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IOPS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0571" y="4660304"/>
            <a:ext cx="29000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25000"/>
              </a:lnSpc>
              <a:spcBef>
                <a:spcPts val="100"/>
              </a:spcBef>
            </a:pPr>
            <a:r>
              <a:rPr sz="2000" b="1" spc="2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HDD-based </a:t>
            </a:r>
            <a:r>
              <a:rPr sz="2000" b="1" spc="1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volume </a:t>
            </a:r>
            <a:r>
              <a:rPr sz="2000" b="1" spc="1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Throughput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optimized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HDD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17975" y="519066"/>
            <a:ext cx="5669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Elastic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Block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Store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(EBS)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0040" y="1828800"/>
            <a:ext cx="2004059" cy="243077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5788" y="4824221"/>
            <a:ext cx="2623185" cy="0"/>
          </a:xfrm>
          <a:custGeom>
            <a:avLst/>
            <a:gdLst/>
            <a:ahLst/>
            <a:cxnLst/>
            <a:rect l="l" t="t" r="r" b="b"/>
            <a:pathLst>
              <a:path w="2623185">
                <a:moveTo>
                  <a:pt x="0" y="0"/>
                </a:moveTo>
                <a:lnTo>
                  <a:pt x="2622804" y="0"/>
                </a:lnTo>
              </a:path>
            </a:pathLst>
          </a:custGeom>
          <a:ln w="4572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75788" y="4824221"/>
            <a:ext cx="7763509" cy="5080"/>
          </a:xfrm>
          <a:custGeom>
            <a:avLst/>
            <a:gdLst/>
            <a:ahLst/>
            <a:cxnLst/>
            <a:rect l="l" t="t" r="r" b="b"/>
            <a:pathLst>
              <a:path w="7763509" h="5079">
                <a:moveTo>
                  <a:pt x="6548615" y="0"/>
                </a:moveTo>
                <a:lnTo>
                  <a:pt x="7763256" y="0"/>
                </a:lnTo>
              </a:path>
              <a:path w="7763509" h="5079">
                <a:moveTo>
                  <a:pt x="0" y="4571"/>
                </a:moveTo>
                <a:lnTo>
                  <a:pt x="7763256" y="4571"/>
                </a:lnTo>
              </a:path>
            </a:pathLst>
          </a:custGeom>
          <a:ln w="4572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08050" y="4824221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0" y="0"/>
                </a:moveTo>
                <a:lnTo>
                  <a:pt x="298716" y="0"/>
                </a:lnTo>
              </a:path>
            </a:pathLst>
          </a:custGeom>
          <a:ln w="4572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16226" y="4824221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0" y="0"/>
                </a:moveTo>
                <a:lnTo>
                  <a:pt x="298716" y="0"/>
                </a:lnTo>
              </a:path>
            </a:pathLst>
          </a:custGeom>
          <a:ln w="4572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75788" y="4285488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6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98364" y="4285488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3002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08050" y="4285488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0" y="0"/>
                </a:moveTo>
                <a:lnTo>
                  <a:pt x="298716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16226" y="4285488"/>
            <a:ext cx="2623185" cy="0"/>
          </a:xfrm>
          <a:custGeom>
            <a:avLst/>
            <a:gdLst/>
            <a:ahLst/>
            <a:cxnLst/>
            <a:rect l="l" t="t" r="r" b="b"/>
            <a:pathLst>
              <a:path w="2623184">
                <a:moveTo>
                  <a:pt x="0" y="0"/>
                </a:moveTo>
                <a:lnTo>
                  <a:pt x="2622816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75788" y="3745991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6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98364" y="3745991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3002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08050" y="3745991"/>
            <a:ext cx="4031615" cy="0"/>
          </a:xfrm>
          <a:custGeom>
            <a:avLst/>
            <a:gdLst/>
            <a:ahLst/>
            <a:cxnLst/>
            <a:rect l="l" t="t" r="r" b="b"/>
            <a:pathLst>
              <a:path w="4031615">
                <a:moveTo>
                  <a:pt x="0" y="0"/>
                </a:moveTo>
                <a:lnTo>
                  <a:pt x="4030992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75788" y="3204972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6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98364" y="3204972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3002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08050" y="3204972"/>
            <a:ext cx="4031615" cy="0"/>
          </a:xfrm>
          <a:custGeom>
            <a:avLst/>
            <a:gdLst/>
            <a:ahLst/>
            <a:cxnLst/>
            <a:rect l="l" t="t" r="r" b="b"/>
            <a:pathLst>
              <a:path w="4031615">
                <a:moveTo>
                  <a:pt x="0" y="0"/>
                </a:moveTo>
                <a:lnTo>
                  <a:pt x="4030992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75788" y="2665476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6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98364" y="2665476"/>
            <a:ext cx="5440680" cy="0"/>
          </a:xfrm>
          <a:custGeom>
            <a:avLst/>
            <a:gdLst/>
            <a:ahLst/>
            <a:cxnLst/>
            <a:rect l="l" t="t" r="r" b="b"/>
            <a:pathLst>
              <a:path w="5440680">
                <a:moveTo>
                  <a:pt x="0" y="0"/>
                </a:moveTo>
                <a:lnTo>
                  <a:pt x="544068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75788" y="2124455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6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98364" y="2124455"/>
            <a:ext cx="5440680" cy="0"/>
          </a:xfrm>
          <a:custGeom>
            <a:avLst/>
            <a:gdLst/>
            <a:ahLst/>
            <a:cxnLst/>
            <a:rect l="l" t="t" r="r" b="b"/>
            <a:pathLst>
              <a:path w="5440680">
                <a:moveTo>
                  <a:pt x="0" y="0"/>
                </a:moveTo>
                <a:lnTo>
                  <a:pt x="544068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75788" y="1584960"/>
            <a:ext cx="7763509" cy="0"/>
          </a:xfrm>
          <a:custGeom>
            <a:avLst/>
            <a:gdLst/>
            <a:ahLst/>
            <a:cxnLst/>
            <a:rect l="l" t="t" r="r" b="b"/>
            <a:pathLst>
              <a:path w="7763509">
                <a:moveTo>
                  <a:pt x="0" y="0"/>
                </a:moveTo>
                <a:lnTo>
                  <a:pt x="7763256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90415" y="1990331"/>
            <a:ext cx="1108075" cy="2836545"/>
          </a:xfrm>
          <a:custGeom>
            <a:avLst/>
            <a:gdLst/>
            <a:ahLst/>
            <a:cxnLst/>
            <a:rect l="l" t="t" r="r" b="b"/>
            <a:pathLst>
              <a:path w="1108075" h="2836545">
                <a:moveTo>
                  <a:pt x="1107948" y="0"/>
                </a:moveTo>
                <a:lnTo>
                  <a:pt x="0" y="0"/>
                </a:lnTo>
                <a:lnTo>
                  <a:pt x="0" y="2836176"/>
                </a:lnTo>
                <a:lnTo>
                  <a:pt x="1107948" y="2836176"/>
                </a:lnTo>
                <a:lnTo>
                  <a:pt x="1107948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98591" y="3026664"/>
            <a:ext cx="1109980" cy="1800225"/>
          </a:xfrm>
          <a:custGeom>
            <a:avLst/>
            <a:gdLst/>
            <a:ahLst/>
            <a:cxnLst/>
            <a:rect l="l" t="t" r="r" b="b"/>
            <a:pathLst>
              <a:path w="1109979" h="1800225">
                <a:moveTo>
                  <a:pt x="1109459" y="0"/>
                </a:moveTo>
                <a:lnTo>
                  <a:pt x="0" y="0"/>
                </a:lnTo>
                <a:lnTo>
                  <a:pt x="0" y="1799844"/>
                </a:lnTo>
                <a:lnTo>
                  <a:pt x="1109459" y="1799844"/>
                </a:lnTo>
                <a:lnTo>
                  <a:pt x="1109459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06768" y="4015727"/>
            <a:ext cx="1109980" cy="810895"/>
          </a:xfrm>
          <a:custGeom>
            <a:avLst/>
            <a:gdLst/>
            <a:ahLst/>
            <a:cxnLst/>
            <a:rect l="l" t="t" r="r" b="b"/>
            <a:pathLst>
              <a:path w="1109979" h="810895">
                <a:moveTo>
                  <a:pt x="1109459" y="0"/>
                </a:moveTo>
                <a:lnTo>
                  <a:pt x="0" y="0"/>
                </a:lnTo>
                <a:lnTo>
                  <a:pt x="0" y="810780"/>
                </a:lnTo>
                <a:lnTo>
                  <a:pt x="1109459" y="810780"/>
                </a:lnTo>
                <a:lnTo>
                  <a:pt x="1109459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314943" y="4378452"/>
            <a:ext cx="1109980" cy="448309"/>
          </a:xfrm>
          <a:custGeom>
            <a:avLst/>
            <a:gdLst/>
            <a:ahLst/>
            <a:cxnLst/>
            <a:rect l="l" t="t" r="r" b="b"/>
            <a:pathLst>
              <a:path w="1109979" h="448310">
                <a:moveTo>
                  <a:pt x="1109459" y="0"/>
                </a:moveTo>
                <a:lnTo>
                  <a:pt x="0" y="0"/>
                </a:lnTo>
                <a:lnTo>
                  <a:pt x="0" y="448056"/>
                </a:lnTo>
                <a:lnTo>
                  <a:pt x="1109459" y="448056"/>
                </a:lnTo>
                <a:lnTo>
                  <a:pt x="1109459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780308" y="1395836"/>
            <a:ext cx="799465" cy="3573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2000" spc="3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7305">
              <a:lnSpc>
                <a:spcPct val="100000"/>
              </a:lnSpc>
              <a:spcBef>
                <a:spcPts val="1850"/>
              </a:spcBef>
            </a:pPr>
            <a:r>
              <a:rPr sz="2000" spc="1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2000" spc="-11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5.</a:t>
            </a:r>
            <a:r>
              <a:rPr sz="2000" spc="16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2000" spc="1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2000" spc="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204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575">
              <a:lnSpc>
                <a:spcPct val="100000"/>
              </a:lnSpc>
              <a:spcBef>
                <a:spcPts val="1855"/>
              </a:spcBef>
            </a:pPr>
            <a:r>
              <a:rPr sz="2000" spc="-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$3</a:t>
            </a:r>
            <a:r>
              <a:rPr sz="2000" spc="-5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845">
              <a:lnSpc>
                <a:spcPct val="100000"/>
              </a:lnSpc>
              <a:spcBef>
                <a:spcPts val="1855"/>
              </a:spcBef>
            </a:pPr>
            <a:r>
              <a:rPr sz="2000" spc="1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2000" spc="-5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85090">
              <a:lnSpc>
                <a:spcPct val="100000"/>
              </a:lnSpc>
              <a:spcBef>
                <a:spcPts val="1855"/>
              </a:spcBef>
            </a:pPr>
            <a:r>
              <a:rPr sz="2000" spc="-26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$1</a:t>
            </a:r>
            <a:r>
              <a:rPr sz="2000" spc="-14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65760">
              <a:lnSpc>
                <a:spcPct val="100000"/>
              </a:lnSpc>
              <a:spcBef>
                <a:spcPts val="1855"/>
              </a:spcBef>
            </a:pPr>
            <a:r>
              <a:rPr sz="2000" spc="-4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$-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967003" y="594486"/>
            <a:ext cx="4256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solidFill>
                  <a:srgbClr val="404040"/>
                </a:solidFill>
              </a:rPr>
              <a:t>2000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G</a:t>
            </a:r>
            <a:r>
              <a:rPr sz="3600" spc="130" dirty="0">
                <a:solidFill>
                  <a:srgbClr val="404040"/>
                </a:solidFill>
              </a:rPr>
              <a:t>B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f</a:t>
            </a:r>
            <a:r>
              <a:rPr sz="3600" spc="10" dirty="0">
                <a:solidFill>
                  <a:srgbClr val="404040"/>
                </a:solidFill>
              </a:rPr>
              <a:t>or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080" dirty="0">
                <a:solidFill>
                  <a:srgbClr val="404040"/>
                </a:solidFill>
              </a:rPr>
              <a:t>1</a:t>
            </a:r>
            <a:r>
              <a:rPr sz="3600" spc="-165" dirty="0">
                <a:solidFill>
                  <a:srgbClr val="404040"/>
                </a:solidFill>
              </a:rPr>
              <a:t>2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hrs</a:t>
            </a:r>
            <a:endParaRPr sz="3600"/>
          </a:p>
        </p:txBody>
      </p:sp>
      <p:sp>
        <p:nvSpPr>
          <p:cNvPr id="27" name="object 27"/>
          <p:cNvSpPr/>
          <p:nvPr/>
        </p:nvSpPr>
        <p:spPr>
          <a:xfrm>
            <a:off x="2913888" y="531875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7160" y="0"/>
                </a:moveTo>
                <a:lnTo>
                  <a:pt x="0" y="0"/>
                </a:lnTo>
                <a:lnTo>
                  <a:pt x="0" y="137159"/>
                </a:lnTo>
                <a:lnTo>
                  <a:pt x="137160" y="137159"/>
                </a:lnTo>
                <a:lnTo>
                  <a:pt x="137160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101507" y="5022903"/>
            <a:ext cx="2956560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Provisioned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IOPS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Throughput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Optimized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18019" y="531875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137159" y="0"/>
                </a:moveTo>
                <a:lnTo>
                  <a:pt x="0" y="0"/>
                </a:lnTo>
                <a:lnTo>
                  <a:pt x="0" y="137159"/>
                </a:lnTo>
                <a:lnTo>
                  <a:pt x="137159" y="137159"/>
                </a:lnTo>
                <a:lnTo>
                  <a:pt x="137159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206208" y="5022903"/>
            <a:ext cx="2141855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General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Purpose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HDD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13888" y="579882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7160" y="0"/>
                </a:moveTo>
                <a:lnTo>
                  <a:pt x="0" y="0"/>
                </a:lnTo>
                <a:lnTo>
                  <a:pt x="0" y="137159"/>
                </a:lnTo>
                <a:lnTo>
                  <a:pt x="137160" y="137159"/>
                </a:lnTo>
                <a:lnTo>
                  <a:pt x="13716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18019" y="579882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137159" y="0"/>
                </a:moveTo>
                <a:lnTo>
                  <a:pt x="0" y="0"/>
                </a:lnTo>
                <a:lnTo>
                  <a:pt x="0" y="137159"/>
                </a:lnTo>
                <a:lnTo>
                  <a:pt x="137159" y="137159"/>
                </a:lnTo>
                <a:lnTo>
                  <a:pt x="137159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7787" y="513855"/>
            <a:ext cx="562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5" dirty="0">
                <a:solidFill>
                  <a:srgbClr val="404040"/>
                </a:solidFill>
              </a:rPr>
              <a:t>E</a:t>
            </a:r>
            <a:r>
              <a:rPr sz="3600" spc="-60" dirty="0">
                <a:solidFill>
                  <a:srgbClr val="404040"/>
                </a:solidFill>
              </a:rPr>
              <a:t>l</a:t>
            </a:r>
            <a:r>
              <a:rPr sz="3600" spc="-135" dirty="0">
                <a:solidFill>
                  <a:srgbClr val="404040"/>
                </a:solidFill>
              </a:rPr>
              <a:t>a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r>
              <a:rPr sz="3600" spc="40" dirty="0">
                <a:solidFill>
                  <a:srgbClr val="404040"/>
                </a:solidFill>
              </a:rPr>
              <a:t>ic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File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210" dirty="0">
                <a:solidFill>
                  <a:srgbClr val="404040"/>
                </a:solidFill>
              </a:rPr>
              <a:t>S</a:t>
            </a:r>
            <a:r>
              <a:rPr sz="3600" spc="-95" dirty="0">
                <a:solidFill>
                  <a:srgbClr val="404040"/>
                </a:solidFill>
              </a:rPr>
              <a:t>y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-30" dirty="0">
                <a:solidFill>
                  <a:srgbClr val="404040"/>
                </a:solidFill>
              </a:rPr>
              <a:t>t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80" dirty="0">
                <a:solidFill>
                  <a:srgbClr val="404040"/>
                </a:solidFill>
              </a:rPr>
              <a:t>m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90" dirty="0">
                <a:solidFill>
                  <a:srgbClr val="404040"/>
                </a:solidFill>
              </a:rPr>
              <a:t>(</a:t>
            </a:r>
            <a:r>
              <a:rPr sz="3600" spc="135" dirty="0">
                <a:solidFill>
                  <a:srgbClr val="404040"/>
                </a:solidFill>
              </a:rPr>
              <a:t>E</a:t>
            </a:r>
            <a:r>
              <a:rPr sz="3600" spc="65" dirty="0">
                <a:solidFill>
                  <a:srgbClr val="404040"/>
                </a:solidFill>
              </a:rPr>
              <a:t>FS</a:t>
            </a:r>
            <a:r>
              <a:rPr sz="3600" spc="-90" dirty="0">
                <a:solidFill>
                  <a:srgbClr val="404040"/>
                </a:solidFill>
              </a:rPr>
              <a:t>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7148" y="1576652"/>
            <a:ext cx="6274435" cy="4094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NFS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243965">
              <a:lnSpc>
                <a:spcPct val="163000"/>
              </a:lnSpc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Highly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available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scalable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Automatically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grows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shrinks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pay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oc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system </a:t>
            </a:r>
            <a:r>
              <a:rPr sz="2400" spc="-8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FSx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Windows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SMB,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Active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Directory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5154" y="2159489"/>
            <a:ext cx="2954020" cy="2952115"/>
            <a:chOff x="835154" y="2159489"/>
            <a:chExt cx="2954020" cy="2952115"/>
          </a:xfrm>
        </p:grpSpPr>
        <p:sp>
          <p:nvSpPr>
            <p:cNvPr id="6" name="object 6"/>
            <p:cNvSpPr/>
            <p:nvPr/>
          </p:nvSpPr>
          <p:spPr>
            <a:xfrm>
              <a:off x="835154" y="2159489"/>
              <a:ext cx="2954020" cy="2952115"/>
            </a:xfrm>
            <a:custGeom>
              <a:avLst/>
              <a:gdLst/>
              <a:ahLst/>
              <a:cxnLst/>
              <a:rect l="l" t="t" r="r" b="b"/>
              <a:pathLst>
                <a:path w="2954020" h="2952115">
                  <a:moveTo>
                    <a:pt x="2953520" y="2951819"/>
                  </a:moveTo>
                  <a:lnTo>
                    <a:pt x="0" y="2951819"/>
                  </a:lnTo>
                  <a:lnTo>
                    <a:pt x="0" y="0"/>
                  </a:lnTo>
                  <a:lnTo>
                    <a:pt x="2953520" y="0"/>
                  </a:lnTo>
                  <a:lnTo>
                    <a:pt x="2953520" y="2951819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28038" y="2651480"/>
              <a:ext cx="1971675" cy="1968500"/>
            </a:xfrm>
            <a:custGeom>
              <a:avLst/>
              <a:gdLst/>
              <a:ahLst/>
              <a:cxnLst/>
              <a:rect l="l" t="t" r="r" b="b"/>
              <a:pathLst>
                <a:path w="1971675" h="1968500">
                  <a:moveTo>
                    <a:pt x="422300" y="1602257"/>
                  </a:moveTo>
                  <a:lnTo>
                    <a:pt x="366318" y="1546364"/>
                  </a:lnTo>
                  <a:lnTo>
                    <a:pt x="78854" y="1833676"/>
                  </a:lnTo>
                  <a:lnTo>
                    <a:pt x="78854" y="1613662"/>
                  </a:lnTo>
                  <a:lnTo>
                    <a:pt x="0" y="1613662"/>
                  </a:lnTo>
                  <a:lnTo>
                    <a:pt x="0" y="1928533"/>
                  </a:lnTo>
                  <a:lnTo>
                    <a:pt x="3098" y="1943836"/>
                  </a:lnTo>
                  <a:lnTo>
                    <a:pt x="11544" y="1956358"/>
                  </a:lnTo>
                  <a:lnTo>
                    <a:pt x="24079" y="1964791"/>
                  </a:lnTo>
                  <a:lnTo>
                    <a:pt x="39433" y="1967890"/>
                  </a:lnTo>
                  <a:lnTo>
                    <a:pt x="354876" y="1967890"/>
                  </a:lnTo>
                  <a:lnTo>
                    <a:pt x="354876" y="1889175"/>
                  </a:lnTo>
                  <a:lnTo>
                    <a:pt x="134454" y="1889175"/>
                  </a:lnTo>
                  <a:lnTo>
                    <a:pt x="422300" y="1602257"/>
                  </a:lnTo>
                  <a:close/>
                </a:path>
                <a:path w="1971675" h="1968500">
                  <a:moveTo>
                    <a:pt x="422300" y="365633"/>
                  </a:moveTo>
                  <a:lnTo>
                    <a:pt x="134454" y="78714"/>
                  </a:lnTo>
                  <a:lnTo>
                    <a:pt x="354876" y="78714"/>
                  </a:lnTo>
                  <a:lnTo>
                    <a:pt x="354876" y="0"/>
                  </a:lnTo>
                  <a:lnTo>
                    <a:pt x="39433" y="0"/>
                  </a:lnTo>
                  <a:lnTo>
                    <a:pt x="24079" y="3098"/>
                  </a:lnTo>
                  <a:lnTo>
                    <a:pt x="11544" y="11531"/>
                  </a:lnTo>
                  <a:lnTo>
                    <a:pt x="3098" y="24053"/>
                  </a:lnTo>
                  <a:lnTo>
                    <a:pt x="0" y="39357"/>
                  </a:lnTo>
                  <a:lnTo>
                    <a:pt x="0" y="354228"/>
                  </a:lnTo>
                  <a:lnTo>
                    <a:pt x="78854" y="354228"/>
                  </a:lnTo>
                  <a:lnTo>
                    <a:pt x="78854" y="134213"/>
                  </a:lnTo>
                  <a:lnTo>
                    <a:pt x="366318" y="421525"/>
                  </a:lnTo>
                  <a:lnTo>
                    <a:pt x="422300" y="365633"/>
                  </a:lnTo>
                  <a:close/>
                </a:path>
                <a:path w="1971675" h="1968500">
                  <a:moveTo>
                    <a:pt x="1616570" y="1184173"/>
                  </a:moveTo>
                  <a:lnTo>
                    <a:pt x="1595208" y="1145794"/>
                  </a:lnTo>
                  <a:lnTo>
                    <a:pt x="1577251" y="1141374"/>
                  </a:lnTo>
                  <a:lnTo>
                    <a:pt x="1522437" y="1141374"/>
                  </a:lnTo>
                  <a:lnTo>
                    <a:pt x="1522437" y="1220089"/>
                  </a:lnTo>
                  <a:lnTo>
                    <a:pt x="1458950" y="1410576"/>
                  </a:lnTo>
                  <a:lnTo>
                    <a:pt x="1458950" y="1220089"/>
                  </a:lnTo>
                  <a:lnTo>
                    <a:pt x="1522437" y="1220089"/>
                  </a:lnTo>
                  <a:lnTo>
                    <a:pt x="1522437" y="1141374"/>
                  </a:lnTo>
                  <a:lnTo>
                    <a:pt x="1458950" y="1141374"/>
                  </a:lnTo>
                  <a:lnTo>
                    <a:pt x="1453718" y="1116469"/>
                  </a:lnTo>
                  <a:lnTo>
                    <a:pt x="1444459" y="1092962"/>
                  </a:lnTo>
                  <a:lnTo>
                    <a:pt x="1414792" y="1052029"/>
                  </a:lnTo>
                  <a:lnTo>
                    <a:pt x="1381696" y="1030198"/>
                  </a:lnTo>
                  <a:lnTo>
                    <a:pt x="1380096" y="1029754"/>
                  </a:lnTo>
                  <a:lnTo>
                    <a:pt x="1380096" y="1161059"/>
                  </a:lnTo>
                  <a:lnTo>
                    <a:pt x="1380096" y="1613662"/>
                  </a:lnTo>
                  <a:lnTo>
                    <a:pt x="552030" y="1613662"/>
                  </a:lnTo>
                  <a:lnTo>
                    <a:pt x="552030" y="1161059"/>
                  </a:lnTo>
                  <a:lnTo>
                    <a:pt x="563105" y="1120762"/>
                  </a:lnTo>
                  <a:lnTo>
                    <a:pt x="583031" y="1101661"/>
                  </a:lnTo>
                  <a:lnTo>
                    <a:pt x="589889" y="1102017"/>
                  </a:lnTo>
                  <a:lnTo>
                    <a:pt x="668756" y="1102017"/>
                  </a:lnTo>
                  <a:lnTo>
                    <a:pt x="670598" y="1101661"/>
                  </a:lnTo>
                  <a:lnTo>
                    <a:pt x="683552" y="1099185"/>
                  </a:lnTo>
                  <a:lnTo>
                    <a:pt x="695833" y="1091336"/>
                  </a:lnTo>
                  <a:lnTo>
                    <a:pt x="704430" y="1079588"/>
                  </a:lnTo>
                  <a:lnTo>
                    <a:pt x="708177" y="1065022"/>
                  </a:lnTo>
                  <a:lnTo>
                    <a:pt x="711441" y="1054214"/>
                  </a:lnTo>
                  <a:lnTo>
                    <a:pt x="715352" y="1043635"/>
                  </a:lnTo>
                  <a:lnTo>
                    <a:pt x="719924" y="1033322"/>
                  </a:lnTo>
                  <a:lnTo>
                    <a:pt x="725131" y="1023302"/>
                  </a:lnTo>
                  <a:lnTo>
                    <a:pt x="851712" y="1023302"/>
                  </a:lnTo>
                  <a:lnTo>
                    <a:pt x="867092" y="1062659"/>
                  </a:lnTo>
                  <a:lnTo>
                    <a:pt x="870191" y="1077976"/>
                  </a:lnTo>
                  <a:lnTo>
                    <a:pt x="878636" y="1090485"/>
                  </a:lnTo>
                  <a:lnTo>
                    <a:pt x="891171" y="1098918"/>
                  </a:lnTo>
                  <a:lnTo>
                    <a:pt x="906526" y="1102017"/>
                  </a:lnTo>
                  <a:lnTo>
                    <a:pt x="1343418" y="1102017"/>
                  </a:lnTo>
                  <a:lnTo>
                    <a:pt x="1349375" y="1102258"/>
                  </a:lnTo>
                  <a:lnTo>
                    <a:pt x="1374495" y="1133195"/>
                  </a:lnTo>
                  <a:lnTo>
                    <a:pt x="1380096" y="1161059"/>
                  </a:lnTo>
                  <a:lnTo>
                    <a:pt x="1380096" y="1029754"/>
                  </a:lnTo>
                  <a:lnTo>
                    <a:pt x="1362621" y="1024775"/>
                  </a:lnTo>
                  <a:lnTo>
                    <a:pt x="1342631" y="1023302"/>
                  </a:lnTo>
                  <a:lnTo>
                    <a:pt x="937272" y="1023302"/>
                  </a:lnTo>
                  <a:lnTo>
                    <a:pt x="927798" y="998499"/>
                  </a:lnTo>
                  <a:lnTo>
                    <a:pt x="914654" y="974496"/>
                  </a:lnTo>
                  <a:lnTo>
                    <a:pt x="897737" y="955230"/>
                  </a:lnTo>
                  <a:lnTo>
                    <a:pt x="876947" y="944587"/>
                  </a:lnTo>
                  <a:lnTo>
                    <a:pt x="711733" y="944587"/>
                  </a:lnTo>
                  <a:lnTo>
                    <a:pt x="687616" y="952017"/>
                  </a:lnTo>
                  <a:lnTo>
                    <a:pt x="667918" y="970953"/>
                  </a:lnTo>
                  <a:lnTo>
                    <a:pt x="652564" y="996391"/>
                  </a:lnTo>
                  <a:lnTo>
                    <a:pt x="641540" y="1023302"/>
                  </a:lnTo>
                  <a:lnTo>
                    <a:pt x="593826" y="1023302"/>
                  </a:lnTo>
                  <a:lnTo>
                    <a:pt x="553643" y="1029779"/>
                  </a:lnTo>
                  <a:lnTo>
                    <a:pt x="519303" y="1051636"/>
                  </a:lnTo>
                  <a:lnTo>
                    <a:pt x="485228" y="1101661"/>
                  </a:lnTo>
                  <a:lnTo>
                    <a:pt x="473176" y="1161059"/>
                  </a:lnTo>
                  <a:lnTo>
                    <a:pt x="473176" y="1653019"/>
                  </a:lnTo>
                  <a:lnTo>
                    <a:pt x="476275" y="1668335"/>
                  </a:lnTo>
                  <a:lnTo>
                    <a:pt x="484720" y="1680845"/>
                  </a:lnTo>
                  <a:lnTo>
                    <a:pt x="497255" y="1689290"/>
                  </a:lnTo>
                  <a:lnTo>
                    <a:pt x="512597" y="1692376"/>
                  </a:lnTo>
                  <a:lnTo>
                    <a:pt x="1419517" y="1692376"/>
                  </a:lnTo>
                  <a:lnTo>
                    <a:pt x="1456588" y="1665224"/>
                  </a:lnTo>
                  <a:lnTo>
                    <a:pt x="1473860" y="1613662"/>
                  </a:lnTo>
                  <a:lnTo>
                    <a:pt x="1541907" y="1410576"/>
                  </a:lnTo>
                  <a:lnTo>
                    <a:pt x="1605737" y="1220089"/>
                  </a:lnTo>
                  <a:lnTo>
                    <a:pt x="1614703" y="1193330"/>
                  </a:lnTo>
                  <a:lnTo>
                    <a:pt x="1616570" y="1184173"/>
                  </a:lnTo>
                  <a:close/>
                </a:path>
                <a:path w="1971675" h="1968500">
                  <a:moveTo>
                    <a:pt x="1853260" y="1094536"/>
                  </a:moveTo>
                  <a:lnTo>
                    <a:pt x="1850466" y="1047572"/>
                  </a:lnTo>
                  <a:lnTo>
                    <a:pt x="1842135" y="1003554"/>
                  </a:lnTo>
                  <a:lnTo>
                    <a:pt x="1828368" y="962609"/>
                  </a:lnTo>
                  <a:lnTo>
                    <a:pt x="1809254" y="924852"/>
                  </a:lnTo>
                  <a:lnTo>
                    <a:pt x="1784896" y="890422"/>
                  </a:lnTo>
                  <a:lnTo>
                    <a:pt x="1755406" y="859421"/>
                  </a:lnTo>
                  <a:lnTo>
                    <a:pt x="1720862" y="831977"/>
                  </a:lnTo>
                  <a:lnTo>
                    <a:pt x="1681353" y="808215"/>
                  </a:lnTo>
                  <a:lnTo>
                    <a:pt x="1637004" y="788250"/>
                  </a:lnTo>
                  <a:lnTo>
                    <a:pt x="1587893" y="772198"/>
                  </a:lnTo>
                  <a:lnTo>
                    <a:pt x="1574558" y="711847"/>
                  </a:lnTo>
                  <a:lnTo>
                    <a:pt x="1552778" y="661492"/>
                  </a:lnTo>
                  <a:lnTo>
                    <a:pt x="1524076" y="620877"/>
                  </a:lnTo>
                  <a:lnTo>
                    <a:pt x="1489964" y="589749"/>
                  </a:lnTo>
                  <a:lnTo>
                    <a:pt x="1451940" y="567829"/>
                  </a:lnTo>
                  <a:lnTo>
                    <a:pt x="1411528" y="554875"/>
                  </a:lnTo>
                  <a:lnTo>
                    <a:pt x="1370228" y="550621"/>
                  </a:lnTo>
                  <a:lnTo>
                    <a:pt x="1337576" y="552958"/>
                  </a:lnTo>
                  <a:lnTo>
                    <a:pt x="1305915" y="560425"/>
                  </a:lnTo>
                  <a:lnTo>
                    <a:pt x="1275854" y="572833"/>
                  </a:lnTo>
                  <a:lnTo>
                    <a:pt x="1247990" y="589978"/>
                  </a:lnTo>
                  <a:lnTo>
                    <a:pt x="1227785" y="551218"/>
                  </a:lnTo>
                  <a:lnTo>
                    <a:pt x="1204328" y="514413"/>
                  </a:lnTo>
                  <a:lnTo>
                    <a:pt x="1177759" y="479780"/>
                  </a:lnTo>
                  <a:lnTo>
                    <a:pt x="1148232" y="447497"/>
                  </a:lnTo>
                  <a:lnTo>
                    <a:pt x="1110856" y="413118"/>
                  </a:lnTo>
                  <a:lnTo>
                    <a:pt x="1070457" y="383540"/>
                  </a:lnTo>
                  <a:lnTo>
                    <a:pt x="1027468" y="358863"/>
                  </a:lnTo>
                  <a:lnTo>
                    <a:pt x="982345" y="339178"/>
                  </a:lnTo>
                  <a:lnTo>
                    <a:pt x="935520" y="324561"/>
                  </a:lnTo>
                  <a:lnTo>
                    <a:pt x="887450" y="315112"/>
                  </a:lnTo>
                  <a:lnTo>
                    <a:pt x="838568" y="310908"/>
                  </a:lnTo>
                  <a:lnTo>
                    <a:pt x="789330" y="312039"/>
                  </a:lnTo>
                  <a:lnTo>
                    <a:pt x="740181" y="318592"/>
                  </a:lnTo>
                  <a:lnTo>
                    <a:pt x="691565" y="330657"/>
                  </a:lnTo>
                  <a:lnTo>
                    <a:pt x="643902" y="348322"/>
                  </a:lnTo>
                  <a:lnTo>
                    <a:pt x="601814" y="370763"/>
                  </a:lnTo>
                  <a:lnTo>
                    <a:pt x="562686" y="397065"/>
                  </a:lnTo>
                  <a:lnTo>
                    <a:pt x="526732" y="426910"/>
                  </a:lnTo>
                  <a:lnTo>
                    <a:pt x="494157" y="459994"/>
                  </a:lnTo>
                  <a:lnTo>
                    <a:pt x="465124" y="496036"/>
                  </a:lnTo>
                  <a:lnTo>
                    <a:pt x="439851" y="534746"/>
                  </a:lnTo>
                  <a:lnTo>
                    <a:pt x="418528" y="575792"/>
                  </a:lnTo>
                  <a:lnTo>
                    <a:pt x="401332" y="618909"/>
                  </a:lnTo>
                  <a:lnTo>
                    <a:pt x="388480" y="663790"/>
                  </a:lnTo>
                  <a:lnTo>
                    <a:pt x="380161" y="710133"/>
                  </a:lnTo>
                  <a:lnTo>
                    <a:pt x="376567" y="757643"/>
                  </a:lnTo>
                  <a:lnTo>
                    <a:pt x="376567" y="779284"/>
                  </a:lnTo>
                  <a:lnTo>
                    <a:pt x="333286" y="796607"/>
                  </a:lnTo>
                  <a:lnTo>
                    <a:pt x="293776" y="819619"/>
                  </a:lnTo>
                  <a:lnTo>
                    <a:pt x="258432" y="847737"/>
                  </a:lnTo>
                  <a:lnTo>
                    <a:pt x="227672" y="880376"/>
                  </a:lnTo>
                  <a:lnTo>
                    <a:pt x="201904" y="916965"/>
                  </a:lnTo>
                  <a:lnTo>
                    <a:pt x="181533" y="956894"/>
                  </a:lnTo>
                  <a:lnTo>
                    <a:pt x="166979" y="999604"/>
                  </a:lnTo>
                  <a:lnTo>
                    <a:pt x="158635" y="1044498"/>
                  </a:lnTo>
                  <a:lnTo>
                    <a:pt x="156933" y="1090993"/>
                  </a:lnTo>
                  <a:lnTo>
                    <a:pt x="156933" y="1113434"/>
                  </a:lnTo>
                  <a:lnTo>
                    <a:pt x="163766" y="1162215"/>
                  </a:lnTo>
                  <a:lnTo>
                    <a:pt x="177609" y="1208646"/>
                  </a:lnTo>
                  <a:lnTo>
                    <a:pt x="197942" y="1252093"/>
                  </a:lnTo>
                  <a:lnTo>
                    <a:pt x="224294" y="1291907"/>
                  </a:lnTo>
                  <a:lnTo>
                    <a:pt x="256184" y="1327480"/>
                  </a:lnTo>
                  <a:lnTo>
                    <a:pt x="293103" y="1358150"/>
                  </a:lnTo>
                  <a:lnTo>
                    <a:pt x="334581" y="1383309"/>
                  </a:lnTo>
                  <a:lnTo>
                    <a:pt x="380111" y="1402321"/>
                  </a:lnTo>
                  <a:lnTo>
                    <a:pt x="406133" y="1327924"/>
                  </a:lnTo>
                  <a:lnTo>
                    <a:pt x="360540" y="1307833"/>
                  </a:lnTo>
                  <a:lnTo>
                    <a:pt x="320611" y="1279677"/>
                  </a:lnTo>
                  <a:lnTo>
                    <a:pt x="287248" y="1244587"/>
                  </a:lnTo>
                  <a:lnTo>
                    <a:pt x="261340" y="1203693"/>
                  </a:lnTo>
                  <a:lnTo>
                    <a:pt x="243751" y="1158163"/>
                  </a:lnTo>
                  <a:lnTo>
                    <a:pt x="235394" y="1109103"/>
                  </a:lnTo>
                  <a:lnTo>
                    <a:pt x="235394" y="1090993"/>
                  </a:lnTo>
                  <a:lnTo>
                    <a:pt x="237998" y="1041222"/>
                  </a:lnTo>
                  <a:lnTo>
                    <a:pt x="250558" y="994346"/>
                  </a:lnTo>
                  <a:lnTo>
                    <a:pt x="272097" y="951598"/>
                  </a:lnTo>
                  <a:lnTo>
                    <a:pt x="301688" y="914196"/>
                  </a:lnTo>
                  <a:lnTo>
                    <a:pt x="338340" y="883348"/>
                  </a:lnTo>
                  <a:lnTo>
                    <a:pt x="381101" y="860272"/>
                  </a:lnTo>
                  <a:lnTo>
                    <a:pt x="429006" y="846188"/>
                  </a:lnTo>
                  <a:lnTo>
                    <a:pt x="441248" y="840689"/>
                  </a:lnTo>
                  <a:lnTo>
                    <a:pt x="450710" y="831697"/>
                  </a:lnTo>
                  <a:lnTo>
                    <a:pt x="456717" y="820102"/>
                  </a:lnTo>
                  <a:lnTo>
                    <a:pt x="458584" y="806831"/>
                  </a:lnTo>
                  <a:lnTo>
                    <a:pt x="455739" y="772325"/>
                  </a:lnTo>
                  <a:lnTo>
                    <a:pt x="455422" y="760793"/>
                  </a:lnTo>
                  <a:lnTo>
                    <a:pt x="459613" y="713143"/>
                  </a:lnTo>
                  <a:lnTo>
                    <a:pt x="469506" y="667004"/>
                  </a:lnTo>
                  <a:lnTo>
                    <a:pt x="484797" y="622795"/>
                  </a:lnTo>
                  <a:lnTo>
                    <a:pt x="505218" y="580961"/>
                  </a:lnTo>
                  <a:lnTo>
                    <a:pt x="530479" y="541921"/>
                  </a:lnTo>
                  <a:lnTo>
                    <a:pt x="560311" y="506145"/>
                  </a:lnTo>
                  <a:lnTo>
                    <a:pt x="594398" y="474065"/>
                  </a:lnTo>
                  <a:lnTo>
                    <a:pt x="632485" y="446100"/>
                  </a:lnTo>
                  <a:lnTo>
                    <a:pt x="674268" y="422706"/>
                  </a:lnTo>
                  <a:lnTo>
                    <a:pt x="717791" y="406590"/>
                  </a:lnTo>
                  <a:lnTo>
                    <a:pt x="762266" y="396151"/>
                  </a:lnTo>
                  <a:lnTo>
                    <a:pt x="807212" y="391274"/>
                  </a:lnTo>
                  <a:lnTo>
                    <a:pt x="852119" y="391883"/>
                  </a:lnTo>
                  <a:lnTo>
                    <a:pt x="896480" y="397865"/>
                  </a:lnTo>
                  <a:lnTo>
                    <a:pt x="939800" y="409117"/>
                  </a:lnTo>
                  <a:lnTo>
                    <a:pt x="981583" y="425564"/>
                  </a:lnTo>
                  <a:lnTo>
                    <a:pt x="1021308" y="447078"/>
                  </a:lnTo>
                  <a:lnTo>
                    <a:pt x="1058494" y="473583"/>
                  </a:lnTo>
                  <a:lnTo>
                    <a:pt x="1092631" y="504964"/>
                  </a:lnTo>
                  <a:lnTo>
                    <a:pt x="1125728" y="542556"/>
                  </a:lnTo>
                  <a:lnTo>
                    <a:pt x="1154277" y="583501"/>
                  </a:lnTo>
                  <a:lnTo>
                    <a:pt x="1178039" y="627380"/>
                  </a:lnTo>
                  <a:lnTo>
                    <a:pt x="1196733" y="673811"/>
                  </a:lnTo>
                  <a:lnTo>
                    <a:pt x="1204874" y="687158"/>
                  </a:lnTo>
                  <a:lnTo>
                    <a:pt x="1217079" y="696048"/>
                  </a:lnTo>
                  <a:lnTo>
                    <a:pt x="1231747" y="699731"/>
                  </a:lnTo>
                  <a:lnTo>
                    <a:pt x="1247241" y="697420"/>
                  </a:lnTo>
                  <a:lnTo>
                    <a:pt x="1254467" y="694829"/>
                  </a:lnTo>
                  <a:lnTo>
                    <a:pt x="1260729" y="690181"/>
                  </a:lnTo>
                  <a:lnTo>
                    <a:pt x="1265351" y="684034"/>
                  </a:lnTo>
                  <a:lnTo>
                    <a:pt x="1286116" y="661314"/>
                  </a:lnTo>
                  <a:lnTo>
                    <a:pt x="1311262" y="644232"/>
                  </a:lnTo>
                  <a:lnTo>
                    <a:pt x="1339672" y="633374"/>
                  </a:lnTo>
                  <a:lnTo>
                    <a:pt x="1370228" y="629335"/>
                  </a:lnTo>
                  <a:lnTo>
                    <a:pt x="1407553" y="635203"/>
                  </a:lnTo>
                  <a:lnTo>
                    <a:pt x="1444142" y="654037"/>
                  </a:lnTo>
                  <a:lnTo>
                    <a:pt x="1476209" y="687654"/>
                  </a:lnTo>
                  <a:lnTo>
                    <a:pt x="1500022" y="737844"/>
                  </a:lnTo>
                  <a:lnTo>
                    <a:pt x="1511795" y="806437"/>
                  </a:lnTo>
                  <a:lnTo>
                    <a:pt x="1514703" y="819124"/>
                  </a:lnTo>
                  <a:lnTo>
                    <a:pt x="1521396" y="829906"/>
                  </a:lnTo>
                  <a:lnTo>
                    <a:pt x="1531175" y="838009"/>
                  </a:lnTo>
                  <a:lnTo>
                    <a:pt x="1543342" y="842657"/>
                  </a:lnTo>
                  <a:lnTo>
                    <a:pt x="1597304" y="857250"/>
                  </a:lnTo>
                  <a:lnTo>
                    <a:pt x="1644154" y="876808"/>
                  </a:lnTo>
                  <a:lnTo>
                    <a:pt x="1683854" y="901255"/>
                  </a:lnTo>
                  <a:lnTo>
                    <a:pt x="1716392" y="930516"/>
                  </a:lnTo>
                  <a:lnTo>
                    <a:pt x="1741741" y="964539"/>
                  </a:lnTo>
                  <a:lnTo>
                    <a:pt x="1759864" y="1003261"/>
                  </a:lnTo>
                  <a:lnTo>
                    <a:pt x="1770761" y="1046619"/>
                  </a:lnTo>
                  <a:lnTo>
                    <a:pt x="1774405" y="1094536"/>
                  </a:lnTo>
                  <a:lnTo>
                    <a:pt x="1770989" y="1145705"/>
                  </a:lnTo>
                  <a:lnTo>
                    <a:pt x="1760702" y="1190637"/>
                  </a:lnTo>
                  <a:lnTo>
                    <a:pt x="1743494" y="1229410"/>
                  </a:lnTo>
                  <a:lnTo>
                    <a:pt x="1719275" y="1262100"/>
                  </a:lnTo>
                  <a:lnTo>
                    <a:pt x="1688007" y="1288770"/>
                  </a:lnTo>
                  <a:lnTo>
                    <a:pt x="1649628" y="1309509"/>
                  </a:lnTo>
                  <a:lnTo>
                    <a:pt x="1604060" y="1324394"/>
                  </a:lnTo>
                  <a:lnTo>
                    <a:pt x="1622590" y="1400746"/>
                  </a:lnTo>
                  <a:lnTo>
                    <a:pt x="1669656" y="1386116"/>
                  </a:lnTo>
                  <a:lnTo>
                    <a:pt x="1711655" y="1366253"/>
                  </a:lnTo>
                  <a:lnTo>
                    <a:pt x="1748472" y="1341297"/>
                  </a:lnTo>
                  <a:lnTo>
                    <a:pt x="1779955" y="1311440"/>
                  </a:lnTo>
                  <a:lnTo>
                    <a:pt x="1806016" y="1276845"/>
                  </a:lnTo>
                  <a:lnTo>
                    <a:pt x="1826501" y="1237691"/>
                  </a:lnTo>
                  <a:lnTo>
                    <a:pt x="1841284" y="1194130"/>
                  </a:lnTo>
                  <a:lnTo>
                    <a:pt x="1850250" y="1146365"/>
                  </a:lnTo>
                  <a:lnTo>
                    <a:pt x="1853260" y="1094536"/>
                  </a:lnTo>
                  <a:close/>
                </a:path>
                <a:path w="1971675" h="1968500">
                  <a:moveTo>
                    <a:pt x="1971560" y="1613662"/>
                  </a:moveTo>
                  <a:lnTo>
                    <a:pt x="1892693" y="1613662"/>
                  </a:lnTo>
                  <a:lnTo>
                    <a:pt x="1892693" y="1833676"/>
                  </a:lnTo>
                  <a:lnTo>
                    <a:pt x="1605241" y="1546364"/>
                  </a:lnTo>
                  <a:lnTo>
                    <a:pt x="1549247" y="1602244"/>
                  </a:lnTo>
                  <a:lnTo>
                    <a:pt x="1837093" y="1889163"/>
                  </a:lnTo>
                  <a:lnTo>
                    <a:pt x="1616671" y="1889163"/>
                  </a:lnTo>
                  <a:lnTo>
                    <a:pt x="1616671" y="1967877"/>
                  </a:lnTo>
                  <a:lnTo>
                    <a:pt x="1932127" y="1967877"/>
                  </a:lnTo>
                  <a:lnTo>
                    <a:pt x="1947468" y="1964791"/>
                  </a:lnTo>
                  <a:lnTo>
                    <a:pt x="1960003" y="1956346"/>
                  </a:lnTo>
                  <a:lnTo>
                    <a:pt x="1968461" y="1943836"/>
                  </a:lnTo>
                  <a:lnTo>
                    <a:pt x="1971560" y="1928520"/>
                  </a:lnTo>
                  <a:lnTo>
                    <a:pt x="1971560" y="1613662"/>
                  </a:lnTo>
                  <a:close/>
                </a:path>
                <a:path w="1971675" h="1968500">
                  <a:moveTo>
                    <a:pt x="1971560" y="39357"/>
                  </a:moveTo>
                  <a:lnTo>
                    <a:pt x="1968461" y="24053"/>
                  </a:lnTo>
                  <a:lnTo>
                    <a:pt x="1960003" y="11531"/>
                  </a:lnTo>
                  <a:lnTo>
                    <a:pt x="1947468" y="3098"/>
                  </a:lnTo>
                  <a:lnTo>
                    <a:pt x="1932127" y="0"/>
                  </a:lnTo>
                  <a:lnTo>
                    <a:pt x="1616671" y="0"/>
                  </a:lnTo>
                  <a:lnTo>
                    <a:pt x="1616671" y="78714"/>
                  </a:lnTo>
                  <a:lnTo>
                    <a:pt x="1837093" y="78714"/>
                  </a:lnTo>
                  <a:lnTo>
                    <a:pt x="1549247" y="365633"/>
                  </a:lnTo>
                  <a:lnTo>
                    <a:pt x="1605241" y="421525"/>
                  </a:lnTo>
                  <a:lnTo>
                    <a:pt x="1892693" y="134213"/>
                  </a:lnTo>
                  <a:lnTo>
                    <a:pt x="1892693" y="354228"/>
                  </a:lnTo>
                  <a:lnTo>
                    <a:pt x="1971560" y="354228"/>
                  </a:lnTo>
                  <a:lnTo>
                    <a:pt x="1971560" y="393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2939</Words>
  <Application>WPS Presentation</Application>
  <PresentationFormat>On-screen Show (4:3)</PresentationFormat>
  <Paragraphs>242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Verdana</vt:lpstr>
      <vt:lpstr>Times New Roman</vt:lpstr>
      <vt:lpstr>Tahoma</vt:lpstr>
      <vt:lpstr>Segoe UI</vt:lpstr>
      <vt:lpstr>Calibri</vt:lpstr>
      <vt:lpstr>Microsoft YaHei</vt:lpstr>
      <vt:lpstr>Arial Unicode MS</vt:lpstr>
      <vt:lpstr>Office Theme</vt:lpstr>
      <vt:lpstr>AWS Compute Deep Dive</vt:lpstr>
      <vt:lpstr>Overview</vt:lpstr>
      <vt:lpstr>Amazon EC2</vt:lpstr>
      <vt:lpstr>EC2 Instances</vt:lpstr>
      <vt:lpstr>EC2 Instance Types</vt:lpstr>
      <vt:lpstr>Storage Options for EC2</vt:lpstr>
      <vt:lpstr>Elastic Block Store (EBS)</vt:lpstr>
      <vt:lpstr>2000 GB for 12 hrs</vt:lpstr>
      <vt:lpstr>Elastic File System (EFS)</vt:lpstr>
      <vt:lpstr>EFS Options - Access</vt:lpstr>
      <vt:lpstr>EFS Options - Performance</vt:lpstr>
      <vt:lpstr>2000 GB for 12 hrs</vt:lpstr>
      <vt:lpstr>2000 GB for 12 hrs</vt:lpstr>
      <vt:lpstr>Instance Stores</vt:lpstr>
      <vt:lpstr>Overall Cost of EC2 Instances</vt:lpstr>
      <vt:lpstr>EC2 Payment Types</vt:lpstr>
      <vt:lpstr>EC2 Cost Factors</vt:lpstr>
      <vt:lpstr>Wide variety of compute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Compute Deep Dive</dc:title>
  <dc:creator>Michael Josefik</dc:creator>
  <cp:lastModifiedBy>Steve Sam</cp:lastModifiedBy>
  <cp:revision>5</cp:revision>
  <dcterms:created xsi:type="dcterms:W3CDTF">2021-08-16T17:54:00Z</dcterms:created>
  <dcterms:modified xsi:type="dcterms:W3CDTF">2022-07-16T14:38:29Z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2020-05-11T22:00:00Z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2021-08-16T22:00:00Z</vt:filetime>
  </property>
  <property fmtid="{D5CDD505-2E9C-101B-9397-08002B2CF9AE}" pid="5" name="ICV">
    <vt:lpwstr>6283B0792F524F849E54B4303ED7D064</vt:lpwstr>
  </property>
  <property fmtid="{D5CDD505-2E9C-101B-9397-08002B2CF9AE}" pid="6" name="KSOProductBuildVer">
    <vt:lpwstr>1033-11.2.0.11191</vt:lpwstr>
  </property>
</Properties>
</file>