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2" r:id="rId18"/>
    <p:sldId id="270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0906" y="520827"/>
            <a:ext cx="575018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077" y="2818490"/>
            <a:ext cx="10467845" cy="202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jpe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861" y="1427134"/>
            <a:ext cx="867664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70" dirty="0">
                <a:solidFill>
                  <a:srgbClr val="161616"/>
                </a:solidFill>
              </a:rPr>
              <a:t>Building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195" dirty="0">
                <a:solidFill>
                  <a:srgbClr val="161616"/>
                </a:solidFill>
              </a:rPr>
              <a:t>Serverless</a:t>
            </a:r>
            <a:r>
              <a:rPr sz="4500" spc="-465" dirty="0">
                <a:solidFill>
                  <a:srgbClr val="161616"/>
                </a:solidFill>
              </a:rPr>
              <a:t> </a:t>
            </a:r>
            <a:r>
              <a:rPr sz="4500" spc="-45" dirty="0">
                <a:solidFill>
                  <a:srgbClr val="161616"/>
                </a:solidFill>
              </a:rPr>
              <a:t>Applications </a:t>
            </a:r>
            <a:r>
              <a:rPr sz="4500" spc="-1565" dirty="0">
                <a:solidFill>
                  <a:srgbClr val="161616"/>
                </a:solidFill>
              </a:rPr>
              <a:t> </a:t>
            </a:r>
            <a:r>
              <a:rPr sz="4500" spc="-5" dirty="0">
                <a:solidFill>
                  <a:srgbClr val="161616"/>
                </a:solidFill>
              </a:rPr>
              <a:t>w</a:t>
            </a:r>
            <a:r>
              <a:rPr sz="4500" spc="-70" dirty="0">
                <a:solidFill>
                  <a:srgbClr val="161616"/>
                </a:solidFill>
              </a:rPr>
              <a:t>i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80" dirty="0">
                <a:solidFill>
                  <a:srgbClr val="161616"/>
                </a:solidFill>
              </a:rPr>
              <a:t>h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90" dirty="0">
                <a:solidFill>
                  <a:srgbClr val="161616"/>
                </a:solidFill>
              </a:rPr>
              <a:t>La</a:t>
            </a:r>
            <a:r>
              <a:rPr sz="4500" spc="-70" dirty="0">
                <a:solidFill>
                  <a:srgbClr val="161616"/>
                </a:solidFill>
              </a:rPr>
              <a:t>m</a:t>
            </a:r>
            <a:r>
              <a:rPr sz="4500" spc="-20" dirty="0">
                <a:solidFill>
                  <a:srgbClr val="161616"/>
                </a:solidFill>
              </a:rPr>
              <a:t>bda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744" y="520827"/>
            <a:ext cx="7712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15" dirty="0"/>
              <a:t> </a:t>
            </a:r>
            <a:r>
              <a:rPr dirty="0"/>
              <a:t>with</a:t>
            </a:r>
            <a:r>
              <a:rPr spc="-204" dirty="0"/>
              <a:t> </a:t>
            </a:r>
            <a:r>
              <a:rPr spc="-20" dirty="0"/>
              <a:t>Lex</a:t>
            </a:r>
            <a:r>
              <a:rPr spc="-215" dirty="0"/>
              <a:t> </a:t>
            </a:r>
            <a:r>
              <a:rPr spc="-15" dirty="0"/>
              <a:t>and</a:t>
            </a:r>
            <a:r>
              <a:rPr spc="-204" dirty="0"/>
              <a:t> </a:t>
            </a:r>
            <a:r>
              <a:rPr spc="25" dirty="0"/>
              <a:t>Cloudwatch</a:t>
            </a:r>
            <a:endParaRPr spc="25" dirty="0"/>
          </a:p>
        </p:txBody>
      </p:sp>
      <p:sp>
        <p:nvSpPr>
          <p:cNvPr id="3" name="object 3"/>
          <p:cNvSpPr/>
          <p:nvPr/>
        </p:nvSpPr>
        <p:spPr>
          <a:xfrm>
            <a:off x="8957602" y="18391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81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23"/>
                </a:lnTo>
                <a:lnTo>
                  <a:pt x="715175" y="962901"/>
                </a:lnTo>
                <a:lnTo>
                  <a:pt x="715175" y="802881"/>
                </a:lnTo>
                <a:lnTo>
                  <a:pt x="688479" y="747623"/>
                </a:lnTo>
                <a:lnTo>
                  <a:pt x="641502" y="650417"/>
                </a:lnTo>
                <a:lnTo>
                  <a:pt x="609790" y="630618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47"/>
                </a:lnTo>
                <a:lnTo>
                  <a:pt x="787539" y="970292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83"/>
                </a:moveTo>
                <a:lnTo>
                  <a:pt x="1356385" y="1048829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05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36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74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66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83"/>
                </a:lnTo>
                <a:close/>
              </a:path>
              <a:path w="1656715" h="1661795">
                <a:moveTo>
                  <a:pt x="1656651" y="830694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19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694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13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43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43"/>
                </a:lnTo>
                <a:lnTo>
                  <a:pt x="1364183" y="1368107"/>
                </a:lnTo>
                <a:lnTo>
                  <a:pt x="1331633" y="1398892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44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00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44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892"/>
                </a:lnTo>
                <a:lnTo>
                  <a:pt x="292455" y="1368107"/>
                </a:lnTo>
                <a:lnTo>
                  <a:pt x="261747" y="1335443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43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13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694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63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75"/>
                </a:lnTo>
                <a:lnTo>
                  <a:pt x="261747" y="325945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57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688"/>
                </a:lnTo>
                <a:lnTo>
                  <a:pt x="876223" y="72250"/>
                </a:lnTo>
                <a:lnTo>
                  <a:pt x="923328" y="76733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23"/>
                </a:lnTo>
                <a:lnTo>
                  <a:pt x="1143863" y="139890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187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60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11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694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293"/>
                </a:lnTo>
                <a:lnTo>
                  <a:pt x="1381061" y="211975"/>
                </a:lnTo>
                <a:lnTo>
                  <a:pt x="1346441" y="182511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293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19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694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64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42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37"/>
                </a:lnTo>
                <a:lnTo>
                  <a:pt x="971981" y="1648841"/>
                </a:lnTo>
                <a:lnTo>
                  <a:pt x="1018171" y="1639328"/>
                </a:lnTo>
                <a:lnTo>
                  <a:pt x="1063396" y="1627301"/>
                </a:lnTo>
                <a:lnTo>
                  <a:pt x="1107579" y="1612798"/>
                </a:lnTo>
                <a:lnTo>
                  <a:pt x="1150620" y="1595932"/>
                </a:lnTo>
                <a:lnTo>
                  <a:pt x="1162037" y="1590700"/>
                </a:lnTo>
                <a:lnTo>
                  <a:pt x="1192453" y="1576768"/>
                </a:lnTo>
                <a:lnTo>
                  <a:pt x="1233017" y="1555381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22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694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864207" y="1934318"/>
            <a:ext cx="3342004" cy="1470025"/>
            <a:chOff x="1864207" y="1934318"/>
            <a:chExt cx="3342004" cy="1470025"/>
          </a:xfrm>
        </p:grpSpPr>
        <p:sp>
          <p:nvSpPr>
            <p:cNvPr id="5" name="object 5"/>
            <p:cNvSpPr/>
            <p:nvPr/>
          </p:nvSpPr>
          <p:spPr>
            <a:xfrm>
              <a:off x="3065524" y="2672334"/>
              <a:ext cx="2121535" cy="0"/>
            </a:xfrm>
            <a:custGeom>
              <a:avLst/>
              <a:gdLst/>
              <a:ahLst/>
              <a:cxnLst/>
              <a:rect l="l" t="t" r="r" b="b"/>
              <a:pathLst>
                <a:path w="2121535">
                  <a:moveTo>
                    <a:pt x="212109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10412" y="2605653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4207" y="1934318"/>
              <a:ext cx="1174025" cy="14696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19223" y="5782757"/>
            <a:ext cx="16986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1805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Event </a:t>
            </a:r>
            <a:r>
              <a:rPr sz="2000" spc="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(t</a:t>
            </a: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3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98950" y="1909567"/>
            <a:ext cx="1518285" cy="1518920"/>
            <a:chOff x="5298950" y="1909567"/>
            <a:chExt cx="1518285" cy="1518920"/>
          </a:xfrm>
        </p:grpSpPr>
        <p:sp>
          <p:nvSpPr>
            <p:cNvPr id="10" name="object 10"/>
            <p:cNvSpPr/>
            <p:nvPr/>
          </p:nvSpPr>
          <p:spPr>
            <a:xfrm>
              <a:off x="5298950" y="1909567"/>
              <a:ext cx="1518285" cy="1518920"/>
            </a:xfrm>
            <a:custGeom>
              <a:avLst/>
              <a:gdLst/>
              <a:ahLst/>
              <a:cxnLst/>
              <a:rect l="l" t="t" r="r" b="b"/>
              <a:pathLst>
                <a:path w="1518284" h="1518920">
                  <a:moveTo>
                    <a:pt x="1517888" y="1518557"/>
                  </a:moveTo>
                  <a:lnTo>
                    <a:pt x="0" y="1518557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8557"/>
                  </a:lnTo>
                  <a:close/>
                </a:path>
              </a:pathLst>
            </a:custGeom>
            <a:solidFill>
              <a:srgbClr val="1C7A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52258" y="2162867"/>
              <a:ext cx="1014094" cy="1010919"/>
            </a:xfrm>
            <a:custGeom>
              <a:avLst/>
              <a:gdLst/>
              <a:ahLst/>
              <a:cxnLst/>
              <a:rect l="l" t="t" r="r" b="b"/>
              <a:pathLst>
                <a:path w="1014095" h="1010919">
                  <a:moveTo>
                    <a:pt x="161491" y="605790"/>
                  </a:moveTo>
                  <a:lnTo>
                    <a:pt x="145543" y="605790"/>
                  </a:lnTo>
                  <a:lnTo>
                    <a:pt x="141854" y="603250"/>
                  </a:lnTo>
                  <a:lnTo>
                    <a:pt x="134032" y="599440"/>
                  </a:lnTo>
                  <a:lnTo>
                    <a:pt x="127846" y="593090"/>
                  </a:lnTo>
                  <a:lnTo>
                    <a:pt x="123599" y="585470"/>
                  </a:lnTo>
                  <a:lnTo>
                    <a:pt x="121589" y="576580"/>
                  </a:lnTo>
                  <a:lnTo>
                    <a:pt x="121589" y="467360"/>
                  </a:lnTo>
                  <a:lnTo>
                    <a:pt x="120374" y="464820"/>
                  </a:lnTo>
                  <a:lnTo>
                    <a:pt x="42556" y="464820"/>
                  </a:lnTo>
                  <a:lnTo>
                    <a:pt x="25981" y="461010"/>
                  </a:lnTo>
                  <a:lnTo>
                    <a:pt x="12455" y="452120"/>
                  </a:lnTo>
                  <a:lnTo>
                    <a:pt x="3340" y="439420"/>
                  </a:lnTo>
                  <a:lnTo>
                    <a:pt x="0" y="422910"/>
                  </a:lnTo>
                  <a:lnTo>
                    <a:pt x="0" y="41910"/>
                  </a:lnTo>
                  <a:lnTo>
                    <a:pt x="3340" y="25400"/>
                  </a:lnTo>
                  <a:lnTo>
                    <a:pt x="12455" y="11430"/>
                  </a:lnTo>
                  <a:lnTo>
                    <a:pt x="25981" y="2540"/>
                  </a:lnTo>
                  <a:lnTo>
                    <a:pt x="42556" y="0"/>
                  </a:lnTo>
                  <a:lnTo>
                    <a:pt x="626188" y="0"/>
                  </a:lnTo>
                  <a:lnTo>
                    <a:pt x="642763" y="2540"/>
                  </a:lnTo>
                  <a:lnTo>
                    <a:pt x="656289" y="11430"/>
                  </a:lnTo>
                  <a:lnTo>
                    <a:pt x="665403" y="25400"/>
                  </a:lnTo>
                  <a:lnTo>
                    <a:pt x="668230" y="39370"/>
                  </a:lnTo>
                  <a:lnTo>
                    <a:pt x="41401" y="39370"/>
                  </a:lnTo>
                  <a:lnTo>
                    <a:pt x="40529" y="40640"/>
                  </a:lnTo>
                  <a:lnTo>
                    <a:pt x="40529" y="422910"/>
                  </a:lnTo>
                  <a:lnTo>
                    <a:pt x="41401" y="424180"/>
                  </a:lnTo>
                  <a:lnTo>
                    <a:pt x="121184" y="424180"/>
                  </a:lnTo>
                  <a:lnTo>
                    <a:pt x="129799" y="425450"/>
                  </a:lnTo>
                  <a:lnTo>
                    <a:pt x="160057" y="452120"/>
                  </a:lnTo>
                  <a:lnTo>
                    <a:pt x="161727" y="461010"/>
                  </a:lnTo>
                  <a:lnTo>
                    <a:pt x="161714" y="553720"/>
                  </a:lnTo>
                  <a:lnTo>
                    <a:pt x="219418" y="553720"/>
                  </a:lnTo>
                  <a:lnTo>
                    <a:pt x="175089" y="596900"/>
                  </a:lnTo>
                  <a:lnTo>
                    <a:pt x="169232" y="603250"/>
                  </a:lnTo>
                  <a:lnTo>
                    <a:pt x="161491" y="605790"/>
                  </a:lnTo>
                  <a:close/>
                </a:path>
                <a:path w="1014095" h="1010919">
                  <a:moveTo>
                    <a:pt x="668744" y="363220"/>
                  </a:moveTo>
                  <a:lnTo>
                    <a:pt x="628214" y="363220"/>
                  </a:lnTo>
                  <a:lnTo>
                    <a:pt x="628214" y="40640"/>
                  </a:lnTo>
                  <a:lnTo>
                    <a:pt x="627343" y="39370"/>
                  </a:lnTo>
                  <a:lnTo>
                    <a:pt x="668230" y="39370"/>
                  </a:lnTo>
                  <a:lnTo>
                    <a:pt x="668744" y="41910"/>
                  </a:lnTo>
                  <a:lnTo>
                    <a:pt x="668744" y="363220"/>
                  </a:lnTo>
                  <a:close/>
                </a:path>
                <a:path w="1014095" h="1010919">
                  <a:moveTo>
                    <a:pt x="445829" y="140970"/>
                  </a:moveTo>
                  <a:lnTo>
                    <a:pt x="101324" y="140970"/>
                  </a:lnTo>
                  <a:lnTo>
                    <a:pt x="101324" y="100330"/>
                  </a:lnTo>
                  <a:lnTo>
                    <a:pt x="445829" y="100330"/>
                  </a:lnTo>
                  <a:lnTo>
                    <a:pt x="445829" y="140970"/>
                  </a:lnTo>
                  <a:close/>
                </a:path>
                <a:path w="1014095" h="1010919">
                  <a:moveTo>
                    <a:pt x="567419" y="140970"/>
                  </a:moveTo>
                  <a:lnTo>
                    <a:pt x="486359" y="140970"/>
                  </a:lnTo>
                  <a:lnTo>
                    <a:pt x="486359" y="100330"/>
                  </a:lnTo>
                  <a:lnTo>
                    <a:pt x="567419" y="100330"/>
                  </a:lnTo>
                  <a:lnTo>
                    <a:pt x="567419" y="140970"/>
                  </a:lnTo>
                  <a:close/>
                </a:path>
                <a:path w="1014095" h="1010919">
                  <a:moveTo>
                    <a:pt x="283709" y="242570"/>
                  </a:moveTo>
                  <a:lnTo>
                    <a:pt x="101324" y="242570"/>
                  </a:lnTo>
                  <a:lnTo>
                    <a:pt x="101324" y="201930"/>
                  </a:lnTo>
                  <a:lnTo>
                    <a:pt x="283709" y="201930"/>
                  </a:lnTo>
                  <a:lnTo>
                    <a:pt x="283709" y="242570"/>
                  </a:lnTo>
                  <a:close/>
                </a:path>
                <a:path w="1014095" h="1010919">
                  <a:moveTo>
                    <a:pt x="567419" y="242570"/>
                  </a:moveTo>
                  <a:lnTo>
                    <a:pt x="344504" y="242570"/>
                  </a:lnTo>
                  <a:lnTo>
                    <a:pt x="344504" y="201930"/>
                  </a:lnTo>
                  <a:lnTo>
                    <a:pt x="567419" y="201930"/>
                  </a:lnTo>
                  <a:lnTo>
                    <a:pt x="567419" y="242570"/>
                  </a:lnTo>
                  <a:close/>
                </a:path>
                <a:path w="1014095" h="1010919">
                  <a:moveTo>
                    <a:pt x="385034" y="344170"/>
                  </a:moveTo>
                  <a:lnTo>
                    <a:pt x="101324" y="344170"/>
                  </a:lnTo>
                  <a:lnTo>
                    <a:pt x="101324" y="303530"/>
                  </a:lnTo>
                  <a:lnTo>
                    <a:pt x="385034" y="303530"/>
                  </a:lnTo>
                  <a:lnTo>
                    <a:pt x="385034" y="344170"/>
                  </a:lnTo>
                  <a:close/>
                </a:path>
                <a:path w="1014095" h="1010919">
                  <a:moveTo>
                    <a:pt x="506624" y="344170"/>
                  </a:moveTo>
                  <a:lnTo>
                    <a:pt x="425564" y="344170"/>
                  </a:lnTo>
                  <a:lnTo>
                    <a:pt x="425564" y="303530"/>
                  </a:lnTo>
                  <a:lnTo>
                    <a:pt x="506624" y="303530"/>
                  </a:lnTo>
                  <a:lnTo>
                    <a:pt x="506624" y="344170"/>
                  </a:lnTo>
                  <a:close/>
                </a:path>
                <a:path w="1014095" h="1010919">
                  <a:moveTo>
                    <a:pt x="828898" y="1010920"/>
                  </a:moveTo>
                  <a:lnTo>
                    <a:pt x="813193" y="1010920"/>
                  </a:lnTo>
                  <a:lnTo>
                    <a:pt x="805979" y="1008380"/>
                  </a:lnTo>
                  <a:lnTo>
                    <a:pt x="800467" y="1003300"/>
                  </a:lnTo>
                  <a:lnTo>
                    <a:pt x="662665" y="869950"/>
                  </a:lnTo>
                  <a:lnTo>
                    <a:pt x="366188" y="869950"/>
                  </a:lnTo>
                  <a:lnTo>
                    <a:pt x="349785" y="866140"/>
                  </a:lnTo>
                  <a:lnTo>
                    <a:pt x="336505" y="855980"/>
                  </a:lnTo>
                  <a:lnTo>
                    <a:pt x="327579" y="842010"/>
                  </a:lnTo>
                  <a:lnTo>
                    <a:pt x="324239" y="825500"/>
                  </a:lnTo>
                  <a:lnTo>
                    <a:pt x="324239" y="436880"/>
                  </a:lnTo>
                  <a:lnTo>
                    <a:pt x="328173" y="416560"/>
                  </a:lnTo>
                  <a:lnTo>
                    <a:pt x="339203" y="400050"/>
                  </a:lnTo>
                  <a:lnTo>
                    <a:pt x="355669" y="388620"/>
                  </a:lnTo>
                  <a:lnTo>
                    <a:pt x="375915" y="383540"/>
                  </a:lnTo>
                  <a:lnTo>
                    <a:pt x="973327" y="383540"/>
                  </a:lnTo>
                  <a:lnTo>
                    <a:pt x="989117" y="387350"/>
                  </a:lnTo>
                  <a:lnTo>
                    <a:pt x="1002027" y="396240"/>
                  </a:lnTo>
                  <a:lnTo>
                    <a:pt x="1010750" y="408940"/>
                  </a:lnTo>
                  <a:lnTo>
                    <a:pt x="1013979" y="424180"/>
                  </a:lnTo>
                  <a:lnTo>
                    <a:pt x="367606" y="424180"/>
                  </a:lnTo>
                  <a:lnTo>
                    <a:pt x="364769" y="427990"/>
                  </a:lnTo>
                  <a:lnTo>
                    <a:pt x="364769" y="826770"/>
                  </a:lnTo>
                  <a:lnTo>
                    <a:pt x="368012" y="829310"/>
                  </a:lnTo>
                  <a:lnTo>
                    <a:pt x="664691" y="829310"/>
                  </a:lnTo>
                  <a:lnTo>
                    <a:pt x="678438" y="831850"/>
                  </a:lnTo>
                  <a:lnTo>
                    <a:pt x="684665" y="835660"/>
                  </a:lnTo>
                  <a:lnTo>
                    <a:pt x="690225" y="839470"/>
                  </a:lnTo>
                  <a:lnTo>
                    <a:pt x="811815" y="957580"/>
                  </a:lnTo>
                  <a:lnTo>
                    <a:pt x="850926" y="957580"/>
                  </a:lnTo>
                  <a:lnTo>
                    <a:pt x="850926" y="979170"/>
                  </a:lnTo>
                  <a:lnTo>
                    <a:pt x="849898" y="989330"/>
                  </a:lnTo>
                  <a:lnTo>
                    <a:pt x="846298" y="996950"/>
                  </a:lnTo>
                  <a:lnTo>
                    <a:pt x="840454" y="1004570"/>
                  </a:lnTo>
                  <a:lnTo>
                    <a:pt x="832688" y="1008380"/>
                  </a:lnTo>
                  <a:lnTo>
                    <a:pt x="828898" y="1010920"/>
                  </a:lnTo>
                  <a:close/>
                </a:path>
                <a:path w="1014095" h="1010919">
                  <a:moveTo>
                    <a:pt x="850926" y="957580"/>
                  </a:moveTo>
                  <a:lnTo>
                    <a:pt x="811815" y="957580"/>
                  </a:lnTo>
                  <a:lnTo>
                    <a:pt x="811815" y="872490"/>
                  </a:lnTo>
                  <a:lnTo>
                    <a:pt x="815113" y="855980"/>
                  </a:lnTo>
                  <a:lnTo>
                    <a:pt x="824121" y="842010"/>
                  </a:lnTo>
                  <a:lnTo>
                    <a:pt x="837514" y="833120"/>
                  </a:lnTo>
                  <a:lnTo>
                    <a:pt x="853966" y="829310"/>
                  </a:lnTo>
                  <a:lnTo>
                    <a:pt x="973449" y="829310"/>
                  </a:lnTo>
                  <a:lnTo>
                    <a:pt x="973996" y="828040"/>
                  </a:lnTo>
                  <a:lnTo>
                    <a:pt x="973935" y="425450"/>
                  </a:lnTo>
                  <a:lnTo>
                    <a:pt x="972476" y="424180"/>
                  </a:lnTo>
                  <a:lnTo>
                    <a:pt x="1013979" y="424180"/>
                  </a:lnTo>
                  <a:lnTo>
                    <a:pt x="1013857" y="826770"/>
                  </a:lnTo>
                  <a:lnTo>
                    <a:pt x="988377" y="866140"/>
                  </a:lnTo>
                  <a:lnTo>
                    <a:pt x="971908" y="869950"/>
                  </a:lnTo>
                  <a:lnTo>
                    <a:pt x="851656" y="869950"/>
                  </a:lnTo>
                  <a:lnTo>
                    <a:pt x="850967" y="871220"/>
                  </a:lnTo>
                  <a:lnTo>
                    <a:pt x="850926" y="957580"/>
                  </a:lnTo>
                  <a:close/>
                </a:path>
                <a:path w="1014095" h="1010919">
                  <a:moveTo>
                    <a:pt x="219418" y="553720"/>
                  </a:moveTo>
                  <a:lnTo>
                    <a:pt x="161714" y="553720"/>
                  </a:lnTo>
                  <a:lnTo>
                    <a:pt x="283304" y="435610"/>
                  </a:lnTo>
                  <a:lnTo>
                    <a:pt x="283304" y="491490"/>
                  </a:lnTo>
                  <a:lnTo>
                    <a:pt x="219418" y="553720"/>
                  </a:lnTo>
                  <a:close/>
                </a:path>
                <a:path w="1014095" h="1010919">
                  <a:moveTo>
                    <a:pt x="667669" y="506730"/>
                  </a:moveTo>
                  <a:lnTo>
                    <a:pt x="606936" y="506730"/>
                  </a:lnTo>
                  <a:lnTo>
                    <a:pt x="613482" y="502920"/>
                  </a:lnTo>
                  <a:lnTo>
                    <a:pt x="620331" y="499110"/>
                  </a:lnTo>
                  <a:lnTo>
                    <a:pt x="627404" y="495300"/>
                  </a:lnTo>
                  <a:lnTo>
                    <a:pt x="641772" y="468630"/>
                  </a:lnTo>
                  <a:lnTo>
                    <a:pt x="648743" y="463550"/>
                  </a:lnTo>
                  <a:lnTo>
                    <a:pt x="690367" y="463550"/>
                  </a:lnTo>
                  <a:lnTo>
                    <a:pt x="697318" y="468630"/>
                  </a:lnTo>
                  <a:lnTo>
                    <a:pt x="700763" y="474980"/>
                  </a:lnTo>
                  <a:lnTo>
                    <a:pt x="710895" y="495300"/>
                  </a:lnTo>
                  <a:lnTo>
                    <a:pt x="718454" y="497840"/>
                  </a:lnTo>
                  <a:lnTo>
                    <a:pt x="725770" y="500380"/>
                  </a:lnTo>
                  <a:lnTo>
                    <a:pt x="732782" y="504190"/>
                  </a:lnTo>
                  <a:lnTo>
                    <a:pt x="775580" y="504190"/>
                  </a:lnTo>
                  <a:lnTo>
                    <a:pt x="776840" y="505460"/>
                  </a:lnTo>
                  <a:lnTo>
                    <a:pt x="668339" y="505460"/>
                  </a:lnTo>
                  <a:lnTo>
                    <a:pt x="667669" y="506730"/>
                  </a:lnTo>
                  <a:close/>
                </a:path>
                <a:path w="1014095" h="1010919">
                  <a:moveTo>
                    <a:pt x="775580" y="504190"/>
                  </a:moveTo>
                  <a:lnTo>
                    <a:pt x="732782" y="504190"/>
                  </a:lnTo>
                  <a:lnTo>
                    <a:pt x="753047" y="497840"/>
                  </a:lnTo>
                  <a:lnTo>
                    <a:pt x="760220" y="495300"/>
                  </a:lnTo>
                  <a:lnTo>
                    <a:pt x="768022" y="496570"/>
                  </a:lnTo>
                  <a:lnTo>
                    <a:pt x="775580" y="504190"/>
                  </a:lnTo>
                  <a:close/>
                </a:path>
                <a:path w="1014095" h="1010919">
                  <a:moveTo>
                    <a:pt x="578524" y="759460"/>
                  </a:moveTo>
                  <a:lnTo>
                    <a:pt x="570743" y="756920"/>
                  </a:lnTo>
                  <a:lnTo>
                    <a:pt x="565393" y="751840"/>
                  </a:lnTo>
                  <a:lnTo>
                    <a:pt x="546749" y="732790"/>
                  </a:lnTo>
                  <a:lnTo>
                    <a:pt x="541440" y="727710"/>
                  </a:lnTo>
                  <a:lnTo>
                    <a:pt x="539494" y="720090"/>
                  </a:lnTo>
                  <a:lnTo>
                    <a:pt x="541683" y="712470"/>
                  </a:lnTo>
                  <a:lnTo>
                    <a:pt x="548775" y="692150"/>
                  </a:lnTo>
                  <a:lnTo>
                    <a:pt x="544804" y="684530"/>
                  </a:lnTo>
                  <a:lnTo>
                    <a:pt x="541683" y="676910"/>
                  </a:lnTo>
                  <a:lnTo>
                    <a:pt x="539454" y="669290"/>
                  </a:lnTo>
                  <a:lnTo>
                    <a:pt x="519189" y="659130"/>
                  </a:lnTo>
                  <a:lnTo>
                    <a:pt x="512380" y="656590"/>
                  </a:lnTo>
                  <a:lnTo>
                    <a:pt x="508144" y="648970"/>
                  </a:lnTo>
                  <a:lnTo>
                    <a:pt x="508225" y="607060"/>
                  </a:lnTo>
                  <a:lnTo>
                    <a:pt x="512461" y="600710"/>
                  </a:lnTo>
                  <a:lnTo>
                    <a:pt x="519189" y="596900"/>
                  </a:lnTo>
                  <a:lnTo>
                    <a:pt x="539454" y="586740"/>
                  </a:lnTo>
                  <a:lnTo>
                    <a:pt x="541885" y="579120"/>
                  </a:lnTo>
                  <a:lnTo>
                    <a:pt x="544864" y="571500"/>
                  </a:lnTo>
                  <a:lnTo>
                    <a:pt x="548370" y="565150"/>
                  </a:lnTo>
                  <a:lnTo>
                    <a:pt x="541480" y="543560"/>
                  </a:lnTo>
                  <a:lnTo>
                    <a:pt x="539291" y="535940"/>
                  </a:lnTo>
                  <a:lnTo>
                    <a:pt x="541237" y="528320"/>
                  </a:lnTo>
                  <a:lnTo>
                    <a:pt x="565190" y="504190"/>
                  </a:lnTo>
                  <a:lnTo>
                    <a:pt x="570479" y="499110"/>
                  </a:lnTo>
                  <a:lnTo>
                    <a:pt x="578281" y="497840"/>
                  </a:lnTo>
                  <a:lnTo>
                    <a:pt x="585455" y="499110"/>
                  </a:lnTo>
                  <a:lnTo>
                    <a:pt x="606936" y="506730"/>
                  </a:lnTo>
                  <a:lnTo>
                    <a:pt x="667669" y="506730"/>
                  </a:lnTo>
                  <a:lnTo>
                    <a:pt x="659625" y="521970"/>
                  </a:lnTo>
                  <a:lnTo>
                    <a:pt x="657072" y="527050"/>
                  </a:lnTo>
                  <a:lnTo>
                    <a:pt x="652593" y="530860"/>
                  </a:lnTo>
                  <a:lnTo>
                    <a:pt x="647263" y="532130"/>
                  </a:lnTo>
                  <a:lnTo>
                    <a:pt x="632315" y="537210"/>
                  </a:lnTo>
                  <a:lnTo>
                    <a:pt x="625101" y="539750"/>
                  </a:lnTo>
                  <a:lnTo>
                    <a:pt x="583226" y="539750"/>
                  </a:lnTo>
                  <a:lnTo>
                    <a:pt x="582010" y="541020"/>
                  </a:lnTo>
                  <a:lnTo>
                    <a:pt x="589690" y="565150"/>
                  </a:lnTo>
                  <a:lnTo>
                    <a:pt x="588961" y="571500"/>
                  </a:lnTo>
                  <a:lnTo>
                    <a:pt x="574512" y="604520"/>
                  </a:lnTo>
                  <a:lnTo>
                    <a:pt x="573073" y="609600"/>
                  </a:lnTo>
                  <a:lnTo>
                    <a:pt x="569243" y="614680"/>
                  </a:lnTo>
                  <a:lnTo>
                    <a:pt x="563974" y="617220"/>
                  </a:lnTo>
                  <a:lnTo>
                    <a:pt x="547154" y="626110"/>
                  </a:lnTo>
                  <a:lnTo>
                    <a:pt x="547154" y="627380"/>
                  </a:lnTo>
                  <a:lnTo>
                    <a:pt x="564177" y="636270"/>
                  </a:lnTo>
                  <a:lnTo>
                    <a:pt x="569811" y="638810"/>
                  </a:lnTo>
                  <a:lnTo>
                    <a:pt x="573782" y="643890"/>
                  </a:lnTo>
                  <a:lnTo>
                    <a:pt x="586671" y="676910"/>
                  </a:lnTo>
                  <a:lnTo>
                    <a:pt x="589772" y="681990"/>
                  </a:lnTo>
                  <a:lnTo>
                    <a:pt x="590521" y="688340"/>
                  </a:lnTo>
                  <a:lnTo>
                    <a:pt x="588697" y="694690"/>
                  </a:lnTo>
                  <a:lnTo>
                    <a:pt x="582618" y="712470"/>
                  </a:lnTo>
                  <a:lnTo>
                    <a:pt x="583834" y="713740"/>
                  </a:lnTo>
                  <a:lnTo>
                    <a:pt x="625705" y="713740"/>
                  </a:lnTo>
                  <a:lnTo>
                    <a:pt x="639915" y="718820"/>
                  </a:lnTo>
                  <a:lnTo>
                    <a:pt x="647263" y="721360"/>
                  </a:lnTo>
                  <a:lnTo>
                    <a:pt x="652634" y="722630"/>
                  </a:lnTo>
                  <a:lnTo>
                    <a:pt x="657112" y="726440"/>
                  </a:lnTo>
                  <a:lnTo>
                    <a:pt x="659625" y="731520"/>
                  </a:lnTo>
                  <a:lnTo>
                    <a:pt x="668744" y="748030"/>
                  </a:lnTo>
                  <a:lnTo>
                    <a:pt x="732984" y="748030"/>
                  </a:lnTo>
                  <a:lnTo>
                    <a:pt x="726479" y="750570"/>
                  </a:lnTo>
                  <a:lnTo>
                    <a:pt x="607544" y="750570"/>
                  </a:lnTo>
                  <a:lnTo>
                    <a:pt x="585658" y="756920"/>
                  </a:lnTo>
                  <a:lnTo>
                    <a:pt x="578524" y="759460"/>
                  </a:lnTo>
                  <a:close/>
                </a:path>
                <a:path w="1014095" h="1010919">
                  <a:moveTo>
                    <a:pt x="730796" y="547370"/>
                  </a:moveTo>
                  <a:lnTo>
                    <a:pt x="724655" y="547370"/>
                  </a:lnTo>
                  <a:lnTo>
                    <a:pt x="719609" y="543560"/>
                  </a:lnTo>
                  <a:lnTo>
                    <a:pt x="713006" y="539750"/>
                  </a:lnTo>
                  <a:lnTo>
                    <a:pt x="706161" y="537210"/>
                  </a:lnTo>
                  <a:lnTo>
                    <a:pt x="691846" y="532130"/>
                  </a:lnTo>
                  <a:lnTo>
                    <a:pt x="686091" y="530860"/>
                  </a:lnTo>
                  <a:lnTo>
                    <a:pt x="681207" y="527050"/>
                  </a:lnTo>
                  <a:lnTo>
                    <a:pt x="678471" y="521970"/>
                  </a:lnTo>
                  <a:lnTo>
                    <a:pt x="669960" y="505460"/>
                  </a:lnTo>
                  <a:lnTo>
                    <a:pt x="776840" y="505460"/>
                  </a:lnTo>
                  <a:lnTo>
                    <a:pt x="791955" y="520700"/>
                  </a:lnTo>
                  <a:lnTo>
                    <a:pt x="797184" y="525780"/>
                  </a:lnTo>
                  <a:lnTo>
                    <a:pt x="799068" y="534670"/>
                  </a:lnTo>
                  <a:lnTo>
                    <a:pt x="797407" y="539750"/>
                  </a:lnTo>
                  <a:lnTo>
                    <a:pt x="754465" y="539750"/>
                  </a:lnTo>
                  <a:lnTo>
                    <a:pt x="736429" y="546100"/>
                  </a:lnTo>
                  <a:lnTo>
                    <a:pt x="730796" y="547370"/>
                  </a:lnTo>
                  <a:close/>
                </a:path>
                <a:path w="1014095" h="1010919">
                  <a:moveTo>
                    <a:pt x="613036" y="547370"/>
                  </a:moveTo>
                  <a:lnTo>
                    <a:pt x="606895" y="547370"/>
                  </a:lnTo>
                  <a:lnTo>
                    <a:pt x="601262" y="546100"/>
                  </a:lnTo>
                  <a:lnTo>
                    <a:pt x="583226" y="539750"/>
                  </a:lnTo>
                  <a:lnTo>
                    <a:pt x="625101" y="539750"/>
                  </a:lnTo>
                  <a:lnTo>
                    <a:pt x="618082" y="543560"/>
                  </a:lnTo>
                  <a:lnTo>
                    <a:pt x="613036" y="547370"/>
                  </a:lnTo>
                  <a:close/>
                </a:path>
                <a:path w="1014095" h="1010919">
                  <a:moveTo>
                    <a:pt x="799340" y="713740"/>
                  </a:moveTo>
                  <a:lnTo>
                    <a:pt x="754668" y="713740"/>
                  </a:lnTo>
                  <a:lnTo>
                    <a:pt x="755681" y="712470"/>
                  </a:lnTo>
                  <a:lnTo>
                    <a:pt x="747980" y="688340"/>
                  </a:lnTo>
                  <a:lnTo>
                    <a:pt x="748730" y="681990"/>
                  </a:lnTo>
                  <a:lnTo>
                    <a:pt x="751831" y="676910"/>
                  </a:lnTo>
                  <a:lnTo>
                    <a:pt x="755416" y="670560"/>
                  </a:lnTo>
                  <a:lnTo>
                    <a:pt x="758508" y="664210"/>
                  </a:lnTo>
                  <a:lnTo>
                    <a:pt x="761098" y="656590"/>
                  </a:lnTo>
                  <a:lnTo>
                    <a:pt x="764557" y="643890"/>
                  </a:lnTo>
                  <a:lnTo>
                    <a:pt x="768407" y="638810"/>
                  </a:lnTo>
                  <a:lnTo>
                    <a:pt x="773717" y="636270"/>
                  </a:lnTo>
                  <a:lnTo>
                    <a:pt x="790739" y="627380"/>
                  </a:lnTo>
                  <a:lnTo>
                    <a:pt x="790739" y="626110"/>
                  </a:lnTo>
                  <a:lnTo>
                    <a:pt x="773514" y="617220"/>
                  </a:lnTo>
                  <a:lnTo>
                    <a:pt x="768245" y="614680"/>
                  </a:lnTo>
                  <a:lnTo>
                    <a:pt x="764415" y="609600"/>
                  </a:lnTo>
                  <a:lnTo>
                    <a:pt x="748527" y="571500"/>
                  </a:lnTo>
                  <a:lnTo>
                    <a:pt x="747798" y="565150"/>
                  </a:lnTo>
                  <a:lnTo>
                    <a:pt x="755478" y="541020"/>
                  </a:lnTo>
                  <a:lnTo>
                    <a:pt x="754465" y="539750"/>
                  </a:lnTo>
                  <a:lnTo>
                    <a:pt x="797407" y="539750"/>
                  </a:lnTo>
                  <a:lnTo>
                    <a:pt x="789929" y="562610"/>
                  </a:lnTo>
                  <a:lnTo>
                    <a:pt x="794205" y="570230"/>
                  </a:lnTo>
                  <a:lnTo>
                    <a:pt x="797731" y="577850"/>
                  </a:lnTo>
                  <a:lnTo>
                    <a:pt x="800467" y="585470"/>
                  </a:lnTo>
                  <a:lnTo>
                    <a:pt x="820732" y="596900"/>
                  </a:lnTo>
                  <a:lnTo>
                    <a:pt x="827541" y="599440"/>
                  </a:lnTo>
                  <a:lnTo>
                    <a:pt x="831857" y="607060"/>
                  </a:lnTo>
                  <a:lnTo>
                    <a:pt x="831877" y="641350"/>
                  </a:lnTo>
                  <a:lnTo>
                    <a:pt x="831269" y="647700"/>
                  </a:lnTo>
                  <a:lnTo>
                    <a:pt x="827054" y="654050"/>
                  </a:lnTo>
                  <a:lnTo>
                    <a:pt x="800467" y="666750"/>
                  </a:lnTo>
                  <a:lnTo>
                    <a:pt x="798055" y="674370"/>
                  </a:lnTo>
                  <a:lnTo>
                    <a:pt x="795015" y="681990"/>
                  </a:lnTo>
                  <a:lnTo>
                    <a:pt x="791347" y="689610"/>
                  </a:lnTo>
                  <a:lnTo>
                    <a:pt x="798440" y="711200"/>
                  </a:lnTo>
                  <a:lnTo>
                    <a:pt x="799340" y="713740"/>
                  </a:lnTo>
                  <a:close/>
                </a:path>
                <a:path w="1014095" h="1010919">
                  <a:moveTo>
                    <a:pt x="668744" y="688340"/>
                  </a:moveTo>
                  <a:lnTo>
                    <a:pt x="645079" y="683260"/>
                  </a:lnTo>
                  <a:lnTo>
                    <a:pt x="625755" y="670560"/>
                  </a:lnTo>
                  <a:lnTo>
                    <a:pt x="612726" y="650240"/>
                  </a:lnTo>
                  <a:lnTo>
                    <a:pt x="607949" y="627380"/>
                  </a:lnTo>
                  <a:lnTo>
                    <a:pt x="612726" y="603250"/>
                  </a:lnTo>
                  <a:lnTo>
                    <a:pt x="625755" y="584200"/>
                  </a:lnTo>
                  <a:lnTo>
                    <a:pt x="645079" y="571500"/>
                  </a:lnTo>
                  <a:lnTo>
                    <a:pt x="668744" y="566420"/>
                  </a:lnTo>
                  <a:lnTo>
                    <a:pt x="692410" y="571500"/>
                  </a:lnTo>
                  <a:lnTo>
                    <a:pt x="711734" y="584200"/>
                  </a:lnTo>
                  <a:lnTo>
                    <a:pt x="723893" y="601980"/>
                  </a:lnTo>
                  <a:lnTo>
                    <a:pt x="668744" y="601980"/>
                  </a:lnTo>
                  <a:lnTo>
                    <a:pt x="659187" y="604520"/>
                  </a:lnTo>
                  <a:lnTo>
                    <a:pt x="651352" y="609600"/>
                  </a:lnTo>
                  <a:lnTo>
                    <a:pt x="646032" y="617220"/>
                  </a:lnTo>
                  <a:lnTo>
                    <a:pt x="644021" y="627380"/>
                  </a:lnTo>
                  <a:lnTo>
                    <a:pt x="645874" y="636270"/>
                  </a:lnTo>
                  <a:lnTo>
                    <a:pt x="651066" y="643890"/>
                  </a:lnTo>
                  <a:lnTo>
                    <a:pt x="658814" y="648970"/>
                  </a:lnTo>
                  <a:lnTo>
                    <a:pt x="668339" y="651510"/>
                  </a:lnTo>
                  <a:lnTo>
                    <a:pt x="723886" y="651510"/>
                  </a:lnTo>
                  <a:lnTo>
                    <a:pt x="711807" y="669290"/>
                  </a:lnTo>
                  <a:lnTo>
                    <a:pt x="692635" y="683260"/>
                  </a:lnTo>
                  <a:lnTo>
                    <a:pt x="669150" y="687070"/>
                  </a:lnTo>
                  <a:lnTo>
                    <a:pt x="668744" y="688340"/>
                  </a:lnTo>
                  <a:close/>
                </a:path>
                <a:path w="1014095" h="1010919">
                  <a:moveTo>
                    <a:pt x="723886" y="651510"/>
                  </a:moveTo>
                  <a:lnTo>
                    <a:pt x="668339" y="651510"/>
                  </a:lnTo>
                  <a:lnTo>
                    <a:pt x="677896" y="650240"/>
                  </a:lnTo>
                  <a:lnTo>
                    <a:pt x="685731" y="643890"/>
                  </a:lnTo>
                  <a:lnTo>
                    <a:pt x="691052" y="636270"/>
                  </a:lnTo>
                  <a:lnTo>
                    <a:pt x="693062" y="627380"/>
                  </a:lnTo>
                  <a:lnTo>
                    <a:pt x="691255" y="617220"/>
                  </a:lnTo>
                  <a:lnTo>
                    <a:pt x="686159" y="609600"/>
                  </a:lnTo>
                  <a:lnTo>
                    <a:pt x="678537" y="604520"/>
                  </a:lnTo>
                  <a:lnTo>
                    <a:pt x="669150" y="601980"/>
                  </a:lnTo>
                  <a:lnTo>
                    <a:pt x="723893" y="601980"/>
                  </a:lnTo>
                  <a:lnTo>
                    <a:pt x="724762" y="603250"/>
                  </a:lnTo>
                  <a:lnTo>
                    <a:pt x="729539" y="627380"/>
                  </a:lnTo>
                  <a:lnTo>
                    <a:pt x="724748" y="650240"/>
                  </a:lnTo>
                  <a:lnTo>
                    <a:pt x="723886" y="651510"/>
                  </a:lnTo>
                  <a:close/>
                </a:path>
                <a:path w="1014095" h="1010919">
                  <a:moveTo>
                    <a:pt x="761801" y="756920"/>
                  </a:moveTo>
                  <a:lnTo>
                    <a:pt x="754668" y="754380"/>
                  </a:lnTo>
                  <a:lnTo>
                    <a:pt x="732984" y="748030"/>
                  </a:lnTo>
                  <a:lnTo>
                    <a:pt x="670163" y="748030"/>
                  </a:lnTo>
                  <a:lnTo>
                    <a:pt x="681572" y="726440"/>
                  </a:lnTo>
                  <a:lnTo>
                    <a:pt x="686456" y="722630"/>
                  </a:lnTo>
                  <a:lnTo>
                    <a:pt x="692252" y="721360"/>
                  </a:lnTo>
                  <a:lnTo>
                    <a:pt x="699367" y="718820"/>
                  </a:lnTo>
                  <a:lnTo>
                    <a:pt x="706285" y="716280"/>
                  </a:lnTo>
                  <a:lnTo>
                    <a:pt x="712975" y="712470"/>
                  </a:lnTo>
                  <a:lnTo>
                    <a:pt x="719407" y="708660"/>
                  </a:lnTo>
                  <a:lnTo>
                    <a:pt x="724493" y="706120"/>
                  </a:lnTo>
                  <a:lnTo>
                    <a:pt x="730735" y="704850"/>
                  </a:lnTo>
                  <a:lnTo>
                    <a:pt x="754668" y="713740"/>
                  </a:lnTo>
                  <a:lnTo>
                    <a:pt x="799340" y="713740"/>
                  </a:lnTo>
                  <a:lnTo>
                    <a:pt x="800690" y="717550"/>
                  </a:lnTo>
                  <a:lnTo>
                    <a:pt x="798805" y="725170"/>
                  </a:lnTo>
                  <a:lnTo>
                    <a:pt x="793577" y="731520"/>
                  </a:lnTo>
                  <a:lnTo>
                    <a:pt x="769603" y="754380"/>
                  </a:lnTo>
                  <a:lnTo>
                    <a:pt x="761801" y="756920"/>
                  </a:lnTo>
                  <a:close/>
                </a:path>
                <a:path w="1014095" h="1010919">
                  <a:moveTo>
                    <a:pt x="625705" y="713740"/>
                  </a:moveTo>
                  <a:lnTo>
                    <a:pt x="583834" y="713740"/>
                  </a:lnTo>
                  <a:lnTo>
                    <a:pt x="602072" y="707390"/>
                  </a:lnTo>
                  <a:lnTo>
                    <a:pt x="607706" y="706120"/>
                  </a:lnTo>
                  <a:lnTo>
                    <a:pt x="613846" y="706120"/>
                  </a:lnTo>
                  <a:lnTo>
                    <a:pt x="618892" y="709930"/>
                  </a:lnTo>
                  <a:lnTo>
                    <a:pt x="625705" y="713740"/>
                  </a:lnTo>
                  <a:close/>
                </a:path>
                <a:path w="1014095" h="1010919">
                  <a:moveTo>
                    <a:pt x="690975" y="789940"/>
                  </a:moveTo>
                  <a:lnTo>
                    <a:pt x="682322" y="788670"/>
                  </a:lnTo>
                  <a:lnTo>
                    <a:pt x="648925" y="788670"/>
                  </a:lnTo>
                  <a:lnTo>
                    <a:pt x="641994" y="784860"/>
                  </a:lnTo>
                  <a:lnTo>
                    <a:pt x="638347" y="778510"/>
                  </a:lnTo>
                  <a:lnTo>
                    <a:pt x="627809" y="758190"/>
                  </a:lnTo>
                  <a:lnTo>
                    <a:pt x="614110" y="753110"/>
                  </a:lnTo>
                  <a:lnTo>
                    <a:pt x="607544" y="750570"/>
                  </a:lnTo>
                  <a:lnTo>
                    <a:pt x="726479" y="750570"/>
                  </a:lnTo>
                  <a:lnTo>
                    <a:pt x="719690" y="754380"/>
                  </a:lnTo>
                  <a:lnTo>
                    <a:pt x="712719" y="755650"/>
                  </a:lnTo>
                  <a:lnTo>
                    <a:pt x="702384" y="775970"/>
                  </a:lnTo>
                  <a:lnTo>
                    <a:pt x="699020" y="784860"/>
                  </a:lnTo>
                  <a:lnTo>
                    <a:pt x="690975" y="789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918194" y="2585080"/>
            <a:ext cx="1976755" cy="171450"/>
            <a:chOff x="6918194" y="2585080"/>
            <a:chExt cx="1976755" cy="171450"/>
          </a:xfrm>
        </p:grpSpPr>
        <p:sp>
          <p:nvSpPr>
            <p:cNvPr id="13" name="object 13"/>
            <p:cNvSpPr/>
            <p:nvPr/>
          </p:nvSpPr>
          <p:spPr>
            <a:xfrm>
              <a:off x="6918194" y="2670810"/>
              <a:ext cx="1957705" cy="0"/>
            </a:xfrm>
            <a:custGeom>
              <a:avLst/>
              <a:gdLst/>
              <a:ahLst/>
              <a:cxnLst/>
              <a:rect l="l" t="t" r="r" b="b"/>
              <a:pathLst>
                <a:path w="1957704">
                  <a:moveTo>
                    <a:pt x="19576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99594" y="2604130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8957602" y="42394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94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36"/>
                </a:lnTo>
                <a:lnTo>
                  <a:pt x="715175" y="962901"/>
                </a:lnTo>
                <a:lnTo>
                  <a:pt x="715175" y="802894"/>
                </a:lnTo>
                <a:lnTo>
                  <a:pt x="688479" y="747636"/>
                </a:lnTo>
                <a:lnTo>
                  <a:pt x="641502" y="650417"/>
                </a:lnTo>
                <a:lnTo>
                  <a:pt x="609790" y="630631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60"/>
                </a:lnTo>
                <a:lnTo>
                  <a:pt x="787539" y="970305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96"/>
                </a:moveTo>
                <a:lnTo>
                  <a:pt x="1356385" y="1048842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18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48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87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79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96"/>
                </a:lnTo>
                <a:close/>
              </a:path>
              <a:path w="1656715" h="1661795">
                <a:moveTo>
                  <a:pt x="1656651" y="830707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32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707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26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56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55"/>
                </a:lnTo>
                <a:lnTo>
                  <a:pt x="1364183" y="1368107"/>
                </a:lnTo>
                <a:lnTo>
                  <a:pt x="1331633" y="1398905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57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13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57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905"/>
                </a:lnTo>
                <a:lnTo>
                  <a:pt x="292455" y="1368107"/>
                </a:lnTo>
                <a:lnTo>
                  <a:pt x="261747" y="1335455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56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26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707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76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87"/>
                </a:lnTo>
                <a:lnTo>
                  <a:pt x="261747" y="325958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70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700"/>
                </a:lnTo>
                <a:lnTo>
                  <a:pt x="876223" y="72250"/>
                </a:lnTo>
                <a:lnTo>
                  <a:pt x="923328" y="76746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35"/>
                </a:lnTo>
                <a:lnTo>
                  <a:pt x="1143863" y="139903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200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73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24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707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306"/>
                </a:lnTo>
                <a:lnTo>
                  <a:pt x="1381061" y="211975"/>
                </a:lnTo>
                <a:lnTo>
                  <a:pt x="1346441" y="182524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62596" y="70700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306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32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707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76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55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49"/>
                </a:lnTo>
                <a:lnTo>
                  <a:pt x="971981" y="1648841"/>
                </a:lnTo>
                <a:lnTo>
                  <a:pt x="1018171" y="1639341"/>
                </a:lnTo>
                <a:lnTo>
                  <a:pt x="1063396" y="1627301"/>
                </a:lnTo>
                <a:lnTo>
                  <a:pt x="1107579" y="1612811"/>
                </a:lnTo>
                <a:lnTo>
                  <a:pt x="1150620" y="1595932"/>
                </a:lnTo>
                <a:lnTo>
                  <a:pt x="1192453" y="1576768"/>
                </a:lnTo>
                <a:lnTo>
                  <a:pt x="1233017" y="1555394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35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707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3192778" y="4985452"/>
            <a:ext cx="2011680" cy="171450"/>
            <a:chOff x="3192778" y="4985452"/>
            <a:chExt cx="2011680" cy="171450"/>
          </a:xfrm>
        </p:grpSpPr>
        <p:sp>
          <p:nvSpPr>
            <p:cNvPr id="17" name="object 17"/>
            <p:cNvSpPr/>
            <p:nvPr/>
          </p:nvSpPr>
          <p:spPr>
            <a:xfrm>
              <a:off x="3211828" y="5071130"/>
              <a:ext cx="1973580" cy="1905"/>
            </a:xfrm>
            <a:custGeom>
              <a:avLst/>
              <a:gdLst/>
              <a:ahLst/>
              <a:cxnLst/>
              <a:rect l="l" t="t" r="r" b="b"/>
              <a:pathLst>
                <a:path w="1973579" h="1904">
                  <a:moveTo>
                    <a:pt x="1973503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09086" y="5004502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8" y="133350"/>
                  </a:moveTo>
                  <a:lnTo>
                    <a:pt x="76250" y="666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298949" y="4311405"/>
            <a:ext cx="1518285" cy="1517650"/>
            <a:chOff x="5298949" y="4311405"/>
            <a:chExt cx="1518285" cy="1517650"/>
          </a:xfrm>
        </p:grpSpPr>
        <p:sp>
          <p:nvSpPr>
            <p:cNvPr id="20" name="object 20"/>
            <p:cNvSpPr/>
            <p:nvPr/>
          </p:nvSpPr>
          <p:spPr>
            <a:xfrm>
              <a:off x="5298949" y="4311405"/>
              <a:ext cx="1518285" cy="1517650"/>
            </a:xfrm>
            <a:custGeom>
              <a:avLst/>
              <a:gdLst/>
              <a:ahLst/>
              <a:cxnLst/>
              <a:rect l="l" t="t" r="r" b="b"/>
              <a:pathLst>
                <a:path w="1518284" h="1517650">
                  <a:moveTo>
                    <a:pt x="1517888" y="1517034"/>
                  </a:moveTo>
                  <a:lnTo>
                    <a:pt x="0" y="1517034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7034"/>
                  </a:lnTo>
                  <a:close/>
                </a:path>
              </a:pathLst>
            </a:custGeom>
            <a:solidFill>
              <a:srgbClr val="CC2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52249" y="4615700"/>
              <a:ext cx="1013460" cy="909955"/>
            </a:xfrm>
            <a:custGeom>
              <a:avLst/>
              <a:gdLst/>
              <a:ahLst/>
              <a:cxnLst/>
              <a:rect l="l" t="t" r="r" b="b"/>
              <a:pathLst>
                <a:path w="1013459" h="909954">
                  <a:moveTo>
                    <a:pt x="1012177" y="838720"/>
                  </a:moveTo>
                  <a:lnTo>
                    <a:pt x="1006906" y="811949"/>
                  </a:lnTo>
                  <a:lnTo>
                    <a:pt x="991209" y="788416"/>
                  </a:lnTo>
                  <a:lnTo>
                    <a:pt x="971562" y="768731"/>
                  </a:lnTo>
                  <a:lnTo>
                    <a:pt x="971562" y="837920"/>
                  </a:lnTo>
                  <a:lnTo>
                    <a:pt x="969314" y="849541"/>
                  </a:lnTo>
                  <a:lnTo>
                    <a:pt x="962583" y="859777"/>
                  </a:lnTo>
                  <a:lnTo>
                    <a:pt x="952296" y="866305"/>
                  </a:lnTo>
                  <a:lnTo>
                    <a:pt x="940701" y="868476"/>
                  </a:lnTo>
                  <a:lnTo>
                    <a:pt x="929106" y="866305"/>
                  </a:lnTo>
                  <a:lnTo>
                    <a:pt x="918819" y="859777"/>
                  </a:lnTo>
                  <a:lnTo>
                    <a:pt x="806348" y="747509"/>
                  </a:lnTo>
                  <a:lnTo>
                    <a:pt x="789520" y="730719"/>
                  </a:lnTo>
                  <a:lnTo>
                    <a:pt x="783856" y="725055"/>
                  </a:lnTo>
                  <a:lnTo>
                    <a:pt x="795832" y="714946"/>
                  </a:lnTo>
                  <a:lnTo>
                    <a:pt x="807008" y="703986"/>
                  </a:lnTo>
                  <a:lnTo>
                    <a:pt x="817359" y="692238"/>
                  </a:lnTo>
                  <a:lnTo>
                    <a:pt x="826820" y="679754"/>
                  </a:lnTo>
                  <a:lnTo>
                    <a:pt x="962583" y="816076"/>
                  </a:lnTo>
                  <a:lnTo>
                    <a:pt x="969314" y="826312"/>
                  </a:lnTo>
                  <a:lnTo>
                    <a:pt x="971562" y="837920"/>
                  </a:lnTo>
                  <a:lnTo>
                    <a:pt x="971562" y="768731"/>
                  </a:lnTo>
                  <a:lnTo>
                    <a:pt x="882802" y="679754"/>
                  </a:lnTo>
                  <a:lnTo>
                    <a:pt x="846874" y="643750"/>
                  </a:lnTo>
                  <a:lnTo>
                    <a:pt x="861733" y="596493"/>
                  </a:lnTo>
                  <a:lnTo>
                    <a:pt x="865365" y="548652"/>
                  </a:lnTo>
                  <a:lnTo>
                    <a:pt x="858418" y="501942"/>
                  </a:lnTo>
                  <a:lnTo>
                    <a:pt x="841552" y="458063"/>
                  </a:lnTo>
                  <a:lnTo>
                    <a:pt x="824585" y="432536"/>
                  </a:lnTo>
                  <a:lnTo>
                    <a:pt x="824585" y="556971"/>
                  </a:lnTo>
                  <a:lnTo>
                    <a:pt x="818362" y="603161"/>
                  </a:lnTo>
                  <a:lnTo>
                    <a:pt x="800823" y="644664"/>
                  </a:lnTo>
                  <a:lnTo>
                    <a:pt x="773595" y="679831"/>
                  </a:lnTo>
                  <a:lnTo>
                    <a:pt x="738365" y="706996"/>
                  </a:lnTo>
                  <a:lnTo>
                    <a:pt x="696785" y="724522"/>
                  </a:lnTo>
                  <a:lnTo>
                    <a:pt x="650506" y="730719"/>
                  </a:lnTo>
                  <a:lnTo>
                    <a:pt x="604227" y="724522"/>
                  </a:lnTo>
                  <a:lnTo>
                    <a:pt x="562648" y="706996"/>
                  </a:lnTo>
                  <a:lnTo>
                    <a:pt x="527418" y="679831"/>
                  </a:lnTo>
                  <a:lnTo>
                    <a:pt x="500202" y="644664"/>
                  </a:lnTo>
                  <a:lnTo>
                    <a:pt x="482650" y="603161"/>
                  </a:lnTo>
                  <a:lnTo>
                    <a:pt x="476427" y="556971"/>
                  </a:lnTo>
                  <a:lnTo>
                    <a:pt x="482650" y="510781"/>
                  </a:lnTo>
                  <a:lnTo>
                    <a:pt x="500202" y="469277"/>
                  </a:lnTo>
                  <a:lnTo>
                    <a:pt x="527418" y="434111"/>
                  </a:lnTo>
                  <a:lnTo>
                    <a:pt x="562648" y="406946"/>
                  </a:lnTo>
                  <a:lnTo>
                    <a:pt x="604227" y="389432"/>
                  </a:lnTo>
                  <a:lnTo>
                    <a:pt x="650506" y="383222"/>
                  </a:lnTo>
                  <a:lnTo>
                    <a:pt x="696785" y="389432"/>
                  </a:lnTo>
                  <a:lnTo>
                    <a:pt x="738365" y="406946"/>
                  </a:lnTo>
                  <a:lnTo>
                    <a:pt x="773595" y="434111"/>
                  </a:lnTo>
                  <a:lnTo>
                    <a:pt x="800823" y="469277"/>
                  </a:lnTo>
                  <a:lnTo>
                    <a:pt x="818362" y="510781"/>
                  </a:lnTo>
                  <a:lnTo>
                    <a:pt x="824585" y="556971"/>
                  </a:lnTo>
                  <a:lnTo>
                    <a:pt x="824585" y="432536"/>
                  </a:lnTo>
                  <a:lnTo>
                    <a:pt x="780643" y="385597"/>
                  </a:lnTo>
                  <a:lnTo>
                    <a:pt x="737908" y="360400"/>
                  </a:lnTo>
                  <a:lnTo>
                    <a:pt x="690562" y="345567"/>
                  </a:lnTo>
                  <a:lnTo>
                    <a:pt x="642645" y="341934"/>
                  </a:lnTo>
                  <a:lnTo>
                    <a:pt x="595845" y="348869"/>
                  </a:lnTo>
                  <a:lnTo>
                    <a:pt x="551891" y="365721"/>
                  </a:lnTo>
                  <a:lnTo>
                    <a:pt x="512457" y="391820"/>
                  </a:lnTo>
                  <a:lnTo>
                    <a:pt x="479272" y="426516"/>
                  </a:lnTo>
                  <a:lnTo>
                    <a:pt x="454037" y="469163"/>
                  </a:lnTo>
                  <a:lnTo>
                    <a:pt x="439166" y="516420"/>
                  </a:lnTo>
                  <a:lnTo>
                    <a:pt x="435533" y="564261"/>
                  </a:lnTo>
                  <a:lnTo>
                    <a:pt x="442493" y="610958"/>
                  </a:lnTo>
                  <a:lnTo>
                    <a:pt x="459359" y="654850"/>
                  </a:lnTo>
                  <a:lnTo>
                    <a:pt x="485508" y="694194"/>
                  </a:lnTo>
                  <a:lnTo>
                    <a:pt x="520280" y="727316"/>
                  </a:lnTo>
                  <a:lnTo>
                    <a:pt x="563003" y="752513"/>
                  </a:lnTo>
                  <a:lnTo>
                    <a:pt x="608888" y="767016"/>
                  </a:lnTo>
                  <a:lnTo>
                    <a:pt x="656272" y="770991"/>
                  </a:lnTo>
                  <a:lnTo>
                    <a:pt x="703364" y="764476"/>
                  </a:lnTo>
                  <a:lnTo>
                    <a:pt x="748385" y="747509"/>
                  </a:lnTo>
                  <a:lnTo>
                    <a:pt x="890244" y="889101"/>
                  </a:lnTo>
                  <a:lnTo>
                    <a:pt x="901217" y="897851"/>
                  </a:lnTo>
                  <a:lnTo>
                    <a:pt x="913561" y="904240"/>
                  </a:lnTo>
                  <a:lnTo>
                    <a:pt x="926922" y="908113"/>
                  </a:lnTo>
                  <a:lnTo>
                    <a:pt x="940904" y="909332"/>
                  </a:lnTo>
                  <a:lnTo>
                    <a:pt x="954849" y="908138"/>
                  </a:lnTo>
                  <a:lnTo>
                    <a:pt x="991362" y="889101"/>
                  </a:lnTo>
                  <a:lnTo>
                    <a:pt x="1006995" y="865517"/>
                  </a:lnTo>
                  <a:lnTo>
                    <a:pt x="1012177" y="838720"/>
                  </a:lnTo>
                  <a:close/>
                </a:path>
                <a:path w="1013459" h="909954">
                  <a:moveTo>
                    <a:pt x="1012850" y="469595"/>
                  </a:moveTo>
                  <a:lnTo>
                    <a:pt x="1004684" y="408444"/>
                  </a:lnTo>
                  <a:lnTo>
                    <a:pt x="983170" y="361327"/>
                  </a:lnTo>
                  <a:lnTo>
                    <a:pt x="952830" y="326453"/>
                  </a:lnTo>
                  <a:lnTo>
                    <a:pt x="918159" y="302018"/>
                  </a:lnTo>
                  <a:lnTo>
                    <a:pt x="853770" y="277228"/>
                  </a:lnTo>
                  <a:lnTo>
                    <a:pt x="836650" y="217868"/>
                  </a:lnTo>
                  <a:lnTo>
                    <a:pt x="805942" y="176403"/>
                  </a:lnTo>
                  <a:lnTo>
                    <a:pt x="767016" y="152069"/>
                  </a:lnTo>
                  <a:lnTo>
                    <a:pt x="725284" y="144132"/>
                  </a:lnTo>
                  <a:lnTo>
                    <a:pt x="705154" y="145846"/>
                  </a:lnTo>
                  <a:lnTo>
                    <a:pt x="685736" y="150901"/>
                  </a:lnTo>
                  <a:lnTo>
                    <a:pt x="667461" y="159143"/>
                  </a:lnTo>
                  <a:lnTo>
                    <a:pt x="650709" y="170434"/>
                  </a:lnTo>
                  <a:lnTo>
                    <a:pt x="638543" y="146227"/>
                  </a:lnTo>
                  <a:lnTo>
                    <a:pt x="608050" y="101587"/>
                  </a:lnTo>
                  <a:lnTo>
                    <a:pt x="554304" y="50330"/>
                  </a:lnTo>
                  <a:lnTo>
                    <a:pt x="514553" y="26428"/>
                  </a:lnTo>
                  <a:lnTo>
                    <a:pt x="471703" y="9944"/>
                  </a:lnTo>
                  <a:lnTo>
                    <a:pt x="426783" y="1066"/>
                  </a:lnTo>
                  <a:lnTo>
                    <a:pt x="380873" y="0"/>
                  </a:lnTo>
                  <a:lnTo>
                    <a:pt x="334987" y="6972"/>
                  </a:lnTo>
                  <a:lnTo>
                    <a:pt x="290195" y="22161"/>
                  </a:lnTo>
                  <a:lnTo>
                    <a:pt x="245668" y="48602"/>
                  </a:lnTo>
                  <a:lnTo>
                    <a:pt x="207441" y="82207"/>
                  </a:lnTo>
                  <a:lnTo>
                    <a:pt x="176225" y="121894"/>
                  </a:lnTo>
                  <a:lnTo>
                    <a:pt x="152730" y="166573"/>
                  </a:lnTo>
                  <a:lnTo>
                    <a:pt x="137668" y="215138"/>
                  </a:lnTo>
                  <a:lnTo>
                    <a:pt x="131724" y="266509"/>
                  </a:lnTo>
                  <a:lnTo>
                    <a:pt x="131724" y="282282"/>
                  </a:lnTo>
                  <a:lnTo>
                    <a:pt x="86309" y="302679"/>
                  </a:lnTo>
                  <a:lnTo>
                    <a:pt x="48920" y="333565"/>
                  </a:lnTo>
                  <a:lnTo>
                    <a:pt x="21056" y="372795"/>
                  </a:lnTo>
                  <a:lnTo>
                    <a:pt x="4241" y="418249"/>
                  </a:lnTo>
                  <a:lnTo>
                    <a:pt x="0" y="467766"/>
                  </a:lnTo>
                  <a:lnTo>
                    <a:pt x="5969" y="521347"/>
                  </a:lnTo>
                  <a:lnTo>
                    <a:pt x="25247" y="570776"/>
                  </a:lnTo>
                  <a:lnTo>
                    <a:pt x="56527" y="613664"/>
                  </a:lnTo>
                  <a:lnTo>
                    <a:pt x="98488" y="647585"/>
                  </a:lnTo>
                  <a:lnTo>
                    <a:pt x="145351" y="665137"/>
                  </a:lnTo>
                  <a:lnTo>
                    <a:pt x="162115" y="666597"/>
                  </a:lnTo>
                  <a:lnTo>
                    <a:pt x="385038" y="666597"/>
                  </a:lnTo>
                  <a:lnTo>
                    <a:pt x="385038" y="626148"/>
                  </a:lnTo>
                  <a:lnTo>
                    <a:pt x="162115" y="626148"/>
                  </a:lnTo>
                  <a:lnTo>
                    <a:pt x="151003" y="625170"/>
                  </a:lnTo>
                  <a:lnTo>
                    <a:pt x="85788" y="586066"/>
                  </a:lnTo>
                  <a:lnTo>
                    <a:pt x="60401" y="551345"/>
                  </a:lnTo>
                  <a:lnTo>
                    <a:pt x="44881" y="511238"/>
                  </a:lnTo>
                  <a:lnTo>
                    <a:pt x="40335" y="467766"/>
                  </a:lnTo>
                  <a:lnTo>
                    <a:pt x="46977" y="415620"/>
                  </a:lnTo>
                  <a:lnTo>
                    <a:pt x="70739" y="370408"/>
                  </a:lnTo>
                  <a:lnTo>
                    <a:pt x="108572" y="336054"/>
                  </a:lnTo>
                  <a:lnTo>
                    <a:pt x="164680" y="313639"/>
                  </a:lnTo>
                  <a:lnTo>
                    <a:pt x="170141" y="308508"/>
                  </a:lnTo>
                  <a:lnTo>
                    <a:pt x="173367" y="301739"/>
                  </a:lnTo>
                  <a:lnTo>
                    <a:pt x="173875" y="294017"/>
                  </a:lnTo>
                  <a:lnTo>
                    <a:pt x="173177" y="287058"/>
                  </a:lnTo>
                  <a:lnTo>
                    <a:pt x="172250" y="266103"/>
                  </a:lnTo>
                  <a:lnTo>
                    <a:pt x="179628" y="214464"/>
                  </a:lnTo>
                  <a:lnTo>
                    <a:pt x="197713" y="166484"/>
                  </a:lnTo>
                  <a:lnTo>
                    <a:pt x="225501" y="123685"/>
                  </a:lnTo>
                  <a:lnTo>
                    <a:pt x="261988" y="87604"/>
                  </a:lnTo>
                  <a:lnTo>
                    <a:pt x="306209" y="59791"/>
                  </a:lnTo>
                  <a:lnTo>
                    <a:pt x="350532" y="45631"/>
                  </a:lnTo>
                  <a:lnTo>
                    <a:pt x="395871" y="40843"/>
                  </a:lnTo>
                  <a:lnTo>
                    <a:pt x="440855" y="45161"/>
                  </a:lnTo>
                  <a:lnTo>
                    <a:pt x="484073" y="58305"/>
                  </a:lnTo>
                  <a:lnTo>
                    <a:pt x="524167" y="79984"/>
                  </a:lnTo>
                  <a:lnTo>
                    <a:pt x="559714" y="109956"/>
                  </a:lnTo>
                  <a:lnTo>
                    <a:pt x="597331" y="158178"/>
                  </a:lnTo>
                  <a:lnTo>
                    <a:pt x="623354" y="213512"/>
                  </a:lnTo>
                  <a:lnTo>
                    <a:pt x="625805" y="220573"/>
                  </a:lnTo>
                  <a:lnTo>
                    <a:pt x="631964" y="225717"/>
                  </a:lnTo>
                  <a:lnTo>
                    <a:pt x="646772" y="227939"/>
                  </a:lnTo>
                  <a:lnTo>
                    <a:pt x="654202" y="224828"/>
                  </a:lnTo>
                  <a:lnTo>
                    <a:pt x="658609" y="218770"/>
                  </a:lnTo>
                  <a:lnTo>
                    <a:pt x="671525" y="204508"/>
                  </a:lnTo>
                  <a:lnTo>
                    <a:pt x="687209" y="193814"/>
                  </a:lnTo>
                  <a:lnTo>
                    <a:pt x="704964" y="187045"/>
                  </a:lnTo>
                  <a:lnTo>
                    <a:pt x="724065" y="184594"/>
                  </a:lnTo>
                  <a:lnTo>
                    <a:pt x="754189" y="190855"/>
                  </a:lnTo>
                  <a:lnTo>
                    <a:pt x="781570" y="210146"/>
                  </a:lnTo>
                  <a:lnTo>
                    <a:pt x="802500" y="243217"/>
                  </a:lnTo>
                  <a:lnTo>
                    <a:pt x="813231" y="290779"/>
                  </a:lnTo>
                  <a:lnTo>
                    <a:pt x="812469" y="295897"/>
                  </a:lnTo>
                  <a:lnTo>
                    <a:pt x="813701" y="301117"/>
                  </a:lnTo>
                  <a:lnTo>
                    <a:pt x="819759" y="309841"/>
                  </a:lnTo>
                  <a:lnTo>
                    <a:pt x="824509" y="312889"/>
                  </a:lnTo>
                  <a:lnTo>
                    <a:pt x="829856" y="313842"/>
                  </a:lnTo>
                  <a:lnTo>
                    <a:pt x="861187" y="321424"/>
                  </a:lnTo>
                  <a:lnTo>
                    <a:pt x="898436" y="337553"/>
                  </a:lnTo>
                  <a:lnTo>
                    <a:pt x="934212" y="365480"/>
                  </a:lnTo>
                  <a:lnTo>
                    <a:pt x="961097" y="408419"/>
                  </a:lnTo>
                  <a:lnTo>
                    <a:pt x="971702" y="469595"/>
                  </a:lnTo>
                  <a:lnTo>
                    <a:pt x="968248" y="510273"/>
                  </a:lnTo>
                  <a:lnTo>
                    <a:pt x="953808" y="547636"/>
                  </a:lnTo>
                  <a:lnTo>
                    <a:pt x="929576" y="579551"/>
                  </a:lnTo>
                  <a:lnTo>
                    <a:pt x="896721" y="603897"/>
                  </a:lnTo>
                  <a:lnTo>
                    <a:pt x="916990" y="639292"/>
                  </a:lnTo>
                  <a:lnTo>
                    <a:pt x="958684" y="608609"/>
                  </a:lnTo>
                  <a:lnTo>
                    <a:pt x="989571" y="568312"/>
                  </a:lnTo>
                  <a:lnTo>
                    <a:pt x="1008126" y="521081"/>
                  </a:lnTo>
                  <a:lnTo>
                    <a:pt x="1012850" y="4695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8244" y="5059636"/>
              <a:ext cx="171059" cy="19353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918194" y="4985379"/>
            <a:ext cx="1976755" cy="171450"/>
            <a:chOff x="6918194" y="4985379"/>
            <a:chExt cx="1976755" cy="171450"/>
          </a:xfrm>
        </p:grpSpPr>
        <p:sp>
          <p:nvSpPr>
            <p:cNvPr id="24" name="object 24"/>
            <p:cNvSpPr/>
            <p:nvPr/>
          </p:nvSpPr>
          <p:spPr>
            <a:xfrm>
              <a:off x="6918194" y="5071109"/>
              <a:ext cx="1957705" cy="0"/>
            </a:xfrm>
            <a:custGeom>
              <a:avLst/>
              <a:gdLst/>
              <a:ahLst/>
              <a:cxnLst/>
              <a:rect l="l" t="t" r="r" b="b"/>
              <a:pathLst>
                <a:path w="1957704">
                  <a:moveTo>
                    <a:pt x="19576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99594" y="500442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255595" y="5936645"/>
            <a:ext cx="1599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CloudWatch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0602" y="3451374"/>
            <a:ext cx="466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6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8995" y="3432286"/>
            <a:ext cx="1065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Chatbot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38504" y="4983654"/>
            <a:ext cx="345440" cy="687705"/>
          </a:xfrm>
          <a:custGeom>
            <a:avLst/>
            <a:gdLst/>
            <a:ahLst/>
            <a:cxnLst/>
            <a:rect l="l" t="t" r="r" b="b"/>
            <a:pathLst>
              <a:path w="345439" h="687704">
                <a:moveTo>
                  <a:pt x="314733" y="687143"/>
                </a:moveTo>
                <a:lnTo>
                  <a:pt x="30321" y="687143"/>
                </a:lnTo>
                <a:lnTo>
                  <a:pt x="18522" y="684754"/>
                </a:lnTo>
                <a:lnTo>
                  <a:pt x="8884" y="678242"/>
                </a:lnTo>
                <a:lnTo>
                  <a:pt x="2384" y="668586"/>
                </a:lnTo>
                <a:lnTo>
                  <a:pt x="0" y="656765"/>
                </a:lnTo>
                <a:lnTo>
                  <a:pt x="0" y="30377"/>
                </a:lnTo>
                <a:lnTo>
                  <a:pt x="2384" y="18556"/>
                </a:lnTo>
                <a:lnTo>
                  <a:pt x="8884" y="8900"/>
                </a:lnTo>
                <a:lnTo>
                  <a:pt x="18522" y="2388"/>
                </a:lnTo>
                <a:lnTo>
                  <a:pt x="30321" y="0"/>
                </a:lnTo>
                <a:lnTo>
                  <a:pt x="314733" y="0"/>
                </a:lnTo>
                <a:lnTo>
                  <a:pt x="326532" y="2388"/>
                </a:lnTo>
                <a:lnTo>
                  <a:pt x="336170" y="8900"/>
                </a:lnTo>
                <a:lnTo>
                  <a:pt x="342671" y="18556"/>
                </a:lnTo>
                <a:lnTo>
                  <a:pt x="345055" y="30377"/>
                </a:lnTo>
                <a:lnTo>
                  <a:pt x="345055" y="60755"/>
                </a:lnTo>
                <a:lnTo>
                  <a:pt x="60642" y="60755"/>
                </a:lnTo>
                <a:lnTo>
                  <a:pt x="60642" y="626387"/>
                </a:lnTo>
                <a:lnTo>
                  <a:pt x="345055" y="626387"/>
                </a:lnTo>
                <a:lnTo>
                  <a:pt x="345055" y="656765"/>
                </a:lnTo>
                <a:lnTo>
                  <a:pt x="342671" y="668586"/>
                </a:lnTo>
                <a:lnTo>
                  <a:pt x="336170" y="678242"/>
                </a:lnTo>
                <a:lnTo>
                  <a:pt x="326532" y="684754"/>
                </a:lnTo>
                <a:lnTo>
                  <a:pt x="314733" y="687143"/>
                </a:lnTo>
                <a:close/>
              </a:path>
              <a:path w="345439" h="687704">
                <a:moveTo>
                  <a:pt x="345055" y="626387"/>
                </a:moveTo>
                <a:lnTo>
                  <a:pt x="284412" y="626387"/>
                </a:lnTo>
                <a:lnTo>
                  <a:pt x="284412" y="60755"/>
                </a:lnTo>
                <a:lnTo>
                  <a:pt x="345055" y="60755"/>
                </a:lnTo>
                <a:lnTo>
                  <a:pt x="345055" y="626387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93322" y="5125822"/>
            <a:ext cx="345440" cy="545465"/>
          </a:xfrm>
          <a:custGeom>
            <a:avLst/>
            <a:gdLst/>
            <a:ahLst/>
            <a:cxnLst/>
            <a:rect l="l" t="t" r="r" b="b"/>
            <a:pathLst>
              <a:path w="345439" h="545464">
                <a:moveTo>
                  <a:pt x="314733" y="544975"/>
                </a:moveTo>
                <a:lnTo>
                  <a:pt x="30321" y="544975"/>
                </a:lnTo>
                <a:lnTo>
                  <a:pt x="18522" y="542587"/>
                </a:lnTo>
                <a:lnTo>
                  <a:pt x="8884" y="536074"/>
                </a:lnTo>
                <a:lnTo>
                  <a:pt x="2384" y="526418"/>
                </a:lnTo>
                <a:lnTo>
                  <a:pt x="0" y="514597"/>
                </a:lnTo>
                <a:lnTo>
                  <a:pt x="0" y="30377"/>
                </a:lnTo>
                <a:lnTo>
                  <a:pt x="2384" y="18556"/>
                </a:lnTo>
                <a:lnTo>
                  <a:pt x="8884" y="8900"/>
                </a:lnTo>
                <a:lnTo>
                  <a:pt x="18522" y="2388"/>
                </a:lnTo>
                <a:lnTo>
                  <a:pt x="30321" y="0"/>
                </a:lnTo>
                <a:lnTo>
                  <a:pt x="314733" y="0"/>
                </a:lnTo>
                <a:lnTo>
                  <a:pt x="326532" y="2388"/>
                </a:lnTo>
                <a:lnTo>
                  <a:pt x="336170" y="8900"/>
                </a:lnTo>
                <a:lnTo>
                  <a:pt x="342671" y="18556"/>
                </a:lnTo>
                <a:lnTo>
                  <a:pt x="345055" y="30377"/>
                </a:lnTo>
                <a:lnTo>
                  <a:pt x="345055" y="60755"/>
                </a:lnTo>
                <a:lnTo>
                  <a:pt x="60642" y="60755"/>
                </a:lnTo>
                <a:lnTo>
                  <a:pt x="60642" y="484220"/>
                </a:lnTo>
                <a:lnTo>
                  <a:pt x="345055" y="484220"/>
                </a:lnTo>
                <a:lnTo>
                  <a:pt x="345055" y="514597"/>
                </a:lnTo>
                <a:lnTo>
                  <a:pt x="342671" y="526418"/>
                </a:lnTo>
                <a:lnTo>
                  <a:pt x="336170" y="536074"/>
                </a:lnTo>
                <a:lnTo>
                  <a:pt x="326532" y="542587"/>
                </a:lnTo>
                <a:lnTo>
                  <a:pt x="314733" y="544975"/>
                </a:lnTo>
                <a:close/>
              </a:path>
              <a:path w="345439" h="545464">
                <a:moveTo>
                  <a:pt x="345055" y="484220"/>
                </a:moveTo>
                <a:lnTo>
                  <a:pt x="284412" y="484220"/>
                </a:lnTo>
                <a:lnTo>
                  <a:pt x="284412" y="60755"/>
                </a:lnTo>
                <a:lnTo>
                  <a:pt x="345055" y="60755"/>
                </a:lnTo>
                <a:lnTo>
                  <a:pt x="345055" y="484220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55121" y="5723958"/>
            <a:ext cx="1421765" cy="60960"/>
          </a:xfrm>
          <a:custGeom>
            <a:avLst/>
            <a:gdLst/>
            <a:ahLst/>
            <a:cxnLst/>
            <a:rect l="l" t="t" r="r" b="b"/>
            <a:pathLst>
              <a:path w="1421764" h="60960">
                <a:moveTo>
                  <a:pt x="1421457" y="60755"/>
                </a:moveTo>
                <a:lnTo>
                  <a:pt x="0" y="60755"/>
                </a:lnTo>
                <a:lnTo>
                  <a:pt x="0" y="0"/>
                </a:lnTo>
                <a:lnTo>
                  <a:pt x="1421457" y="0"/>
                </a:lnTo>
                <a:lnTo>
                  <a:pt x="1421457" y="60755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2562937" y="4356962"/>
            <a:ext cx="515620" cy="1314450"/>
            <a:chOff x="2562937" y="4356962"/>
            <a:chExt cx="515620" cy="1314450"/>
          </a:xfrm>
        </p:grpSpPr>
        <p:sp>
          <p:nvSpPr>
            <p:cNvPr id="33" name="object 33"/>
            <p:cNvSpPr/>
            <p:nvPr/>
          </p:nvSpPr>
          <p:spPr>
            <a:xfrm>
              <a:off x="2562936" y="4356963"/>
              <a:ext cx="515620" cy="1314450"/>
            </a:xfrm>
            <a:custGeom>
              <a:avLst/>
              <a:gdLst/>
              <a:ahLst/>
              <a:cxnLst/>
              <a:rect l="l" t="t" r="r" b="b"/>
              <a:pathLst>
                <a:path w="515619" h="1314450">
                  <a:moveTo>
                    <a:pt x="430250" y="567131"/>
                  </a:moveTo>
                  <a:lnTo>
                    <a:pt x="399249" y="541096"/>
                  </a:lnTo>
                  <a:lnTo>
                    <a:pt x="387502" y="543763"/>
                  </a:lnTo>
                  <a:lnTo>
                    <a:pt x="369608" y="549986"/>
                  </a:lnTo>
                  <a:lnTo>
                    <a:pt x="369608" y="615149"/>
                  </a:lnTo>
                  <a:lnTo>
                    <a:pt x="369608" y="1253083"/>
                  </a:lnTo>
                  <a:lnTo>
                    <a:pt x="145834" y="1253083"/>
                  </a:lnTo>
                  <a:lnTo>
                    <a:pt x="145834" y="615149"/>
                  </a:lnTo>
                  <a:lnTo>
                    <a:pt x="190119" y="625792"/>
                  </a:lnTo>
                  <a:lnTo>
                    <a:pt x="235115" y="631126"/>
                  </a:lnTo>
                  <a:lnTo>
                    <a:pt x="280339" y="631126"/>
                  </a:lnTo>
                  <a:lnTo>
                    <a:pt x="325323" y="625792"/>
                  </a:lnTo>
                  <a:lnTo>
                    <a:pt x="369608" y="615149"/>
                  </a:lnTo>
                  <a:lnTo>
                    <a:pt x="369608" y="549986"/>
                  </a:lnTo>
                  <a:lnTo>
                    <a:pt x="336715" y="561403"/>
                  </a:lnTo>
                  <a:lnTo>
                    <a:pt x="284238" y="570230"/>
                  </a:lnTo>
                  <a:lnTo>
                    <a:pt x="231203" y="570230"/>
                  </a:lnTo>
                  <a:lnTo>
                    <a:pt x="178739" y="561403"/>
                  </a:lnTo>
                  <a:lnTo>
                    <a:pt x="127952" y="543763"/>
                  </a:lnTo>
                  <a:lnTo>
                    <a:pt x="124066" y="541997"/>
                  </a:lnTo>
                  <a:lnTo>
                    <a:pt x="119888" y="541096"/>
                  </a:lnTo>
                  <a:lnTo>
                    <a:pt x="115582" y="541096"/>
                  </a:lnTo>
                  <a:lnTo>
                    <a:pt x="103771" y="543458"/>
                  </a:lnTo>
                  <a:lnTo>
                    <a:pt x="94119" y="549948"/>
                  </a:lnTo>
                  <a:lnTo>
                    <a:pt x="87604" y="559600"/>
                  </a:lnTo>
                  <a:lnTo>
                    <a:pt x="85191" y="571411"/>
                  </a:lnTo>
                  <a:lnTo>
                    <a:pt x="85191" y="1283462"/>
                  </a:lnTo>
                  <a:lnTo>
                    <a:pt x="87579" y="1295285"/>
                  </a:lnTo>
                  <a:lnTo>
                    <a:pt x="94081" y="1304937"/>
                  </a:lnTo>
                  <a:lnTo>
                    <a:pt x="103720" y="1311452"/>
                  </a:lnTo>
                  <a:lnTo>
                    <a:pt x="115519" y="1313840"/>
                  </a:lnTo>
                  <a:lnTo>
                    <a:pt x="399935" y="1313840"/>
                  </a:lnTo>
                  <a:lnTo>
                    <a:pt x="411734" y="1311452"/>
                  </a:lnTo>
                  <a:lnTo>
                    <a:pt x="421373" y="1304937"/>
                  </a:lnTo>
                  <a:lnTo>
                    <a:pt x="427863" y="1295285"/>
                  </a:lnTo>
                  <a:lnTo>
                    <a:pt x="430250" y="1283462"/>
                  </a:lnTo>
                  <a:lnTo>
                    <a:pt x="430250" y="1253083"/>
                  </a:lnTo>
                  <a:lnTo>
                    <a:pt x="430250" y="615149"/>
                  </a:lnTo>
                  <a:lnTo>
                    <a:pt x="430250" y="570230"/>
                  </a:lnTo>
                  <a:lnTo>
                    <a:pt x="430250" y="567131"/>
                  </a:lnTo>
                  <a:close/>
                </a:path>
                <a:path w="515619" h="1314450">
                  <a:moveTo>
                    <a:pt x="515454" y="258216"/>
                  </a:moveTo>
                  <a:lnTo>
                    <a:pt x="511302" y="211810"/>
                  </a:lnTo>
                  <a:lnTo>
                    <a:pt x="499325" y="168122"/>
                  </a:lnTo>
                  <a:lnTo>
                    <a:pt x="480263" y="127901"/>
                  </a:lnTo>
                  <a:lnTo>
                    <a:pt x="454837" y="91859"/>
                  </a:lnTo>
                  <a:lnTo>
                    <a:pt x="454812" y="258216"/>
                  </a:lnTo>
                  <a:lnTo>
                    <a:pt x="449605" y="303491"/>
                  </a:lnTo>
                  <a:lnTo>
                    <a:pt x="434784" y="345059"/>
                  </a:lnTo>
                  <a:lnTo>
                    <a:pt x="411518" y="381711"/>
                  </a:lnTo>
                  <a:lnTo>
                    <a:pt x="381000" y="412292"/>
                  </a:lnTo>
                  <a:lnTo>
                    <a:pt x="344398" y="435597"/>
                  </a:lnTo>
                  <a:lnTo>
                    <a:pt x="302920" y="450456"/>
                  </a:lnTo>
                  <a:lnTo>
                    <a:pt x="257721" y="455676"/>
                  </a:lnTo>
                  <a:lnTo>
                    <a:pt x="212534" y="450456"/>
                  </a:lnTo>
                  <a:lnTo>
                    <a:pt x="171043" y="435597"/>
                  </a:lnTo>
                  <a:lnTo>
                    <a:pt x="134454" y="412292"/>
                  </a:lnTo>
                  <a:lnTo>
                    <a:pt x="103936" y="381711"/>
                  </a:lnTo>
                  <a:lnTo>
                    <a:pt x="80670" y="345059"/>
                  </a:lnTo>
                  <a:lnTo>
                    <a:pt x="65836" y="303491"/>
                  </a:lnTo>
                  <a:lnTo>
                    <a:pt x="60642" y="258216"/>
                  </a:lnTo>
                  <a:lnTo>
                    <a:pt x="65836" y="212966"/>
                  </a:lnTo>
                  <a:lnTo>
                    <a:pt x="80670" y="171373"/>
                  </a:lnTo>
                  <a:lnTo>
                    <a:pt x="103936" y="134721"/>
                  </a:lnTo>
                  <a:lnTo>
                    <a:pt x="134454" y="104140"/>
                  </a:lnTo>
                  <a:lnTo>
                    <a:pt x="171043" y="80835"/>
                  </a:lnTo>
                  <a:lnTo>
                    <a:pt x="212534" y="65976"/>
                  </a:lnTo>
                  <a:lnTo>
                    <a:pt x="257721" y="60756"/>
                  </a:lnTo>
                  <a:lnTo>
                    <a:pt x="302882" y="66040"/>
                  </a:lnTo>
                  <a:lnTo>
                    <a:pt x="344347" y="80924"/>
                  </a:lnTo>
                  <a:lnTo>
                    <a:pt x="380911" y="104228"/>
                  </a:lnTo>
                  <a:lnTo>
                    <a:pt x="411416" y="134797"/>
                  </a:lnTo>
                  <a:lnTo>
                    <a:pt x="434695" y="171437"/>
                  </a:lnTo>
                  <a:lnTo>
                    <a:pt x="449541" y="212940"/>
                  </a:lnTo>
                  <a:lnTo>
                    <a:pt x="454812" y="258216"/>
                  </a:lnTo>
                  <a:lnTo>
                    <a:pt x="454812" y="91833"/>
                  </a:lnTo>
                  <a:lnTo>
                    <a:pt x="423799" y="60756"/>
                  </a:lnTo>
                  <a:lnTo>
                    <a:pt x="387794" y="35267"/>
                  </a:lnTo>
                  <a:lnTo>
                    <a:pt x="347649" y="16167"/>
                  </a:lnTo>
                  <a:lnTo>
                    <a:pt x="304050" y="4165"/>
                  </a:lnTo>
                  <a:lnTo>
                    <a:pt x="257721" y="0"/>
                  </a:lnTo>
                  <a:lnTo>
                    <a:pt x="211404" y="4165"/>
                  </a:lnTo>
                  <a:lnTo>
                    <a:pt x="167805" y="16167"/>
                  </a:lnTo>
                  <a:lnTo>
                    <a:pt x="127647" y="35267"/>
                  </a:lnTo>
                  <a:lnTo>
                    <a:pt x="91681" y="60731"/>
                  </a:lnTo>
                  <a:lnTo>
                    <a:pt x="60617" y="91859"/>
                  </a:lnTo>
                  <a:lnTo>
                    <a:pt x="35191" y="127901"/>
                  </a:lnTo>
                  <a:lnTo>
                    <a:pt x="16116" y="168122"/>
                  </a:lnTo>
                  <a:lnTo>
                    <a:pt x="4152" y="211810"/>
                  </a:lnTo>
                  <a:lnTo>
                    <a:pt x="0" y="258216"/>
                  </a:lnTo>
                  <a:lnTo>
                    <a:pt x="4152" y="304622"/>
                  </a:lnTo>
                  <a:lnTo>
                    <a:pt x="16103" y="348259"/>
                  </a:lnTo>
                  <a:lnTo>
                    <a:pt x="35191" y="388531"/>
                  </a:lnTo>
                  <a:lnTo>
                    <a:pt x="60617" y="424573"/>
                  </a:lnTo>
                  <a:lnTo>
                    <a:pt x="91681" y="455688"/>
                  </a:lnTo>
                  <a:lnTo>
                    <a:pt x="127647" y="481164"/>
                  </a:lnTo>
                  <a:lnTo>
                    <a:pt x="167805" y="500265"/>
                  </a:lnTo>
                  <a:lnTo>
                    <a:pt x="211404" y="512267"/>
                  </a:lnTo>
                  <a:lnTo>
                    <a:pt x="257721" y="516420"/>
                  </a:lnTo>
                  <a:lnTo>
                    <a:pt x="304025" y="512216"/>
                  </a:lnTo>
                  <a:lnTo>
                    <a:pt x="347599" y="500189"/>
                  </a:lnTo>
                  <a:lnTo>
                    <a:pt x="387731" y="481076"/>
                  </a:lnTo>
                  <a:lnTo>
                    <a:pt x="423583" y="455676"/>
                  </a:lnTo>
                  <a:lnTo>
                    <a:pt x="454736" y="424484"/>
                  </a:lnTo>
                  <a:lnTo>
                    <a:pt x="480174" y="388467"/>
                  </a:lnTo>
                  <a:lnTo>
                    <a:pt x="499224" y="348310"/>
                  </a:lnTo>
                  <a:lnTo>
                    <a:pt x="511251" y="304622"/>
                  </a:lnTo>
                  <a:lnTo>
                    <a:pt x="515454" y="258216"/>
                  </a:lnTo>
                  <a:close/>
                </a:path>
              </a:pathLst>
            </a:custGeom>
            <a:solidFill>
              <a:srgbClr val="CD21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9067" y="4472701"/>
              <a:ext cx="171921" cy="20079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543914" y="5936645"/>
            <a:ext cx="2487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(cron</a:t>
            </a:r>
            <a:r>
              <a:rPr sz="2000" spc="-17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replacement)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6815" y="513855"/>
            <a:ext cx="493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Amazon</a:t>
            </a:r>
            <a:r>
              <a:rPr spc="-195" dirty="0"/>
              <a:t> </a:t>
            </a:r>
            <a:r>
              <a:rPr spc="25" dirty="0"/>
              <a:t>API</a:t>
            </a:r>
            <a:r>
              <a:rPr spc="-210" dirty="0"/>
              <a:t> </a:t>
            </a:r>
            <a:r>
              <a:rPr spc="-50" dirty="0"/>
              <a:t>Gateway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5082575" y="1393773"/>
            <a:ext cx="6334125" cy="34436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HA,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scalable,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authorization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Throttling,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metering,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caching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Meets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criteria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6545" y="2452001"/>
              <a:ext cx="2039620" cy="1952625"/>
            </a:xfrm>
            <a:custGeom>
              <a:avLst/>
              <a:gdLst/>
              <a:ahLst/>
              <a:cxnLst/>
              <a:rect l="l" t="t" r="r" b="b"/>
              <a:pathLst>
                <a:path w="2039620" h="1952625">
                  <a:moveTo>
                    <a:pt x="692797" y="488226"/>
                  </a:moveTo>
                  <a:lnTo>
                    <a:pt x="612533" y="488226"/>
                  </a:lnTo>
                  <a:lnTo>
                    <a:pt x="612533" y="108102"/>
                  </a:lnTo>
                  <a:lnTo>
                    <a:pt x="612533" y="41008"/>
                  </a:lnTo>
                  <a:lnTo>
                    <a:pt x="593382" y="6451"/>
                  </a:lnTo>
                  <a:lnTo>
                    <a:pt x="573278" y="0"/>
                  </a:lnTo>
                  <a:lnTo>
                    <a:pt x="562737" y="838"/>
                  </a:lnTo>
                  <a:lnTo>
                    <a:pt x="552627" y="4419"/>
                  </a:lnTo>
                  <a:lnTo>
                    <a:pt x="529805" y="15544"/>
                  </a:lnTo>
                  <a:lnTo>
                    <a:pt x="529805" y="108102"/>
                  </a:lnTo>
                  <a:lnTo>
                    <a:pt x="529805" y="1856359"/>
                  </a:lnTo>
                  <a:lnTo>
                    <a:pt x="81508" y="1707959"/>
                  </a:lnTo>
                  <a:lnTo>
                    <a:pt x="81508" y="326428"/>
                  </a:lnTo>
                  <a:lnTo>
                    <a:pt x="529805" y="108102"/>
                  </a:lnTo>
                  <a:lnTo>
                    <a:pt x="529805" y="15544"/>
                  </a:lnTo>
                  <a:lnTo>
                    <a:pt x="22821" y="262597"/>
                  </a:lnTo>
                  <a:lnTo>
                    <a:pt x="0" y="298780"/>
                  </a:lnTo>
                  <a:lnTo>
                    <a:pt x="0" y="1735607"/>
                  </a:lnTo>
                  <a:lnTo>
                    <a:pt x="27724" y="1776272"/>
                  </a:lnTo>
                  <a:lnTo>
                    <a:pt x="557517" y="1951913"/>
                  </a:lnTo>
                  <a:lnTo>
                    <a:pt x="561835" y="1952472"/>
                  </a:lnTo>
                  <a:lnTo>
                    <a:pt x="566242" y="1952472"/>
                  </a:lnTo>
                  <a:lnTo>
                    <a:pt x="570560" y="1951913"/>
                  </a:lnTo>
                  <a:lnTo>
                    <a:pt x="577202" y="1951634"/>
                  </a:lnTo>
                  <a:lnTo>
                    <a:pt x="611327" y="1920849"/>
                  </a:lnTo>
                  <a:lnTo>
                    <a:pt x="612533" y="1911248"/>
                  </a:lnTo>
                  <a:lnTo>
                    <a:pt x="612533" y="1856359"/>
                  </a:lnTo>
                  <a:lnTo>
                    <a:pt x="612533" y="1464005"/>
                  </a:lnTo>
                  <a:lnTo>
                    <a:pt x="692797" y="1464005"/>
                  </a:lnTo>
                  <a:lnTo>
                    <a:pt x="692797" y="1382687"/>
                  </a:lnTo>
                  <a:lnTo>
                    <a:pt x="612533" y="1382687"/>
                  </a:lnTo>
                  <a:lnTo>
                    <a:pt x="612533" y="569544"/>
                  </a:lnTo>
                  <a:lnTo>
                    <a:pt x="692797" y="569544"/>
                  </a:lnTo>
                  <a:lnTo>
                    <a:pt x="692797" y="488226"/>
                  </a:lnTo>
                  <a:close/>
                </a:path>
                <a:path w="2039620" h="1952625">
                  <a:moveTo>
                    <a:pt x="892517" y="854976"/>
                  </a:moveTo>
                  <a:lnTo>
                    <a:pt x="839533" y="793178"/>
                  </a:lnTo>
                  <a:lnTo>
                    <a:pt x="686701" y="923683"/>
                  </a:lnTo>
                  <a:lnTo>
                    <a:pt x="672553" y="957745"/>
                  </a:lnTo>
                  <a:lnTo>
                    <a:pt x="676732" y="972769"/>
                  </a:lnTo>
                  <a:lnTo>
                    <a:pt x="686701" y="985481"/>
                  </a:lnTo>
                  <a:lnTo>
                    <a:pt x="839939" y="1115987"/>
                  </a:lnTo>
                  <a:lnTo>
                    <a:pt x="892517" y="1055408"/>
                  </a:lnTo>
                  <a:lnTo>
                    <a:pt x="775957" y="955802"/>
                  </a:lnTo>
                  <a:lnTo>
                    <a:pt x="892517" y="854976"/>
                  </a:lnTo>
                  <a:close/>
                </a:path>
                <a:path w="2039620" h="1952625">
                  <a:moveTo>
                    <a:pt x="937323" y="1382687"/>
                  </a:moveTo>
                  <a:lnTo>
                    <a:pt x="815060" y="1382687"/>
                  </a:lnTo>
                  <a:lnTo>
                    <a:pt x="815060" y="1464005"/>
                  </a:lnTo>
                  <a:lnTo>
                    <a:pt x="937323" y="1464005"/>
                  </a:lnTo>
                  <a:lnTo>
                    <a:pt x="937323" y="1382687"/>
                  </a:lnTo>
                  <a:close/>
                </a:path>
                <a:path w="2039620" h="1952625">
                  <a:moveTo>
                    <a:pt x="937323" y="488226"/>
                  </a:moveTo>
                  <a:lnTo>
                    <a:pt x="815060" y="488226"/>
                  </a:lnTo>
                  <a:lnTo>
                    <a:pt x="815060" y="569544"/>
                  </a:lnTo>
                  <a:lnTo>
                    <a:pt x="937323" y="569544"/>
                  </a:lnTo>
                  <a:lnTo>
                    <a:pt x="937323" y="488226"/>
                  </a:lnTo>
                  <a:close/>
                </a:path>
                <a:path w="2039620" h="1952625">
                  <a:moveTo>
                    <a:pt x="1138199" y="749795"/>
                  </a:moveTo>
                  <a:lnTo>
                    <a:pt x="1060983" y="723760"/>
                  </a:lnTo>
                  <a:lnTo>
                    <a:pt x="898994" y="1201737"/>
                  </a:lnTo>
                  <a:lnTo>
                    <a:pt x="976210" y="1227772"/>
                  </a:lnTo>
                  <a:lnTo>
                    <a:pt x="1138199" y="749795"/>
                  </a:lnTo>
                  <a:close/>
                </a:path>
                <a:path w="2039620" h="1952625">
                  <a:moveTo>
                    <a:pt x="1181849" y="1382687"/>
                  </a:moveTo>
                  <a:lnTo>
                    <a:pt x="1059586" y="1382687"/>
                  </a:lnTo>
                  <a:lnTo>
                    <a:pt x="1059586" y="1464005"/>
                  </a:lnTo>
                  <a:lnTo>
                    <a:pt x="1181849" y="1464005"/>
                  </a:lnTo>
                  <a:lnTo>
                    <a:pt x="1181849" y="1382687"/>
                  </a:lnTo>
                  <a:close/>
                </a:path>
                <a:path w="2039620" h="1952625">
                  <a:moveTo>
                    <a:pt x="1181849" y="488226"/>
                  </a:moveTo>
                  <a:lnTo>
                    <a:pt x="1059586" y="488226"/>
                  </a:lnTo>
                  <a:lnTo>
                    <a:pt x="1059586" y="569544"/>
                  </a:lnTo>
                  <a:lnTo>
                    <a:pt x="1181849" y="569544"/>
                  </a:lnTo>
                  <a:lnTo>
                    <a:pt x="1181849" y="488226"/>
                  </a:lnTo>
                  <a:close/>
                </a:path>
                <a:path w="2039620" h="1952625">
                  <a:moveTo>
                    <a:pt x="1365135" y="951014"/>
                  </a:moveTo>
                  <a:lnTo>
                    <a:pt x="1360970" y="935990"/>
                  </a:lnTo>
                  <a:lnTo>
                    <a:pt x="1350987" y="923277"/>
                  </a:lnTo>
                  <a:lnTo>
                    <a:pt x="1197762" y="793178"/>
                  </a:lnTo>
                  <a:lnTo>
                    <a:pt x="1144778" y="856602"/>
                  </a:lnTo>
                  <a:lnTo>
                    <a:pt x="1261745" y="955802"/>
                  </a:lnTo>
                  <a:lnTo>
                    <a:pt x="1145184" y="1054188"/>
                  </a:lnTo>
                  <a:lnTo>
                    <a:pt x="1198168" y="1115987"/>
                  </a:lnTo>
                  <a:lnTo>
                    <a:pt x="1350987" y="985075"/>
                  </a:lnTo>
                  <a:lnTo>
                    <a:pt x="1355471" y="980605"/>
                  </a:lnTo>
                  <a:lnTo>
                    <a:pt x="1363357" y="966495"/>
                  </a:lnTo>
                  <a:lnTo>
                    <a:pt x="1365135" y="951014"/>
                  </a:lnTo>
                  <a:close/>
                </a:path>
                <a:path w="2039620" h="1952625">
                  <a:moveTo>
                    <a:pt x="1426375" y="1382687"/>
                  </a:moveTo>
                  <a:lnTo>
                    <a:pt x="1304112" y="1382687"/>
                  </a:lnTo>
                  <a:lnTo>
                    <a:pt x="1304112" y="1464005"/>
                  </a:lnTo>
                  <a:lnTo>
                    <a:pt x="1426375" y="1464005"/>
                  </a:lnTo>
                  <a:lnTo>
                    <a:pt x="1426375" y="1382687"/>
                  </a:lnTo>
                  <a:close/>
                </a:path>
                <a:path w="2039620" h="1952625">
                  <a:moveTo>
                    <a:pt x="1426375" y="488226"/>
                  </a:moveTo>
                  <a:lnTo>
                    <a:pt x="1304112" y="488226"/>
                  </a:lnTo>
                  <a:lnTo>
                    <a:pt x="1304112" y="569544"/>
                  </a:lnTo>
                  <a:lnTo>
                    <a:pt x="1426375" y="569544"/>
                  </a:lnTo>
                  <a:lnTo>
                    <a:pt x="1426375" y="488226"/>
                  </a:lnTo>
                  <a:close/>
                </a:path>
                <a:path w="2039620" h="1952625">
                  <a:moveTo>
                    <a:pt x="1481112" y="1951951"/>
                  </a:moveTo>
                  <a:lnTo>
                    <a:pt x="1467548" y="1951913"/>
                  </a:lnTo>
                  <a:lnTo>
                    <a:pt x="1472158" y="1952561"/>
                  </a:lnTo>
                  <a:lnTo>
                    <a:pt x="1476794" y="1952561"/>
                  </a:lnTo>
                  <a:lnTo>
                    <a:pt x="1481112" y="1951951"/>
                  </a:lnTo>
                  <a:close/>
                </a:path>
                <a:path w="2039620" h="1952625">
                  <a:moveTo>
                    <a:pt x="2039327" y="298780"/>
                  </a:moveTo>
                  <a:lnTo>
                    <a:pt x="2016506" y="262597"/>
                  </a:lnTo>
                  <a:lnTo>
                    <a:pt x="1956600" y="233413"/>
                  </a:lnTo>
                  <a:lnTo>
                    <a:pt x="1956600" y="323989"/>
                  </a:lnTo>
                  <a:lnTo>
                    <a:pt x="1956600" y="1706333"/>
                  </a:lnTo>
                  <a:lnTo>
                    <a:pt x="1508302" y="1854733"/>
                  </a:lnTo>
                  <a:lnTo>
                    <a:pt x="1508302" y="106476"/>
                  </a:lnTo>
                  <a:lnTo>
                    <a:pt x="1956600" y="323989"/>
                  </a:lnTo>
                  <a:lnTo>
                    <a:pt x="1956600" y="233413"/>
                  </a:lnTo>
                  <a:lnTo>
                    <a:pt x="1696123" y="106476"/>
                  </a:lnTo>
                  <a:lnTo>
                    <a:pt x="1486700" y="4419"/>
                  </a:lnTo>
                  <a:lnTo>
                    <a:pt x="1476590" y="838"/>
                  </a:lnTo>
                  <a:lnTo>
                    <a:pt x="1437792" y="12966"/>
                  </a:lnTo>
                  <a:lnTo>
                    <a:pt x="1426387" y="41008"/>
                  </a:lnTo>
                  <a:lnTo>
                    <a:pt x="1426387" y="1911248"/>
                  </a:lnTo>
                  <a:lnTo>
                    <a:pt x="1450517" y="1949221"/>
                  </a:lnTo>
                  <a:lnTo>
                    <a:pt x="1458785" y="1951913"/>
                  </a:lnTo>
                  <a:lnTo>
                    <a:pt x="1467548" y="1951913"/>
                  </a:lnTo>
                  <a:lnTo>
                    <a:pt x="1481404" y="1951913"/>
                  </a:lnTo>
                  <a:lnTo>
                    <a:pt x="1774507" y="1854733"/>
                  </a:lnTo>
                  <a:lnTo>
                    <a:pt x="2011210" y="1776272"/>
                  </a:lnTo>
                  <a:lnTo>
                    <a:pt x="2023097" y="1770113"/>
                  </a:lnTo>
                  <a:lnTo>
                    <a:pt x="2032152" y="1760689"/>
                  </a:lnTo>
                  <a:lnTo>
                    <a:pt x="2037765" y="1748904"/>
                  </a:lnTo>
                  <a:lnTo>
                    <a:pt x="2039327" y="1735607"/>
                  </a:lnTo>
                  <a:lnTo>
                    <a:pt x="2039327" y="2987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2376" y="1938528"/>
            <a:ext cx="1065275" cy="1033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34410" y="2126653"/>
            <a:ext cx="24276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AWS,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source,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third-party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4410" y="3708420"/>
            <a:ext cx="2267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yn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4410" y="4985287"/>
            <a:ext cx="21094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templates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3346703"/>
            <a:ext cx="1028699" cy="101803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9667" y="435759"/>
            <a:ext cx="602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S</a:t>
            </a:r>
            <a:r>
              <a:rPr spc="-100" dirty="0"/>
              <a:t>e</a:t>
            </a:r>
            <a:r>
              <a:rPr spc="-100" dirty="0"/>
              <a:t>r</a:t>
            </a:r>
            <a:r>
              <a:rPr spc="-145" dirty="0"/>
              <a:t>v</a:t>
            </a:r>
            <a:r>
              <a:rPr spc="-50" dirty="0"/>
              <a:t>e</a:t>
            </a:r>
            <a:r>
              <a:rPr spc="-95" dirty="0"/>
              <a:t>rl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</a:t>
            </a:r>
            <a:r>
              <a:rPr spc="-200" dirty="0"/>
              <a:t> </a:t>
            </a:r>
            <a:r>
              <a:rPr spc="45" dirty="0"/>
              <a:t>D</a:t>
            </a:r>
            <a:r>
              <a:rPr spc="-135" dirty="0"/>
              <a:t>e</a:t>
            </a:r>
            <a:r>
              <a:rPr spc="-145" dirty="0"/>
              <a:t>v</a:t>
            </a:r>
            <a:r>
              <a:rPr spc="-50" dirty="0"/>
              <a:t>e</a:t>
            </a:r>
            <a:r>
              <a:rPr spc="-95" dirty="0"/>
              <a:t>l</a:t>
            </a:r>
            <a:r>
              <a:rPr spc="70" dirty="0"/>
              <a:t>op</a:t>
            </a:r>
            <a:r>
              <a:rPr spc="60" dirty="0"/>
              <a:t>e</a:t>
            </a:r>
            <a:r>
              <a:rPr spc="-100" dirty="0"/>
              <a:t>r</a:t>
            </a:r>
            <a:r>
              <a:rPr spc="-215" dirty="0"/>
              <a:t> </a:t>
            </a:r>
            <a:r>
              <a:rPr spc="-375" dirty="0"/>
              <a:t>T</a:t>
            </a:r>
            <a:r>
              <a:rPr spc="45" dirty="0"/>
              <a:t>ool</a:t>
            </a:r>
            <a:r>
              <a:rPr spc="-90" dirty="0"/>
              <a:t>s</a:t>
            </a:r>
            <a:endParaRPr spc="-9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963" y="4757928"/>
            <a:ext cx="797051" cy="9540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3420" y="1716023"/>
            <a:ext cx="904242" cy="13337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62023" y="1968698"/>
            <a:ext cx="247904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Serverless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(SAM)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2023" y="3550719"/>
            <a:ext cx="18288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bd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2023" y="4980036"/>
            <a:ext cx="316103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deployed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7752" y="3358896"/>
            <a:ext cx="992123" cy="10393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3744" y="4879847"/>
            <a:ext cx="1097279" cy="85191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919" y="513855"/>
            <a:ext cx="885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AWS</a:t>
            </a:r>
            <a:r>
              <a:rPr spc="-215" dirty="0"/>
              <a:t> </a:t>
            </a:r>
            <a:r>
              <a:rPr spc="-95" dirty="0"/>
              <a:t>Serverless</a:t>
            </a:r>
            <a:r>
              <a:rPr spc="-210" dirty="0"/>
              <a:t> </a:t>
            </a:r>
            <a:r>
              <a:rPr spc="45" dirty="0"/>
              <a:t>Application</a:t>
            </a:r>
            <a:r>
              <a:rPr spc="-215" dirty="0"/>
              <a:t> </a:t>
            </a:r>
            <a:r>
              <a:rPr spc="5" dirty="0"/>
              <a:t>Repository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5087147" y="1873833"/>
            <a:ext cx="5177790" cy="3423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Browse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01040">
              <a:lnSpc>
                <a:spcPct val="163000"/>
              </a:lnSpc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Publish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IAM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accounts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7168" y="2776145"/>
              <a:ext cx="2036445" cy="1295400"/>
            </a:xfrm>
            <a:custGeom>
              <a:avLst/>
              <a:gdLst/>
              <a:ahLst/>
              <a:cxnLst/>
              <a:rect l="l" t="t" r="r" b="b"/>
              <a:pathLst>
                <a:path w="2036445" h="1295400">
                  <a:moveTo>
                    <a:pt x="1720427" y="1295399"/>
                  </a:moveTo>
                  <a:lnTo>
                    <a:pt x="385291" y="1295399"/>
                  </a:lnTo>
                  <a:lnTo>
                    <a:pt x="248631" y="1257299"/>
                  </a:lnTo>
                  <a:lnTo>
                    <a:pt x="205708" y="1231899"/>
                  </a:lnTo>
                  <a:lnTo>
                    <a:pt x="165147" y="1206499"/>
                  </a:lnTo>
                  <a:lnTo>
                    <a:pt x="127578" y="1181099"/>
                  </a:lnTo>
                  <a:lnTo>
                    <a:pt x="93629" y="1155699"/>
                  </a:lnTo>
                  <a:lnTo>
                    <a:pt x="63930" y="1117599"/>
                  </a:lnTo>
                  <a:lnTo>
                    <a:pt x="39109" y="1079499"/>
                  </a:lnTo>
                  <a:lnTo>
                    <a:pt x="19795" y="1028699"/>
                  </a:lnTo>
                  <a:lnTo>
                    <a:pt x="6617" y="990599"/>
                  </a:lnTo>
                  <a:lnTo>
                    <a:pt x="203" y="939799"/>
                  </a:lnTo>
                  <a:lnTo>
                    <a:pt x="203" y="888999"/>
                  </a:lnTo>
                  <a:lnTo>
                    <a:pt x="0" y="888999"/>
                  </a:lnTo>
                  <a:lnTo>
                    <a:pt x="4946" y="838199"/>
                  </a:lnTo>
                  <a:lnTo>
                    <a:pt x="15403" y="787399"/>
                  </a:lnTo>
                  <a:lnTo>
                    <a:pt x="31237" y="749299"/>
                  </a:lnTo>
                  <a:lnTo>
                    <a:pt x="52111" y="711199"/>
                  </a:lnTo>
                  <a:lnTo>
                    <a:pt x="77686" y="673099"/>
                  </a:lnTo>
                  <a:lnTo>
                    <a:pt x="107627" y="634999"/>
                  </a:lnTo>
                  <a:lnTo>
                    <a:pt x="141595" y="609599"/>
                  </a:lnTo>
                  <a:lnTo>
                    <a:pt x="179253" y="584199"/>
                  </a:lnTo>
                  <a:lnTo>
                    <a:pt x="220263" y="558799"/>
                  </a:lnTo>
                  <a:lnTo>
                    <a:pt x="264288" y="546099"/>
                  </a:lnTo>
                  <a:lnTo>
                    <a:pt x="264288" y="520699"/>
                  </a:lnTo>
                  <a:lnTo>
                    <a:pt x="267555" y="469899"/>
                  </a:lnTo>
                  <a:lnTo>
                    <a:pt x="275056" y="419099"/>
                  </a:lnTo>
                  <a:lnTo>
                    <a:pt x="301980" y="330199"/>
                  </a:lnTo>
                  <a:lnTo>
                    <a:pt x="321017" y="292099"/>
                  </a:lnTo>
                  <a:lnTo>
                    <a:pt x="343512" y="253999"/>
                  </a:lnTo>
                  <a:lnTo>
                    <a:pt x="369271" y="215899"/>
                  </a:lnTo>
                  <a:lnTo>
                    <a:pt x="398102" y="177799"/>
                  </a:lnTo>
                  <a:lnTo>
                    <a:pt x="429809" y="139699"/>
                  </a:lnTo>
                  <a:lnTo>
                    <a:pt x="464201" y="114299"/>
                  </a:lnTo>
                  <a:lnTo>
                    <a:pt x="501082" y="88899"/>
                  </a:lnTo>
                  <a:lnTo>
                    <a:pt x="540260" y="63499"/>
                  </a:lnTo>
                  <a:lnTo>
                    <a:pt x="581541" y="38099"/>
                  </a:lnTo>
                  <a:lnTo>
                    <a:pt x="624731" y="25399"/>
                  </a:lnTo>
                  <a:lnTo>
                    <a:pt x="716065" y="0"/>
                  </a:lnTo>
                  <a:lnTo>
                    <a:pt x="916459" y="0"/>
                  </a:lnTo>
                  <a:lnTo>
                    <a:pt x="966527" y="25399"/>
                  </a:lnTo>
                  <a:lnTo>
                    <a:pt x="1014942" y="38099"/>
                  </a:lnTo>
                  <a:lnTo>
                    <a:pt x="1061366" y="63499"/>
                  </a:lnTo>
                  <a:lnTo>
                    <a:pt x="1083414" y="76199"/>
                  </a:lnTo>
                  <a:lnTo>
                    <a:pt x="757496" y="76199"/>
                  </a:lnTo>
                  <a:lnTo>
                    <a:pt x="615178" y="114299"/>
                  </a:lnTo>
                  <a:lnTo>
                    <a:pt x="573281" y="139699"/>
                  </a:lnTo>
                  <a:lnTo>
                    <a:pt x="534280" y="165099"/>
                  </a:lnTo>
                  <a:lnTo>
                    <a:pt x="498372" y="190499"/>
                  </a:lnTo>
                  <a:lnTo>
                    <a:pt x="465750" y="228599"/>
                  </a:lnTo>
                  <a:lnTo>
                    <a:pt x="436610" y="253999"/>
                  </a:lnTo>
                  <a:lnTo>
                    <a:pt x="411146" y="292099"/>
                  </a:lnTo>
                  <a:lnTo>
                    <a:pt x="389553" y="342899"/>
                  </a:lnTo>
                  <a:lnTo>
                    <a:pt x="372027" y="380999"/>
                  </a:lnTo>
                  <a:lnTo>
                    <a:pt x="358762" y="419099"/>
                  </a:lnTo>
                  <a:lnTo>
                    <a:pt x="349953" y="469899"/>
                  </a:lnTo>
                  <a:lnTo>
                    <a:pt x="345795" y="520699"/>
                  </a:lnTo>
                  <a:lnTo>
                    <a:pt x="345909" y="533399"/>
                  </a:lnTo>
                  <a:lnTo>
                    <a:pt x="346493" y="546099"/>
                  </a:lnTo>
                  <a:lnTo>
                    <a:pt x="347543" y="558799"/>
                  </a:lnTo>
                  <a:lnTo>
                    <a:pt x="349056" y="571499"/>
                  </a:lnTo>
                  <a:lnTo>
                    <a:pt x="348073" y="584199"/>
                  </a:lnTo>
                  <a:lnTo>
                    <a:pt x="342021" y="596899"/>
                  </a:lnTo>
                  <a:lnTo>
                    <a:pt x="331742" y="609599"/>
                  </a:lnTo>
                  <a:lnTo>
                    <a:pt x="318083" y="622299"/>
                  </a:lnTo>
                  <a:lnTo>
                    <a:pt x="268989" y="634999"/>
                  </a:lnTo>
                  <a:lnTo>
                    <a:pt x="223854" y="647699"/>
                  </a:lnTo>
                  <a:lnTo>
                    <a:pt x="183472" y="685799"/>
                  </a:lnTo>
                  <a:lnTo>
                    <a:pt x="148639" y="711199"/>
                  </a:lnTo>
                  <a:lnTo>
                    <a:pt x="120149" y="749299"/>
                  </a:lnTo>
                  <a:lnTo>
                    <a:pt x="98797" y="800099"/>
                  </a:lnTo>
                  <a:lnTo>
                    <a:pt x="85379" y="850899"/>
                  </a:lnTo>
                  <a:lnTo>
                    <a:pt x="504051" y="850899"/>
                  </a:lnTo>
                  <a:lnTo>
                    <a:pt x="515331" y="863599"/>
                  </a:lnTo>
                  <a:lnTo>
                    <a:pt x="522762" y="863599"/>
                  </a:lnTo>
                  <a:lnTo>
                    <a:pt x="526910" y="876299"/>
                  </a:lnTo>
                  <a:lnTo>
                    <a:pt x="527613" y="888999"/>
                  </a:lnTo>
                  <a:lnTo>
                    <a:pt x="524704" y="901699"/>
                  </a:lnTo>
                  <a:lnTo>
                    <a:pt x="518519" y="914399"/>
                  </a:lnTo>
                  <a:lnTo>
                    <a:pt x="509697" y="927099"/>
                  </a:lnTo>
                  <a:lnTo>
                    <a:pt x="81303" y="927099"/>
                  </a:lnTo>
                  <a:lnTo>
                    <a:pt x="87996" y="977899"/>
                  </a:lnTo>
                  <a:lnTo>
                    <a:pt x="102370" y="1015999"/>
                  </a:lnTo>
                  <a:lnTo>
                    <a:pt x="123537" y="1054099"/>
                  </a:lnTo>
                  <a:lnTo>
                    <a:pt x="150611" y="1092199"/>
                  </a:lnTo>
                  <a:lnTo>
                    <a:pt x="182704" y="1117599"/>
                  </a:lnTo>
                  <a:lnTo>
                    <a:pt x="218929" y="1142999"/>
                  </a:lnTo>
                  <a:lnTo>
                    <a:pt x="258398" y="1168399"/>
                  </a:lnTo>
                  <a:lnTo>
                    <a:pt x="300224" y="1193799"/>
                  </a:lnTo>
                  <a:lnTo>
                    <a:pt x="343519" y="1206499"/>
                  </a:lnTo>
                  <a:lnTo>
                    <a:pt x="387398" y="1206499"/>
                  </a:lnTo>
                  <a:lnTo>
                    <a:pt x="430971" y="1219199"/>
                  </a:lnTo>
                  <a:lnTo>
                    <a:pt x="1908608" y="1219199"/>
                  </a:lnTo>
                  <a:lnTo>
                    <a:pt x="1892166" y="1231899"/>
                  </a:lnTo>
                  <a:lnTo>
                    <a:pt x="1857583" y="1244599"/>
                  </a:lnTo>
                  <a:lnTo>
                    <a:pt x="1822210" y="1269999"/>
                  </a:lnTo>
                  <a:lnTo>
                    <a:pt x="1786955" y="1269999"/>
                  </a:lnTo>
                  <a:lnTo>
                    <a:pt x="1752724" y="1282699"/>
                  </a:lnTo>
                  <a:lnTo>
                    <a:pt x="1720427" y="1295399"/>
                  </a:lnTo>
                  <a:close/>
                </a:path>
                <a:path w="2036445" h="1295400">
                  <a:moveTo>
                    <a:pt x="1130016" y="647699"/>
                  </a:moveTo>
                  <a:lnTo>
                    <a:pt x="1019852" y="647699"/>
                  </a:lnTo>
                  <a:lnTo>
                    <a:pt x="1046796" y="622299"/>
                  </a:lnTo>
                  <a:lnTo>
                    <a:pt x="1064960" y="596899"/>
                  </a:lnTo>
                  <a:lnTo>
                    <a:pt x="1071620" y="558799"/>
                  </a:lnTo>
                  <a:lnTo>
                    <a:pt x="1064960" y="533399"/>
                  </a:lnTo>
                  <a:lnTo>
                    <a:pt x="1046796" y="507999"/>
                  </a:lnTo>
                  <a:lnTo>
                    <a:pt x="1019852" y="482599"/>
                  </a:lnTo>
                  <a:lnTo>
                    <a:pt x="855625" y="482599"/>
                  </a:lnTo>
                  <a:lnTo>
                    <a:pt x="855625" y="76199"/>
                  </a:lnTo>
                  <a:lnTo>
                    <a:pt x="1083414" y="76199"/>
                  </a:lnTo>
                  <a:lnTo>
                    <a:pt x="1105462" y="88899"/>
                  </a:lnTo>
                  <a:lnTo>
                    <a:pt x="1126178" y="101599"/>
                  </a:lnTo>
                  <a:lnTo>
                    <a:pt x="936725" y="101599"/>
                  </a:lnTo>
                  <a:lnTo>
                    <a:pt x="936725" y="406399"/>
                  </a:lnTo>
                  <a:lnTo>
                    <a:pt x="1030643" y="406399"/>
                  </a:lnTo>
                  <a:lnTo>
                    <a:pt x="1070361" y="419099"/>
                  </a:lnTo>
                  <a:lnTo>
                    <a:pt x="1104014" y="444499"/>
                  </a:lnTo>
                  <a:lnTo>
                    <a:pt x="1130016" y="482599"/>
                  </a:lnTo>
                  <a:lnTo>
                    <a:pt x="1146780" y="520699"/>
                  </a:lnTo>
                  <a:lnTo>
                    <a:pt x="1152720" y="558799"/>
                  </a:lnTo>
                  <a:lnTo>
                    <a:pt x="1146780" y="609599"/>
                  </a:lnTo>
                  <a:lnTo>
                    <a:pt x="1130016" y="647699"/>
                  </a:lnTo>
                  <a:close/>
                </a:path>
                <a:path w="2036445" h="1295400">
                  <a:moveTo>
                    <a:pt x="1299714" y="444499"/>
                  </a:moveTo>
                  <a:lnTo>
                    <a:pt x="1284129" y="444499"/>
                  </a:lnTo>
                  <a:lnTo>
                    <a:pt x="1269602" y="431799"/>
                  </a:lnTo>
                  <a:lnTo>
                    <a:pt x="1263530" y="431799"/>
                  </a:lnTo>
                  <a:lnTo>
                    <a:pt x="1258884" y="419099"/>
                  </a:lnTo>
                  <a:lnTo>
                    <a:pt x="1256235" y="419099"/>
                  </a:lnTo>
                  <a:lnTo>
                    <a:pt x="1238097" y="368299"/>
                  </a:lnTo>
                  <a:lnTo>
                    <a:pt x="1216161" y="330199"/>
                  </a:lnTo>
                  <a:lnTo>
                    <a:pt x="1190578" y="292099"/>
                  </a:lnTo>
                  <a:lnTo>
                    <a:pt x="1161501" y="253999"/>
                  </a:lnTo>
                  <a:lnTo>
                    <a:pt x="1129083" y="215899"/>
                  </a:lnTo>
                  <a:lnTo>
                    <a:pt x="1095349" y="177799"/>
                  </a:lnTo>
                  <a:lnTo>
                    <a:pt x="1058979" y="152399"/>
                  </a:lnTo>
                  <a:lnTo>
                    <a:pt x="1020239" y="126999"/>
                  </a:lnTo>
                  <a:lnTo>
                    <a:pt x="979399" y="114299"/>
                  </a:lnTo>
                  <a:lnTo>
                    <a:pt x="936725" y="101599"/>
                  </a:lnTo>
                  <a:lnTo>
                    <a:pt x="1126178" y="101599"/>
                  </a:lnTo>
                  <a:lnTo>
                    <a:pt x="1146894" y="114299"/>
                  </a:lnTo>
                  <a:lnTo>
                    <a:pt x="1185323" y="152399"/>
                  </a:lnTo>
                  <a:lnTo>
                    <a:pt x="1221648" y="190499"/>
                  </a:lnTo>
                  <a:lnTo>
                    <a:pt x="1254263" y="241299"/>
                  </a:lnTo>
                  <a:lnTo>
                    <a:pt x="1282974" y="279399"/>
                  </a:lnTo>
                  <a:lnTo>
                    <a:pt x="1307585" y="330199"/>
                  </a:lnTo>
                  <a:lnTo>
                    <a:pt x="1605595" y="330199"/>
                  </a:lnTo>
                  <a:lnTo>
                    <a:pt x="1636941" y="355599"/>
                  </a:lnTo>
                  <a:lnTo>
                    <a:pt x="1459596" y="355599"/>
                  </a:lnTo>
                  <a:lnTo>
                    <a:pt x="1421123" y="368299"/>
                  </a:lnTo>
                  <a:lnTo>
                    <a:pt x="1385236" y="380999"/>
                  </a:lnTo>
                  <a:lnTo>
                    <a:pt x="1353315" y="393699"/>
                  </a:lnTo>
                  <a:lnTo>
                    <a:pt x="1326739" y="419099"/>
                  </a:lnTo>
                  <a:lnTo>
                    <a:pt x="1314527" y="431799"/>
                  </a:lnTo>
                  <a:lnTo>
                    <a:pt x="1299714" y="444499"/>
                  </a:lnTo>
                  <a:close/>
                </a:path>
                <a:path w="2036445" h="1295400">
                  <a:moveTo>
                    <a:pt x="1605595" y="330199"/>
                  </a:moveTo>
                  <a:lnTo>
                    <a:pt x="1307585" y="330199"/>
                  </a:lnTo>
                  <a:lnTo>
                    <a:pt x="1341691" y="304799"/>
                  </a:lnTo>
                  <a:lnTo>
                    <a:pt x="1378797" y="292099"/>
                  </a:lnTo>
                  <a:lnTo>
                    <a:pt x="1418096" y="279399"/>
                  </a:lnTo>
                  <a:lnTo>
                    <a:pt x="1497009" y="279399"/>
                  </a:lnTo>
                  <a:lnTo>
                    <a:pt x="1534784" y="292099"/>
                  </a:lnTo>
                  <a:lnTo>
                    <a:pt x="1571262" y="304799"/>
                  </a:lnTo>
                  <a:lnTo>
                    <a:pt x="1605595" y="330199"/>
                  </a:lnTo>
                  <a:close/>
                </a:path>
                <a:path w="2036445" h="1295400">
                  <a:moveTo>
                    <a:pt x="1364012" y="1054099"/>
                  </a:moveTo>
                  <a:lnTo>
                    <a:pt x="1254492" y="1054099"/>
                  </a:lnTo>
                  <a:lnTo>
                    <a:pt x="1278879" y="1028699"/>
                  </a:lnTo>
                  <a:lnTo>
                    <a:pt x="1295907" y="1003299"/>
                  </a:lnTo>
                  <a:lnTo>
                    <a:pt x="1303509" y="977899"/>
                  </a:lnTo>
                  <a:lnTo>
                    <a:pt x="1301766" y="965199"/>
                  </a:lnTo>
                  <a:lnTo>
                    <a:pt x="1296622" y="952499"/>
                  </a:lnTo>
                  <a:lnTo>
                    <a:pt x="1288299" y="927099"/>
                  </a:lnTo>
                  <a:lnTo>
                    <a:pt x="1277019" y="914399"/>
                  </a:lnTo>
                  <a:lnTo>
                    <a:pt x="1269589" y="914399"/>
                  </a:lnTo>
                  <a:lnTo>
                    <a:pt x="1265440" y="901699"/>
                  </a:lnTo>
                  <a:lnTo>
                    <a:pt x="1264738" y="888999"/>
                  </a:lnTo>
                  <a:lnTo>
                    <a:pt x="1267646" y="876299"/>
                  </a:lnTo>
                  <a:lnTo>
                    <a:pt x="1273900" y="863599"/>
                  </a:lnTo>
                  <a:lnTo>
                    <a:pt x="1282745" y="850899"/>
                  </a:lnTo>
                  <a:lnTo>
                    <a:pt x="1949864" y="850899"/>
                  </a:lnTo>
                  <a:lnTo>
                    <a:pt x="1937986" y="800099"/>
                  </a:lnTo>
                  <a:lnTo>
                    <a:pt x="1919484" y="761999"/>
                  </a:lnTo>
                  <a:lnTo>
                    <a:pt x="1894381" y="723899"/>
                  </a:lnTo>
                  <a:lnTo>
                    <a:pt x="1862702" y="698499"/>
                  </a:lnTo>
                  <a:lnTo>
                    <a:pt x="1824471" y="673099"/>
                  </a:lnTo>
                  <a:lnTo>
                    <a:pt x="1779711" y="647699"/>
                  </a:lnTo>
                  <a:lnTo>
                    <a:pt x="1728446" y="622299"/>
                  </a:lnTo>
                  <a:lnTo>
                    <a:pt x="1670701" y="609599"/>
                  </a:lnTo>
                  <a:lnTo>
                    <a:pt x="1658036" y="609599"/>
                  </a:lnTo>
                  <a:lnTo>
                    <a:pt x="1647904" y="596899"/>
                  </a:lnTo>
                  <a:lnTo>
                    <a:pt x="1641020" y="584199"/>
                  </a:lnTo>
                  <a:lnTo>
                    <a:pt x="1638098" y="571499"/>
                  </a:lnTo>
                  <a:lnTo>
                    <a:pt x="1629258" y="507999"/>
                  </a:lnTo>
                  <a:lnTo>
                    <a:pt x="1611942" y="457199"/>
                  </a:lnTo>
                  <a:lnTo>
                    <a:pt x="1587903" y="419099"/>
                  </a:lnTo>
                  <a:lnTo>
                    <a:pt x="1558895" y="393699"/>
                  </a:lnTo>
                  <a:lnTo>
                    <a:pt x="1526672" y="368299"/>
                  </a:lnTo>
                  <a:lnTo>
                    <a:pt x="1492988" y="355599"/>
                  </a:lnTo>
                  <a:lnTo>
                    <a:pt x="1636941" y="355599"/>
                  </a:lnTo>
                  <a:lnTo>
                    <a:pt x="1664452" y="393699"/>
                  </a:lnTo>
                  <a:lnTo>
                    <a:pt x="1687284" y="431799"/>
                  </a:lnTo>
                  <a:lnTo>
                    <a:pt x="1704592" y="482599"/>
                  </a:lnTo>
                  <a:lnTo>
                    <a:pt x="1715530" y="533399"/>
                  </a:lnTo>
                  <a:lnTo>
                    <a:pt x="1766788" y="546099"/>
                  </a:lnTo>
                  <a:lnTo>
                    <a:pt x="1813817" y="571499"/>
                  </a:lnTo>
                  <a:lnTo>
                    <a:pt x="1856550" y="596899"/>
                  </a:lnTo>
                  <a:lnTo>
                    <a:pt x="1894923" y="622299"/>
                  </a:lnTo>
                  <a:lnTo>
                    <a:pt x="1928867" y="647699"/>
                  </a:lnTo>
                  <a:lnTo>
                    <a:pt x="1958318" y="673099"/>
                  </a:lnTo>
                  <a:lnTo>
                    <a:pt x="1983210" y="711199"/>
                  </a:lnTo>
                  <a:lnTo>
                    <a:pt x="2003475" y="749299"/>
                  </a:lnTo>
                  <a:lnTo>
                    <a:pt x="2019049" y="787399"/>
                  </a:lnTo>
                  <a:lnTo>
                    <a:pt x="2029864" y="838199"/>
                  </a:lnTo>
                  <a:lnTo>
                    <a:pt x="2035855" y="876299"/>
                  </a:lnTo>
                  <a:lnTo>
                    <a:pt x="2036262" y="888999"/>
                  </a:lnTo>
                  <a:lnTo>
                    <a:pt x="2035855" y="888999"/>
                  </a:lnTo>
                  <a:lnTo>
                    <a:pt x="2035855" y="914399"/>
                  </a:lnTo>
                  <a:lnTo>
                    <a:pt x="2035129" y="927099"/>
                  </a:lnTo>
                  <a:lnTo>
                    <a:pt x="1377274" y="927099"/>
                  </a:lnTo>
                  <a:lnTo>
                    <a:pt x="1380506" y="939799"/>
                  </a:lnTo>
                  <a:lnTo>
                    <a:pt x="1382806" y="952499"/>
                  </a:lnTo>
                  <a:lnTo>
                    <a:pt x="1384174" y="965199"/>
                  </a:lnTo>
                  <a:lnTo>
                    <a:pt x="1384609" y="977899"/>
                  </a:lnTo>
                  <a:lnTo>
                    <a:pt x="1376484" y="1028699"/>
                  </a:lnTo>
                  <a:lnTo>
                    <a:pt x="1364012" y="1054099"/>
                  </a:lnTo>
                  <a:close/>
                </a:path>
                <a:path w="2036445" h="1295400">
                  <a:moveTo>
                    <a:pt x="1030643" y="406399"/>
                  </a:moveTo>
                  <a:lnTo>
                    <a:pt x="948895" y="406399"/>
                  </a:lnTo>
                  <a:lnTo>
                    <a:pt x="961279" y="393699"/>
                  </a:lnTo>
                  <a:lnTo>
                    <a:pt x="986445" y="393699"/>
                  </a:lnTo>
                  <a:lnTo>
                    <a:pt x="1030643" y="406399"/>
                  </a:lnTo>
                  <a:close/>
                </a:path>
                <a:path w="2036445" h="1295400">
                  <a:moveTo>
                    <a:pt x="912942" y="520699"/>
                  </a:moveTo>
                  <a:lnTo>
                    <a:pt x="882287" y="520699"/>
                  </a:lnTo>
                  <a:lnTo>
                    <a:pt x="868503" y="507999"/>
                  </a:lnTo>
                  <a:lnTo>
                    <a:pt x="863041" y="495299"/>
                  </a:lnTo>
                  <a:lnTo>
                    <a:pt x="859008" y="495299"/>
                  </a:lnTo>
                  <a:lnTo>
                    <a:pt x="856503" y="482599"/>
                  </a:lnTo>
                  <a:lnTo>
                    <a:pt x="953725" y="482599"/>
                  </a:lnTo>
                  <a:lnTo>
                    <a:pt x="938981" y="495299"/>
                  </a:lnTo>
                  <a:lnTo>
                    <a:pt x="926129" y="507999"/>
                  </a:lnTo>
                  <a:lnTo>
                    <a:pt x="912942" y="520699"/>
                  </a:lnTo>
                  <a:close/>
                </a:path>
                <a:path w="2036445" h="1295400">
                  <a:moveTo>
                    <a:pt x="937133" y="850899"/>
                  </a:moveTo>
                  <a:lnTo>
                    <a:pt x="855625" y="850899"/>
                  </a:lnTo>
                  <a:lnTo>
                    <a:pt x="855625" y="647699"/>
                  </a:lnTo>
                  <a:lnTo>
                    <a:pt x="858716" y="634999"/>
                  </a:lnTo>
                  <a:lnTo>
                    <a:pt x="867362" y="622299"/>
                  </a:lnTo>
                  <a:lnTo>
                    <a:pt x="880257" y="609599"/>
                  </a:lnTo>
                  <a:lnTo>
                    <a:pt x="912456" y="609599"/>
                  </a:lnTo>
                  <a:lnTo>
                    <a:pt x="919751" y="622299"/>
                  </a:lnTo>
                  <a:lnTo>
                    <a:pt x="926129" y="622299"/>
                  </a:lnTo>
                  <a:lnTo>
                    <a:pt x="938941" y="634999"/>
                  </a:lnTo>
                  <a:lnTo>
                    <a:pt x="953679" y="647699"/>
                  </a:lnTo>
                  <a:lnTo>
                    <a:pt x="1130016" y="647699"/>
                  </a:lnTo>
                  <a:lnTo>
                    <a:pt x="1104014" y="685799"/>
                  </a:lnTo>
                  <a:lnTo>
                    <a:pt x="1070361" y="711199"/>
                  </a:lnTo>
                  <a:lnTo>
                    <a:pt x="1030643" y="723899"/>
                  </a:lnTo>
                  <a:lnTo>
                    <a:pt x="936725" y="723899"/>
                  </a:lnTo>
                  <a:lnTo>
                    <a:pt x="937133" y="850899"/>
                  </a:lnTo>
                  <a:close/>
                </a:path>
                <a:path w="2036445" h="1295400">
                  <a:moveTo>
                    <a:pt x="504051" y="850899"/>
                  </a:moveTo>
                  <a:lnTo>
                    <a:pt x="414262" y="850899"/>
                  </a:lnTo>
                  <a:lnTo>
                    <a:pt x="411024" y="838199"/>
                  </a:lnTo>
                  <a:lnTo>
                    <a:pt x="408714" y="825499"/>
                  </a:lnTo>
                  <a:lnTo>
                    <a:pt x="407344" y="812799"/>
                  </a:lnTo>
                  <a:lnTo>
                    <a:pt x="406926" y="800099"/>
                  </a:lnTo>
                  <a:lnTo>
                    <a:pt x="415038" y="749299"/>
                  </a:lnTo>
                  <a:lnTo>
                    <a:pt x="433741" y="711199"/>
                  </a:lnTo>
                  <a:lnTo>
                    <a:pt x="461373" y="685799"/>
                  </a:lnTo>
                  <a:lnTo>
                    <a:pt x="496273" y="660399"/>
                  </a:lnTo>
                  <a:lnTo>
                    <a:pt x="536780" y="647699"/>
                  </a:lnTo>
                  <a:lnTo>
                    <a:pt x="630008" y="647699"/>
                  </a:lnTo>
                  <a:lnTo>
                    <a:pt x="672435" y="673099"/>
                  </a:lnTo>
                  <a:lnTo>
                    <a:pt x="706256" y="711199"/>
                  </a:lnTo>
                  <a:lnTo>
                    <a:pt x="713911" y="723899"/>
                  </a:lnTo>
                  <a:lnTo>
                    <a:pt x="537858" y="723899"/>
                  </a:lnTo>
                  <a:lnTo>
                    <a:pt x="513472" y="749299"/>
                  </a:lnTo>
                  <a:lnTo>
                    <a:pt x="496444" y="774699"/>
                  </a:lnTo>
                  <a:lnTo>
                    <a:pt x="488841" y="800099"/>
                  </a:lnTo>
                  <a:lnTo>
                    <a:pt x="490585" y="812799"/>
                  </a:lnTo>
                  <a:lnTo>
                    <a:pt x="495729" y="838199"/>
                  </a:lnTo>
                  <a:lnTo>
                    <a:pt x="504051" y="850899"/>
                  </a:lnTo>
                  <a:close/>
                </a:path>
                <a:path w="2036445" h="1295400">
                  <a:moveTo>
                    <a:pt x="1210305" y="1142999"/>
                  </a:moveTo>
                  <a:lnTo>
                    <a:pt x="1161511" y="1130299"/>
                  </a:lnTo>
                  <a:lnTo>
                    <a:pt x="1119083" y="1104899"/>
                  </a:lnTo>
                  <a:lnTo>
                    <a:pt x="1085267" y="1066799"/>
                  </a:lnTo>
                  <a:lnTo>
                    <a:pt x="1062312" y="1028699"/>
                  </a:lnTo>
                  <a:lnTo>
                    <a:pt x="1052466" y="977899"/>
                  </a:lnTo>
                  <a:lnTo>
                    <a:pt x="1052885" y="965199"/>
                  </a:lnTo>
                  <a:lnTo>
                    <a:pt x="1054320" y="952499"/>
                  </a:lnTo>
                  <a:lnTo>
                    <a:pt x="1056764" y="939799"/>
                  </a:lnTo>
                  <a:lnTo>
                    <a:pt x="1060209" y="927099"/>
                  </a:lnTo>
                  <a:lnTo>
                    <a:pt x="636706" y="927099"/>
                  </a:lnTo>
                  <a:lnTo>
                    <a:pt x="627884" y="914399"/>
                  </a:lnTo>
                  <a:lnTo>
                    <a:pt x="621698" y="901699"/>
                  </a:lnTo>
                  <a:lnTo>
                    <a:pt x="618871" y="888999"/>
                  </a:lnTo>
                  <a:lnTo>
                    <a:pt x="619681" y="876299"/>
                  </a:lnTo>
                  <a:lnTo>
                    <a:pt x="623945" y="863599"/>
                  </a:lnTo>
                  <a:lnTo>
                    <a:pt x="631479" y="863599"/>
                  </a:lnTo>
                  <a:lnTo>
                    <a:pt x="642759" y="850899"/>
                  </a:lnTo>
                  <a:lnTo>
                    <a:pt x="651082" y="838199"/>
                  </a:lnTo>
                  <a:lnTo>
                    <a:pt x="656226" y="812799"/>
                  </a:lnTo>
                  <a:lnTo>
                    <a:pt x="657969" y="800099"/>
                  </a:lnTo>
                  <a:lnTo>
                    <a:pt x="649032" y="761999"/>
                  </a:lnTo>
                  <a:lnTo>
                    <a:pt x="629044" y="736599"/>
                  </a:lnTo>
                  <a:lnTo>
                    <a:pt x="600911" y="723899"/>
                  </a:lnTo>
                  <a:lnTo>
                    <a:pt x="713911" y="723899"/>
                  </a:lnTo>
                  <a:lnTo>
                    <a:pt x="729219" y="749299"/>
                  </a:lnTo>
                  <a:lnTo>
                    <a:pt x="739069" y="800099"/>
                  </a:lnTo>
                  <a:lnTo>
                    <a:pt x="738766" y="812799"/>
                  </a:lnTo>
                  <a:lnTo>
                    <a:pt x="737434" y="825499"/>
                  </a:lnTo>
                  <a:lnTo>
                    <a:pt x="735086" y="838199"/>
                  </a:lnTo>
                  <a:lnTo>
                    <a:pt x="731734" y="850899"/>
                  </a:lnTo>
                  <a:lnTo>
                    <a:pt x="1148595" y="850899"/>
                  </a:lnTo>
                  <a:lnTo>
                    <a:pt x="1161513" y="863599"/>
                  </a:lnTo>
                  <a:lnTo>
                    <a:pt x="1170197" y="876299"/>
                  </a:lnTo>
                  <a:lnTo>
                    <a:pt x="1173342" y="888999"/>
                  </a:lnTo>
                  <a:lnTo>
                    <a:pt x="1172493" y="901699"/>
                  </a:lnTo>
                  <a:lnTo>
                    <a:pt x="1170071" y="901699"/>
                  </a:lnTo>
                  <a:lnTo>
                    <a:pt x="1166166" y="914399"/>
                  </a:lnTo>
                  <a:lnTo>
                    <a:pt x="1160871" y="914399"/>
                  </a:lnTo>
                  <a:lnTo>
                    <a:pt x="1149591" y="927099"/>
                  </a:lnTo>
                  <a:lnTo>
                    <a:pt x="1141268" y="952499"/>
                  </a:lnTo>
                  <a:lnTo>
                    <a:pt x="1136125" y="965199"/>
                  </a:lnTo>
                  <a:lnTo>
                    <a:pt x="1134381" y="977899"/>
                  </a:lnTo>
                  <a:lnTo>
                    <a:pt x="1143319" y="1015999"/>
                  </a:lnTo>
                  <a:lnTo>
                    <a:pt x="1163306" y="1041399"/>
                  </a:lnTo>
                  <a:lnTo>
                    <a:pt x="1191439" y="1054099"/>
                  </a:lnTo>
                  <a:lnTo>
                    <a:pt x="1364012" y="1054099"/>
                  </a:lnTo>
                  <a:lnTo>
                    <a:pt x="1357777" y="1066799"/>
                  </a:lnTo>
                  <a:lnTo>
                    <a:pt x="1330147" y="1092199"/>
                  </a:lnTo>
                  <a:lnTo>
                    <a:pt x="1295253" y="1117599"/>
                  </a:lnTo>
                  <a:lnTo>
                    <a:pt x="1254753" y="1130299"/>
                  </a:lnTo>
                  <a:lnTo>
                    <a:pt x="1210305" y="1142999"/>
                  </a:lnTo>
                  <a:close/>
                </a:path>
                <a:path w="2036445" h="1295400">
                  <a:moveTo>
                    <a:pt x="1908608" y="1219199"/>
                  </a:moveTo>
                  <a:lnTo>
                    <a:pt x="1671928" y="1219199"/>
                  </a:lnTo>
                  <a:lnTo>
                    <a:pt x="1704098" y="1206499"/>
                  </a:lnTo>
                  <a:lnTo>
                    <a:pt x="1739274" y="1206499"/>
                  </a:lnTo>
                  <a:lnTo>
                    <a:pt x="1812852" y="1181099"/>
                  </a:lnTo>
                  <a:lnTo>
                    <a:pt x="1848359" y="1155699"/>
                  </a:lnTo>
                  <a:lnTo>
                    <a:pt x="1881080" y="1130299"/>
                  </a:lnTo>
                  <a:lnTo>
                    <a:pt x="1909569" y="1092199"/>
                  </a:lnTo>
                  <a:lnTo>
                    <a:pt x="1932378" y="1054099"/>
                  </a:lnTo>
                  <a:lnTo>
                    <a:pt x="1948058" y="990599"/>
                  </a:lnTo>
                  <a:lnTo>
                    <a:pt x="1955162" y="927099"/>
                  </a:lnTo>
                  <a:lnTo>
                    <a:pt x="2035129" y="927099"/>
                  </a:lnTo>
                  <a:lnTo>
                    <a:pt x="2032224" y="977899"/>
                  </a:lnTo>
                  <a:lnTo>
                    <a:pt x="2021448" y="1041399"/>
                  </a:lnTo>
                  <a:lnTo>
                    <a:pt x="2004435" y="1092199"/>
                  </a:lnTo>
                  <a:lnTo>
                    <a:pt x="1982093" y="1130299"/>
                  </a:lnTo>
                  <a:lnTo>
                    <a:pt x="1955328" y="1168399"/>
                  </a:lnTo>
                  <a:lnTo>
                    <a:pt x="1925050" y="1206499"/>
                  </a:lnTo>
                  <a:lnTo>
                    <a:pt x="1908608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003150"/>
            <a:ext cx="6098540" cy="2540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9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576320">
              <a:lnSpc>
                <a:spcPct val="163000"/>
              </a:lnSpc>
            </a:pP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CloudFormation 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8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Gateway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7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0" y="1524000"/>
            <a:ext cx="76200" cy="4482465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76200"/>
            <a:ext cx="1038034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ym typeface="+mn-ea"/>
              </a:rPr>
              <a:t>Stop and Start Amazon EC2 instances  using Lambda</a:t>
            </a:r>
            <a:endParaRPr spc="75" dirty="0"/>
          </a:p>
        </p:txBody>
      </p:sp>
      <p:sp>
        <p:nvSpPr>
          <p:cNvPr id="4" name="object 4"/>
          <p:cNvSpPr txBox="1"/>
          <p:nvPr/>
        </p:nvSpPr>
        <p:spPr>
          <a:xfrm>
            <a:off x="4419600" y="1388110"/>
            <a:ext cx="7579360" cy="4690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 stop and start EC2 instances at regular intervals using Lambda, do the following: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1.    Create a custom AWS Identity and Access Management (IAM) policy and execution role for your Lambda function.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2.    Create Lambda functions that stop and start your EC2 instances.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3.    Test your Lambda functions.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85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7168" y="2776145"/>
              <a:ext cx="2036445" cy="1295400"/>
            </a:xfrm>
            <a:custGeom>
              <a:avLst/>
              <a:gdLst/>
              <a:ahLst/>
              <a:cxnLst/>
              <a:rect l="l" t="t" r="r" b="b"/>
              <a:pathLst>
                <a:path w="2036445" h="1295400">
                  <a:moveTo>
                    <a:pt x="1720427" y="1295399"/>
                  </a:moveTo>
                  <a:lnTo>
                    <a:pt x="385291" y="1295399"/>
                  </a:lnTo>
                  <a:lnTo>
                    <a:pt x="248631" y="1257299"/>
                  </a:lnTo>
                  <a:lnTo>
                    <a:pt x="205708" y="1231899"/>
                  </a:lnTo>
                  <a:lnTo>
                    <a:pt x="165147" y="1206499"/>
                  </a:lnTo>
                  <a:lnTo>
                    <a:pt x="127578" y="1181099"/>
                  </a:lnTo>
                  <a:lnTo>
                    <a:pt x="93629" y="1155699"/>
                  </a:lnTo>
                  <a:lnTo>
                    <a:pt x="63930" y="1117599"/>
                  </a:lnTo>
                  <a:lnTo>
                    <a:pt x="39109" y="1079499"/>
                  </a:lnTo>
                  <a:lnTo>
                    <a:pt x="19795" y="1028699"/>
                  </a:lnTo>
                  <a:lnTo>
                    <a:pt x="6617" y="990599"/>
                  </a:lnTo>
                  <a:lnTo>
                    <a:pt x="203" y="939799"/>
                  </a:lnTo>
                  <a:lnTo>
                    <a:pt x="203" y="888999"/>
                  </a:lnTo>
                  <a:lnTo>
                    <a:pt x="0" y="888999"/>
                  </a:lnTo>
                  <a:lnTo>
                    <a:pt x="4946" y="838199"/>
                  </a:lnTo>
                  <a:lnTo>
                    <a:pt x="15403" y="787399"/>
                  </a:lnTo>
                  <a:lnTo>
                    <a:pt x="31237" y="749299"/>
                  </a:lnTo>
                  <a:lnTo>
                    <a:pt x="52111" y="711199"/>
                  </a:lnTo>
                  <a:lnTo>
                    <a:pt x="77686" y="673099"/>
                  </a:lnTo>
                  <a:lnTo>
                    <a:pt x="107627" y="634999"/>
                  </a:lnTo>
                  <a:lnTo>
                    <a:pt x="141595" y="609599"/>
                  </a:lnTo>
                  <a:lnTo>
                    <a:pt x="179253" y="584199"/>
                  </a:lnTo>
                  <a:lnTo>
                    <a:pt x="220263" y="558799"/>
                  </a:lnTo>
                  <a:lnTo>
                    <a:pt x="264288" y="546099"/>
                  </a:lnTo>
                  <a:lnTo>
                    <a:pt x="264288" y="520699"/>
                  </a:lnTo>
                  <a:lnTo>
                    <a:pt x="267555" y="469899"/>
                  </a:lnTo>
                  <a:lnTo>
                    <a:pt x="275056" y="419099"/>
                  </a:lnTo>
                  <a:lnTo>
                    <a:pt x="301980" y="330199"/>
                  </a:lnTo>
                  <a:lnTo>
                    <a:pt x="321017" y="292099"/>
                  </a:lnTo>
                  <a:lnTo>
                    <a:pt x="343512" y="253999"/>
                  </a:lnTo>
                  <a:lnTo>
                    <a:pt x="369271" y="215899"/>
                  </a:lnTo>
                  <a:lnTo>
                    <a:pt x="398102" y="177799"/>
                  </a:lnTo>
                  <a:lnTo>
                    <a:pt x="429809" y="139699"/>
                  </a:lnTo>
                  <a:lnTo>
                    <a:pt x="464201" y="114299"/>
                  </a:lnTo>
                  <a:lnTo>
                    <a:pt x="501082" y="88899"/>
                  </a:lnTo>
                  <a:lnTo>
                    <a:pt x="540260" y="63499"/>
                  </a:lnTo>
                  <a:lnTo>
                    <a:pt x="581541" y="38099"/>
                  </a:lnTo>
                  <a:lnTo>
                    <a:pt x="624731" y="25399"/>
                  </a:lnTo>
                  <a:lnTo>
                    <a:pt x="716065" y="0"/>
                  </a:lnTo>
                  <a:lnTo>
                    <a:pt x="916459" y="0"/>
                  </a:lnTo>
                  <a:lnTo>
                    <a:pt x="966527" y="25399"/>
                  </a:lnTo>
                  <a:lnTo>
                    <a:pt x="1014942" y="38099"/>
                  </a:lnTo>
                  <a:lnTo>
                    <a:pt x="1061366" y="63499"/>
                  </a:lnTo>
                  <a:lnTo>
                    <a:pt x="1083414" y="76199"/>
                  </a:lnTo>
                  <a:lnTo>
                    <a:pt x="757496" y="76199"/>
                  </a:lnTo>
                  <a:lnTo>
                    <a:pt x="615178" y="114299"/>
                  </a:lnTo>
                  <a:lnTo>
                    <a:pt x="573281" y="139699"/>
                  </a:lnTo>
                  <a:lnTo>
                    <a:pt x="534280" y="165099"/>
                  </a:lnTo>
                  <a:lnTo>
                    <a:pt x="498372" y="190499"/>
                  </a:lnTo>
                  <a:lnTo>
                    <a:pt x="465750" y="228599"/>
                  </a:lnTo>
                  <a:lnTo>
                    <a:pt x="436610" y="253999"/>
                  </a:lnTo>
                  <a:lnTo>
                    <a:pt x="411146" y="292099"/>
                  </a:lnTo>
                  <a:lnTo>
                    <a:pt x="389553" y="342899"/>
                  </a:lnTo>
                  <a:lnTo>
                    <a:pt x="372027" y="380999"/>
                  </a:lnTo>
                  <a:lnTo>
                    <a:pt x="358762" y="419099"/>
                  </a:lnTo>
                  <a:lnTo>
                    <a:pt x="349953" y="469899"/>
                  </a:lnTo>
                  <a:lnTo>
                    <a:pt x="345795" y="520699"/>
                  </a:lnTo>
                  <a:lnTo>
                    <a:pt x="345909" y="533399"/>
                  </a:lnTo>
                  <a:lnTo>
                    <a:pt x="346493" y="546099"/>
                  </a:lnTo>
                  <a:lnTo>
                    <a:pt x="347543" y="558799"/>
                  </a:lnTo>
                  <a:lnTo>
                    <a:pt x="349056" y="571499"/>
                  </a:lnTo>
                  <a:lnTo>
                    <a:pt x="348073" y="584199"/>
                  </a:lnTo>
                  <a:lnTo>
                    <a:pt x="342021" y="596899"/>
                  </a:lnTo>
                  <a:lnTo>
                    <a:pt x="331742" y="609599"/>
                  </a:lnTo>
                  <a:lnTo>
                    <a:pt x="318083" y="622299"/>
                  </a:lnTo>
                  <a:lnTo>
                    <a:pt x="268989" y="634999"/>
                  </a:lnTo>
                  <a:lnTo>
                    <a:pt x="223854" y="647699"/>
                  </a:lnTo>
                  <a:lnTo>
                    <a:pt x="183472" y="685799"/>
                  </a:lnTo>
                  <a:lnTo>
                    <a:pt x="148639" y="711199"/>
                  </a:lnTo>
                  <a:lnTo>
                    <a:pt x="120149" y="749299"/>
                  </a:lnTo>
                  <a:lnTo>
                    <a:pt x="98797" y="800099"/>
                  </a:lnTo>
                  <a:lnTo>
                    <a:pt x="85379" y="850899"/>
                  </a:lnTo>
                  <a:lnTo>
                    <a:pt x="504051" y="850899"/>
                  </a:lnTo>
                  <a:lnTo>
                    <a:pt x="515331" y="863599"/>
                  </a:lnTo>
                  <a:lnTo>
                    <a:pt x="522762" y="863599"/>
                  </a:lnTo>
                  <a:lnTo>
                    <a:pt x="526910" y="876299"/>
                  </a:lnTo>
                  <a:lnTo>
                    <a:pt x="527613" y="888999"/>
                  </a:lnTo>
                  <a:lnTo>
                    <a:pt x="524704" y="901699"/>
                  </a:lnTo>
                  <a:lnTo>
                    <a:pt x="518519" y="914399"/>
                  </a:lnTo>
                  <a:lnTo>
                    <a:pt x="509697" y="927099"/>
                  </a:lnTo>
                  <a:lnTo>
                    <a:pt x="81303" y="927099"/>
                  </a:lnTo>
                  <a:lnTo>
                    <a:pt x="87996" y="977899"/>
                  </a:lnTo>
                  <a:lnTo>
                    <a:pt x="102370" y="1015999"/>
                  </a:lnTo>
                  <a:lnTo>
                    <a:pt x="123537" y="1054099"/>
                  </a:lnTo>
                  <a:lnTo>
                    <a:pt x="150611" y="1092199"/>
                  </a:lnTo>
                  <a:lnTo>
                    <a:pt x="182704" y="1117599"/>
                  </a:lnTo>
                  <a:lnTo>
                    <a:pt x="218929" y="1142999"/>
                  </a:lnTo>
                  <a:lnTo>
                    <a:pt x="258398" y="1168399"/>
                  </a:lnTo>
                  <a:lnTo>
                    <a:pt x="300224" y="1193799"/>
                  </a:lnTo>
                  <a:lnTo>
                    <a:pt x="343519" y="1206499"/>
                  </a:lnTo>
                  <a:lnTo>
                    <a:pt x="387398" y="1206499"/>
                  </a:lnTo>
                  <a:lnTo>
                    <a:pt x="430971" y="1219199"/>
                  </a:lnTo>
                  <a:lnTo>
                    <a:pt x="1908608" y="1219199"/>
                  </a:lnTo>
                  <a:lnTo>
                    <a:pt x="1892166" y="1231899"/>
                  </a:lnTo>
                  <a:lnTo>
                    <a:pt x="1857583" y="1244599"/>
                  </a:lnTo>
                  <a:lnTo>
                    <a:pt x="1822210" y="1269999"/>
                  </a:lnTo>
                  <a:lnTo>
                    <a:pt x="1786955" y="1269999"/>
                  </a:lnTo>
                  <a:lnTo>
                    <a:pt x="1752724" y="1282699"/>
                  </a:lnTo>
                  <a:lnTo>
                    <a:pt x="1720427" y="1295399"/>
                  </a:lnTo>
                  <a:close/>
                </a:path>
                <a:path w="2036445" h="1295400">
                  <a:moveTo>
                    <a:pt x="1130016" y="647699"/>
                  </a:moveTo>
                  <a:lnTo>
                    <a:pt x="1019852" y="647699"/>
                  </a:lnTo>
                  <a:lnTo>
                    <a:pt x="1046796" y="622299"/>
                  </a:lnTo>
                  <a:lnTo>
                    <a:pt x="1064960" y="596899"/>
                  </a:lnTo>
                  <a:lnTo>
                    <a:pt x="1071620" y="558799"/>
                  </a:lnTo>
                  <a:lnTo>
                    <a:pt x="1064960" y="533399"/>
                  </a:lnTo>
                  <a:lnTo>
                    <a:pt x="1046796" y="507999"/>
                  </a:lnTo>
                  <a:lnTo>
                    <a:pt x="1019852" y="482599"/>
                  </a:lnTo>
                  <a:lnTo>
                    <a:pt x="855625" y="482599"/>
                  </a:lnTo>
                  <a:lnTo>
                    <a:pt x="855625" y="76199"/>
                  </a:lnTo>
                  <a:lnTo>
                    <a:pt x="1083414" y="76199"/>
                  </a:lnTo>
                  <a:lnTo>
                    <a:pt x="1105462" y="88899"/>
                  </a:lnTo>
                  <a:lnTo>
                    <a:pt x="1126178" y="101599"/>
                  </a:lnTo>
                  <a:lnTo>
                    <a:pt x="936725" y="101599"/>
                  </a:lnTo>
                  <a:lnTo>
                    <a:pt x="936725" y="406399"/>
                  </a:lnTo>
                  <a:lnTo>
                    <a:pt x="1030643" y="406399"/>
                  </a:lnTo>
                  <a:lnTo>
                    <a:pt x="1070361" y="419099"/>
                  </a:lnTo>
                  <a:lnTo>
                    <a:pt x="1104014" y="444499"/>
                  </a:lnTo>
                  <a:lnTo>
                    <a:pt x="1130016" y="482599"/>
                  </a:lnTo>
                  <a:lnTo>
                    <a:pt x="1146780" y="520699"/>
                  </a:lnTo>
                  <a:lnTo>
                    <a:pt x="1152720" y="558799"/>
                  </a:lnTo>
                  <a:lnTo>
                    <a:pt x="1146780" y="609599"/>
                  </a:lnTo>
                  <a:lnTo>
                    <a:pt x="1130016" y="647699"/>
                  </a:lnTo>
                  <a:close/>
                </a:path>
                <a:path w="2036445" h="1295400">
                  <a:moveTo>
                    <a:pt x="1299714" y="444499"/>
                  </a:moveTo>
                  <a:lnTo>
                    <a:pt x="1284129" y="444499"/>
                  </a:lnTo>
                  <a:lnTo>
                    <a:pt x="1269602" y="431799"/>
                  </a:lnTo>
                  <a:lnTo>
                    <a:pt x="1263530" y="431799"/>
                  </a:lnTo>
                  <a:lnTo>
                    <a:pt x="1258884" y="419099"/>
                  </a:lnTo>
                  <a:lnTo>
                    <a:pt x="1256235" y="419099"/>
                  </a:lnTo>
                  <a:lnTo>
                    <a:pt x="1238097" y="368299"/>
                  </a:lnTo>
                  <a:lnTo>
                    <a:pt x="1216161" y="330199"/>
                  </a:lnTo>
                  <a:lnTo>
                    <a:pt x="1190578" y="292099"/>
                  </a:lnTo>
                  <a:lnTo>
                    <a:pt x="1161501" y="253999"/>
                  </a:lnTo>
                  <a:lnTo>
                    <a:pt x="1129083" y="215899"/>
                  </a:lnTo>
                  <a:lnTo>
                    <a:pt x="1095349" y="177799"/>
                  </a:lnTo>
                  <a:lnTo>
                    <a:pt x="1058979" y="152399"/>
                  </a:lnTo>
                  <a:lnTo>
                    <a:pt x="1020239" y="126999"/>
                  </a:lnTo>
                  <a:lnTo>
                    <a:pt x="979399" y="114299"/>
                  </a:lnTo>
                  <a:lnTo>
                    <a:pt x="936725" y="101599"/>
                  </a:lnTo>
                  <a:lnTo>
                    <a:pt x="1126178" y="101599"/>
                  </a:lnTo>
                  <a:lnTo>
                    <a:pt x="1146894" y="114299"/>
                  </a:lnTo>
                  <a:lnTo>
                    <a:pt x="1185323" y="152399"/>
                  </a:lnTo>
                  <a:lnTo>
                    <a:pt x="1221648" y="190499"/>
                  </a:lnTo>
                  <a:lnTo>
                    <a:pt x="1254263" y="241299"/>
                  </a:lnTo>
                  <a:lnTo>
                    <a:pt x="1282974" y="279399"/>
                  </a:lnTo>
                  <a:lnTo>
                    <a:pt x="1307585" y="330199"/>
                  </a:lnTo>
                  <a:lnTo>
                    <a:pt x="1605595" y="330199"/>
                  </a:lnTo>
                  <a:lnTo>
                    <a:pt x="1636941" y="355599"/>
                  </a:lnTo>
                  <a:lnTo>
                    <a:pt x="1459596" y="355599"/>
                  </a:lnTo>
                  <a:lnTo>
                    <a:pt x="1421123" y="368299"/>
                  </a:lnTo>
                  <a:lnTo>
                    <a:pt x="1385236" y="380999"/>
                  </a:lnTo>
                  <a:lnTo>
                    <a:pt x="1353315" y="393699"/>
                  </a:lnTo>
                  <a:lnTo>
                    <a:pt x="1326739" y="419099"/>
                  </a:lnTo>
                  <a:lnTo>
                    <a:pt x="1314527" y="431799"/>
                  </a:lnTo>
                  <a:lnTo>
                    <a:pt x="1299714" y="444499"/>
                  </a:lnTo>
                  <a:close/>
                </a:path>
                <a:path w="2036445" h="1295400">
                  <a:moveTo>
                    <a:pt x="1605595" y="330199"/>
                  </a:moveTo>
                  <a:lnTo>
                    <a:pt x="1307585" y="330199"/>
                  </a:lnTo>
                  <a:lnTo>
                    <a:pt x="1341691" y="304799"/>
                  </a:lnTo>
                  <a:lnTo>
                    <a:pt x="1378797" y="292099"/>
                  </a:lnTo>
                  <a:lnTo>
                    <a:pt x="1418096" y="279399"/>
                  </a:lnTo>
                  <a:lnTo>
                    <a:pt x="1497009" y="279399"/>
                  </a:lnTo>
                  <a:lnTo>
                    <a:pt x="1534784" y="292099"/>
                  </a:lnTo>
                  <a:lnTo>
                    <a:pt x="1571262" y="304799"/>
                  </a:lnTo>
                  <a:lnTo>
                    <a:pt x="1605595" y="330199"/>
                  </a:lnTo>
                  <a:close/>
                </a:path>
                <a:path w="2036445" h="1295400">
                  <a:moveTo>
                    <a:pt x="1364012" y="1054099"/>
                  </a:moveTo>
                  <a:lnTo>
                    <a:pt x="1254492" y="1054099"/>
                  </a:lnTo>
                  <a:lnTo>
                    <a:pt x="1278879" y="1028699"/>
                  </a:lnTo>
                  <a:lnTo>
                    <a:pt x="1295907" y="1003299"/>
                  </a:lnTo>
                  <a:lnTo>
                    <a:pt x="1303509" y="977899"/>
                  </a:lnTo>
                  <a:lnTo>
                    <a:pt x="1301766" y="965199"/>
                  </a:lnTo>
                  <a:lnTo>
                    <a:pt x="1296622" y="952499"/>
                  </a:lnTo>
                  <a:lnTo>
                    <a:pt x="1288299" y="927099"/>
                  </a:lnTo>
                  <a:lnTo>
                    <a:pt x="1277019" y="914399"/>
                  </a:lnTo>
                  <a:lnTo>
                    <a:pt x="1269589" y="914399"/>
                  </a:lnTo>
                  <a:lnTo>
                    <a:pt x="1265440" y="901699"/>
                  </a:lnTo>
                  <a:lnTo>
                    <a:pt x="1264738" y="888999"/>
                  </a:lnTo>
                  <a:lnTo>
                    <a:pt x="1267646" y="876299"/>
                  </a:lnTo>
                  <a:lnTo>
                    <a:pt x="1273900" y="863599"/>
                  </a:lnTo>
                  <a:lnTo>
                    <a:pt x="1282745" y="850899"/>
                  </a:lnTo>
                  <a:lnTo>
                    <a:pt x="1949864" y="850899"/>
                  </a:lnTo>
                  <a:lnTo>
                    <a:pt x="1937986" y="800099"/>
                  </a:lnTo>
                  <a:lnTo>
                    <a:pt x="1919484" y="761999"/>
                  </a:lnTo>
                  <a:lnTo>
                    <a:pt x="1894381" y="723899"/>
                  </a:lnTo>
                  <a:lnTo>
                    <a:pt x="1862702" y="698499"/>
                  </a:lnTo>
                  <a:lnTo>
                    <a:pt x="1824471" y="673099"/>
                  </a:lnTo>
                  <a:lnTo>
                    <a:pt x="1779711" y="647699"/>
                  </a:lnTo>
                  <a:lnTo>
                    <a:pt x="1728446" y="622299"/>
                  </a:lnTo>
                  <a:lnTo>
                    <a:pt x="1670701" y="609599"/>
                  </a:lnTo>
                  <a:lnTo>
                    <a:pt x="1658036" y="609599"/>
                  </a:lnTo>
                  <a:lnTo>
                    <a:pt x="1647904" y="596899"/>
                  </a:lnTo>
                  <a:lnTo>
                    <a:pt x="1641020" y="584199"/>
                  </a:lnTo>
                  <a:lnTo>
                    <a:pt x="1638098" y="571499"/>
                  </a:lnTo>
                  <a:lnTo>
                    <a:pt x="1629258" y="507999"/>
                  </a:lnTo>
                  <a:lnTo>
                    <a:pt x="1611942" y="457199"/>
                  </a:lnTo>
                  <a:lnTo>
                    <a:pt x="1587903" y="419099"/>
                  </a:lnTo>
                  <a:lnTo>
                    <a:pt x="1558895" y="393699"/>
                  </a:lnTo>
                  <a:lnTo>
                    <a:pt x="1526672" y="368299"/>
                  </a:lnTo>
                  <a:lnTo>
                    <a:pt x="1492988" y="355599"/>
                  </a:lnTo>
                  <a:lnTo>
                    <a:pt x="1636941" y="355599"/>
                  </a:lnTo>
                  <a:lnTo>
                    <a:pt x="1664452" y="393699"/>
                  </a:lnTo>
                  <a:lnTo>
                    <a:pt x="1687284" y="431799"/>
                  </a:lnTo>
                  <a:lnTo>
                    <a:pt x="1704592" y="482599"/>
                  </a:lnTo>
                  <a:lnTo>
                    <a:pt x="1715530" y="533399"/>
                  </a:lnTo>
                  <a:lnTo>
                    <a:pt x="1766788" y="546099"/>
                  </a:lnTo>
                  <a:lnTo>
                    <a:pt x="1813817" y="571499"/>
                  </a:lnTo>
                  <a:lnTo>
                    <a:pt x="1856550" y="596899"/>
                  </a:lnTo>
                  <a:lnTo>
                    <a:pt x="1894923" y="622299"/>
                  </a:lnTo>
                  <a:lnTo>
                    <a:pt x="1928867" y="647699"/>
                  </a:lnTo>
                  <a:lnTo>
                    <a:pt x="1958318" y="673099"/>
                  </a:lnTo>
                  <a:lnTo>
                    <a:pt x="1983210" y="711199"/>
                  </a:lnTo>
                  <a:lnTo>
                    <a:pt x="2003475" y="749299"/>
                  </a:lnTo>
                  <a:lnTo>
                    <a:pt x="2019049" y="787399"/>
                  </a:lnTo>
                  <a:lnTo>
                    <a:pt x="2029864" y="838199"/>
                  </a:lnTo>
                  <a:lnTo>
                    <a:pt x="2035855" y="876299"/>
                  </a:lnTo>
                  <a:lnTo>
                    <a:pt x="2036262" y="888999"/>
                  </a:lnTo>
                  <a:lnTo>
                    <a:pt x="2035855" y="888999"/>
                  </a:lnTo>
                  <a:lnTo>
                    <a:pt x="2035855" y="914399"/>
                  </a:lnTo>
                  <a:lnTo>
                    <a:pt x="2035129" y="927099"/>
                  </a:lnTo>
                  <a:lnTo>
                    <a:pt x="1377274" y="927099"/>
                  </a:lnTo>
                  <a:lnTo>
                    <a:pt x="1380506" y="939799"/>
                  </a:lnTo>
                  <a:lnTo>
                    <a:pt x="1382806" y="952499"/>
                  </a:lnTo>
                  <a:lnTo>
                    <a:pt x="1384174" y="965199"/>
                  </a:lnTo>
                  <a:lnTo>
                    <a:pt x="1384609" y="977899"/>
                  </a:lnTo>
                  <a:lnTo>
                    <a:pt x="1376484" y="1028699"/>
                  </a:lnTo>
                  <a:lnTo>
                    <a:pt x="1364012" y="1054099"/>
                  </a:lnTo>
                  <a:close/>
                </a:path>
                <a:path w="2036445" h="1295400">
                  <a:moveTo>
                    <a:pt x="1030643" y="406399"/>
                  </a:moveTo>
                  <a:lnTo>
                    <a:pt x="948895" y="406399"/>
                  </a:lnTo>
                  <a:lnTo>
                    <a:pt x="961279" y="393699"/>
                  </a:lnTo>
                  <a:lnTo>
                    <a:pt x="986445" y="393699"/>
                  </a:lnTo>
                  <a:lnTo>
                    <a:pt x="1030643" y="406399"/>
                  </a:lnTo>
                  <a:close/>
                </a:path>
                <a:path w="2036445" h="1295400">
                  <a:moveTo>
                    <a:pt x="912942" y="520699"/>
                  </a:moveTo>
                  <a:lnTo>
                    <a:pt x="882287" y="520699"/>
                  </a:lnTo>
                  <a:lnTo>
                    <a:pt x="868503" y="507999"/>
                  </a:lnTo>
                  <a:lnTo>
                    <a:pt x="863041" y="495299"/>
                  </a:lnTo>
                  <a:lnTo>
                    <a:pt x="859008" y="495299"/>
                  </a:lnTo>
                  <a:lnTo>
                    <a:pt x="856503" y="482599"/>
                  </a:lnTo>
                  <a:lnTo>
                    <a:pt x="953725" y="482599"/>
                  </a:lnTo>
                  <a:lnTo>
                    <a:pt x="938981" y="495299"/>
                  </a:lnTo>
                  <a:lnTo>
                    <a:pt x="926129" y="507999"/>
                  </a:lnTo>
                  <a:lnTo>
                    <a:pt x="912942" y="520699"/>
                  </a:lnTo>
                  <a:close/>
                </a:path>
                <a:path w="2036445" h="1295400">
                  <a:moveTo>
                    <a:pt x="937133" y="850899"/>
                  </a:moveTo>
                  <a:lnTo>
                    <a:pt x="855625" y="850899"/>
                  </a:lnTo>
                  <a:lnTo>
                    <a:pt x="855625" y="647699"/>
                  </a:lnTo>
                  <a:lnTo>
                    <a:pt x="858716" y="634999"/>
                  </a:lnTo>
                  <a:lnTo>
                    <a:pt x="867362" y="622299"/>
                  </a:lnTo>
                  <a:lnTo>
                    <a:pt x="880257" y="609599"/>
                  </a:lnTo>
                  <a:lnTo>
                    <a:pt x="912456" y="609599"/>
                  </a:lnTo>
                  <a:lnTo>
                    <a:pt x="919751" y="622299"/>
                  </a:lnTo>
                  <a:lnTo>
                    <a:pt x="926129" y="622299"/>
                  </a:lnTo>
                  <a:lnTo>
                    <a:pt x="938941" y="634999"/>
                  </a:lnTo>
                  <a:lnTo>
                    <a:pt x="953679" y="647699"/>
                  </a:lnTo>
                  <a:lnTo>
                    <a:pt x="1130016" y="647699"/>
                  </a:lnTo>
                  <a:lnTo>
                    <a:pt x="1104014" y="685799"/>
                  </a:lnTo>
                  <a:lnTo>
                    <a:pt x="1070361" y="711199"/>
                  </a:lnTo>
                  <a:lnTo>
                    <a:pt x="1030643" y="723899"/>
                  </a:lnTo>
                  <a:lnTo>
                    <a:pt x="936725" y="723899"/>
                  </a:lnTo>
                  <a:lnTo>
                    <a:pt x="937133" y="850899"/>
                  </a:lnTo>
                  <a:close/>
                </a:path>
                <a:path w="2036445" h="1295400">
                  <a:moveTo>
                    <a:pt x="504051" y="850899"/>
                  </a:moveTo>
                  <a:lnTo>
                    <a:pt x="414262" y="850899"/>
                  </a:lnTo>
                  <a:lnTo>
                    <a:pt x="411024" y="838199"/>
                  </a:lnTo>
                  <a:lnTo>
                    <a:pt x="408714" y="825499"/>
                  </a:lnTo>
                  <a:lnTo>
                    <a:pt x="407344" y="812799"/>
                  </a:lnTo>
                  <a:lnTo>
                    <a:pt x="406926" y="800099"/>
                  </a:lnTo>
                  <a:lnTo>
                    <a:pt x="415038" y="749299"/>
                  </a:lnTo>
                  <a:lnTo>
                    <a:pt x="433741" y="711199"/>
                  </a:lnTo>
                  <a:lnTo>
                    <a:pt x="461373" y="685799"/>
                  </a:lnTo>
                  <a:lnTo>
                    <a:pt x="496273" y="660399"/>
                  </a:lnTo>
                  <a:lnTo>
                    <a:pt x="536780" y="647699"/>
                  </a:lnTo>
                  <a:lnTo>
                    <a:pt x="630008" y="647699"/>
                  </a:lnTo>
                  <a:lnTo>
                    <a:pt x="672435" y="673099"/>
                  </a:lnTo>
                  <a:lnTo>
                    <a:pt x="706256" y="711199"/>
                  </a:lnTo>
                  <a:lnTo>
                    <a:pt x="713911" y="723899"/>
                  </a:lnTo>
                  <a:lnTo>
                    <a:pt x="537858" y="723899"/>
                  </a:lnTo>
                  <a:lnTo>
                    <a:pt x="513472" y="749299"/>
                  </a:lnTo>
                  <a:lnTo>
                    <a:pt x="496444" y="774699"/>
                  </a:lnTo>
                  <a:lnTo>
                    <a:pt x="488841" y="800099"/>
                  </a:lnTo>
                  <a:lnTo>
                    <a:pt x="490585" y="812799"/>
                  </a:lnTo>
                  <a:lnTo>
                    <a:pt x="495729" y="838199"/>
                  </a:lnTo>
                  <a:lnTo>
                    <a:pt x="504051" y="850899"/>
                  </a:lnTo>
                  <a:close/>
                </a:path>
                <a:path w="2036445" h="1295400">
                  <a:moveTo>
                    <a:pt x="1210305" y="1142999"/>
                  </a:moveTo>
                  <a:lnTo>
                    <a:pt x="1161511" y="1130299"/>
                  </a:lnTo>
                  <a:lnTo>
                    <a:pt x="1119083" y="1104899"/>
                  </a:lnTo>
                  <a:lnTo>
                    <a:pt x="1085267" y="1066799"/>
                  </a:lnTo>
                  <a:lnTo>
                    <a:pt x="1062312" y="1028699"/>
                  </a:lnTo>
                  <a:lnTo>
                    <a:pt x="1052466" y="977899"/>
                  </a:lnTo>
                  <a:lnTo>
                    <a:pt x="1052885" y="965199"/>
                  </a:lnTo>
                  <a:lnTo>
                    <a:pt x="1054320" y="952499"/>
                  </a:lnTo>
                  <a:lnTo>
                    <a:pt x="1056764" y="939799"/>
                  </a:lnTo>
                  <a:lnTo>
                    <a:pt x="1060209" y="927099"/>
                  </a:lnTo>
                  <a:lnTo>
                    <a:pt x="636706" y="927099"/>
                  </a:lnTo>
                  <a:lnTo>
                    <a:pt x="627884" y="914399"/>
                  </a:lnTo>
                  <a:lnTo>
                    <a:pt x="621698" y="901699"/>
                  </a:lnTo>
                  <a:lnTo>
                    <a:pt x="618871" y="888999"/>
                  </a:lnTo>
                  <a:lnTo>
                    <a:pt x="619681" y="876299"/>
                  </a:lnTo>
                  <a:lnTo>
                    <a:pt x="623945" y="863599"/>
                  </a:lnTo>
                  <a:lnTo>
                    <a:pt x="631479" y="863599"/>
                  </a:lnTo>
                  <a:lnTo>
                    <a:pt x="642759" y="850899"/>
                  </a:lnTo>
                  <a:lnTo>
                    <a:pt x="651082" y="838199"/>
                  </a:lnTo>
                  <a:lnTo>
                    <a:pt x="656226" y="812799"/>
                  </a:lnTo>
                  <a:lnTo>
                    <a:pt x="657969" y="800099"/>
                  </a:lnTo>
                  <a:lnTo>
                    <a:pt x="649032" y="761999"/>
                  </a:lnTo>
                  <a:lnTo>
                    <a:pt x="629044" y="736599"/>
                  </a:lnTo>
                  <a:lnTo>
                    <a:pt x="600911" y="723899"/>
                  </a:lnTo>
                  <a:lnTo>
                    <a:pt x="713911" y="723899"/>
                  </a:lnTo>
                  <a:lnTo>
                    <a:pt x="729219" y="749299"/>
                  </a:lnTo>
                  <a:lnTo>
                    <a:pt x="739069" y="800099"/>
                  </a:lnTo>
                  <a:lnTo>
                    <a:pt x="738766" y="812799"/>
                  </a:lnTo>
                  <a:lnTo>
                    <a:pt x="737434" y="825499"/>
                  </a:lnTo>
                  <a:lnTo>
                    <a:pt x="735086" y="838199"/>
                  </a:lnTo>
                  <a:lnTo>
                    <a:pt x="731734" y="850899"/>
                  </a:lnTo>
                  <a:lnTo>
                    <a:pt x="1148595" y="850899"/>
                  </a:lnTo>
                  <a:lnTo>
                    <a:pt x="1161513" y="863599"/>
                  </a:lnTo>
                  <a:lnTo>
                    <a:pt x="1170197" y="876299"/>
                  </a:lnTo>
                  <a:lnTo>
                    <a:pt x="1173342" y="888999"/>
                  </a:lnTo>
                  <a:lnTo>
                    <a:pt x="1172493" y="901699"/>
                  </a:lnTo>
                  <a:lnTo>
                    <a:pt x="1170071" y="901699"/>
                  </a:lnTo>
                  <a:lnTo>
                    <a:pt x="1166166" y="914399"/>
                  </a:lnTo>
                  <a:lnTo>
                    <a:pt x="1160871" y="914399"/>
                  </a:lnTo>
                  <a:lnTo>
                    <a:pt x="1149591" y="927099"/>
                  </a:lnTo>
                  <a:lnTo>
                    <a:pt x="1141268" y="952499"/>
                  </a:lnTo>
                  <a:lnTo>
                    <a:pt x="1136125" y="965199"/>
                  </a:lnTo>
                  <a:lnTo>
                    <a:pt x="1134381" y="977899"/>
                  </a:lnTo>
                  <a:lnTo>
                    <a:pt x="1143319" y="1015999"/>
                  </a:lnTo>
                  <a:lnTo>
                    <a:pt x="1163306" y="1041399"/>
                  </a:lnTo>
                  <a:lnTo>
                    <a:pt x="1191439" y="1054099"/>
                  </a:lnTo>
                  <a:lnTo>
                    <a:pt x="1364012" y="1054099"/>
                  </a:lnTo>
                  <a:lnTo>
                    <a:pt x="1357777" y="1066799"/>
                  </a:lnTo>
                  <a:lnTo>
                    <a:pt x="1330147" y="1092199"/>
                  </a:lnTo>
                  <a:lnTo>
                    <a:pt x="1295253" y="1117599"/>
                  </a:lnTo>
                  <a:lnTo>
                    <a:pt x="1254753" y="1130299"/>
                  </a:lnTo>
                  <a:lnTo>
                    <a:pt x="1210305" y="1142999"/>
                  </a:lnTo>
                  <a:close/>
                </a:path>
                <a:path w="2036445" h="1295400">
                  <a:moveTo>
                    <a:pt x="1908608" y="1219199"/>
                  </a:moveTo>
                  <a:lnTo>
                    <a:pt x="1671928" y="1219199"/>
                  </a:lnTo>
                  <a:lnTo>
                    <a:pt x="1704098" y="1206499"/>
                  </a:lnTo>
                  <a:lnTo>
                    <a:pt x="1739274" y="1206499"/>
                  </a:lnTo>
                  <a:lnTo>
                    <a:pt x="1812852" y="1181099"/>
                  </a:lnTo>
                  <a:lnTo>
                    <a:pt x="1848359" y="1155699"/>
                  </a:lnTo>
                  <a:lnTo>
                    <a:pt x="1881080" y="1130299"/>
                  </a:lnTo>
                  <a:lnTo>
                    <a:pt x="1909569" y="1092199"/>
                  </a:lnTo>
                  <a:lnTo>
                    <a:pt x="1932378" y="1054099"/>
                  </a:lnTo>
                  <a:lnTo>
                    <a:pt x="1948058" y="990599"/>
                  </a:lnTo>
                  <a:lnTo>
                    <a:pt x="1955162" y="927099"/>
                  </a:lnTo>
                  <a:lnTo>
                    <a:pt x="2035129" y="927099"/>
                  </a:lnTo>
                  <a:lnTo>
                    <a:pt x="2032224" y="977899"/>
                  </a:lnTo>
                  <a:lnTo>
                    <a:pt x="2021448" y="1041399"/>
                  </a:lnTo>
                  <a:lnTo>
                    <a:pt x="2004435" y="1092199"/>
                  </a:lnTo>
                  <a:lnTo>
                    <a:pt x="1982093" y="1130299"/>
                  </a:lnTo>
                  <a:lnTo>
                    <a:pt x="1955328" y="1168399"/>
                  </a:lnTo>
                  <a:lnTo>
                    <a:pt x="1925050" y="1206499"/>
                  </a:lnTo>
                  <a:lnTo>
                    <a:pt x="1908608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0" y="1828800"/>
            <a:ext cx="7069455" cy="8274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00"/>
              </a:spcBef>
            </a:pPr>
            <a:r>
              <a:rPr lang="en-US"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top and </a:t>
            </a:r>
            <a:r>
              <a:rPr lang="en-US"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tart Amazon EC2 instances  using Lambda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2" y="1782170"/>
            <a:ext cx="526796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</a:rPr>
              <a:t>Criteria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45" dirty="0">
                <a:solidFill>
                  <a:srgbClr val="EF5A28"/>
                </a:solidFill>
              </a:rPr>
              <a:t>for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20" dirty="0">
                <a:solidFill>
                  <a:srgbClr val="EF5A28"/>
                </a:solidFill>
              </a:rPr>
              <a:t>serverless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applications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</a:rPr>
              <a:t>Lambda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45" dirty="0">
                <a:solidFill>
                  <a:srgbClr val="EF5A28"/>
                </a:solidFill>
              </a:rPr>
              <a:t>compute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45" dirty="0">
                <a:solidFill>
                  <a:srgbClr val="EF5A28"/>
                </a:solidFill>
              </a:rPr>
              <a:t>component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53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4906010" algn="l"/>
                <a:tab pos="4906645" algn="l"/>
              </a:tabLst>
            </a:pPr>
            <a:r>
              <a:rPr spc="5" dirty="0"/>
              <a:t>Using</a:t>
            </a:r>
            <a:r>
              <a:rPr spc="-150" dirty="0"/>
              <a:t> </a:t>
            </a:r>
            <a:r>
              <a:rPr spc="10" dirty="0"/>
              <a:t>with</a:t>
            </a:r>
            <a:r>
              <a:rPr spc="-150" dirty="0"/>
              <a:t> </a:t>
            </a:r>
            <a:r>
              <a:rPr dirty="0"/>
              <a:t>other</a:t>
            </a:r>
            <a:r>
              <a:rPr spc="-110" dirty="0"/>
              <a:t> </a:t>
            </a:r>
            <a:r>
              <a:rPr spc="50" dirty="0"/>
              <a:t>AWS</a:t>
            </a:r>
            <a:r>
              <a:rPr spc="-114" dirty="0"/>
              <a:t> </a:t>
            </a:r>
            <a:r>
              <a:rPr spc="-20" dirty="0"/>
              <a:t>services</a:t>
            </a:r>
            <a:endParaRPr spc="-20" dirty="0"/>
          </a:p>
          <a:p>
            <a:pPr marL="4381500">
              <a:lnSpc>
                <a:spcPct val="100000"/>
              </a:lnSpc>
              <a:spcBef>
                <a:spcPts val="1800"/>
              </a:spcBef>
            </a:pPr>
            <a:r>
              <a:rPr spc="80" dirty="0"/>
              <a:t>How</a:t>
            </a:r>
            <a:r>
              <a:rPr spc="-125" dirty="0"/>
              <a:t> </a:t>
            </a:r>
            <a:r>
              <a:rPr spc="40" dirty="0"/>
              <a:t>Lambda</a:t>
            </a:r>
            <a:r>
              <a:rPr spc="-125" dirty="0"/>
              <a:t> </a:t>
            </a:r>
            <a:r>
              <a:rPr spc="20" dirty="0"/>
              <a:t>functions</a:t>
            </a:r>
            <a:r>
              <a:rPr spc="-120" dirty="0"/>
              <a:t> </a:t>
            </a:r>
            <a:r>
              <a:rPr spc="40" dirty="0"/>
              <a:t>work</a:t>
            </a:r>
            <a:endParaRPr spc="40" dirty="0"/>
          </a:p>
          <a:p>
            <a:pPr marL="4381500">
              <a:lnSpc>
                <a:spcPct val="100000"/>
              </a:lnSpc>
              <a:spcBef>
                <a:spcPts val="1800"/>
              </a:spcBef>
            </a:pPr>
            <a:r>
              <a:rPr spc="150" dirty="0"/>
              <a:t>AWS</a:t>
            </a:r>
            <a:r>
              <a:rPr spc="-160" dirty="0"/>
              <a:t> </a:t>
            </a:r>
            <a:r>
              <a:rPr spc="-20" dirty="0"/>
              <a:t>Serverless</a:t>
            </a:r>
            <a:r>
              <a:rPr spc="-160" dirty="0"/>
              <a:t> </a:t>
            </a:r>
            <a:r>
              <a:rPr spc="70" dirty="0"/>
              <a:t>Application</a:t>
            </a:r>
            <a:r>
              <a:rPr spc="-160" dirty="0"/>
              <a:t> </a:t>
            </a:r>
            <a:r>
              <a:rPr spc="40" dirty="0"/>
              <a:t>Repository</a:t>
            </a:r>
            <a:endParaRPr spc="40" dirty="0"/>
          </a:p>
          <a:p>
            <a:pPr marL="49053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4906010" algn="l"/>
                <a:tab pos="4906645" algn="l"/>
              </a:tabLst>
            </a:pPr>
            <a:r>
              <a:rPr spc="30" dirty="0"/>
              <a:t>API</a:t>
            </a:r>
            <a:r>
              <a:rPr spc="-145" dirty="0"/>
              <a:t> </a:t>
            </a:r>
            <a:r>
              <a:rPr spc="-25" dirty="0"/>
              <a:t>Gateway</a:t>
            </a:r>
            <a:r>
              <a:rPr spc="-125" dirty="0"/>
              <a:t> </a:t>
            </a:r>
            <a:r>
              <a:rPr spc="40" dirty="0"/>
              <a:t>to</a:t>
            </a:r>
            <a:r>
              <a:rPr spc="-130" dirty="0"/>
              <a:t> </a:t>
            </a:r>
            <a:r>
              <a:rPr spc="10" dirty="0"/>
              <a:t>trigger</a:t>
            </a:r>
            <a:r>
              <a:rPr spc="-150" dirty="0"/>
              <a:t> </a:t>
            </a:r>
            <a:r>
              <a:rPr spc="30" dirty="0"/>
              <a:t>Lambda</a:t>
            </a:r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224130"/>
            <a:ext cx="510857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79830">
              <a:lnSpc>
                <a:spcPct val="163000"/>
              </a:lnSpc>
            </a:pP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works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architectures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Demo: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045" y="4660567"/>
            <a:ext cx="170751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gem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995" y="519066"/>
            <a:ext cx="2300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S</a:t>
            </a:r>
            <a:r>
              <a:rPr spc="-90" dirty="0"/>
              <a:t>e</a:t>
            </a:r>
            <a:r>
              <a:rPr spc="-60" dirty="0"/>
              <a:t>r</a:t>
            </a:r>
            <a:r>
              <a:rPr spc="-145" dirty="0"/>
              <a:t>v</a:t>
            </a:r>
            <a:r>
              <a:rPr spc="-90" dirty="0"/>
              <a:t>e</a:t>
            </a:r>
            <a:r>
              <a:rPr spc="-60" dirty="0"/>
              <a:t>r</a:t>
            </a:r>
            <a:r>
              <a:rPr spc="-95" dirty="0"/>
              <a:t>l</a:t>
            </a:r>
            <a:r>
              <a:rPr spc="-75" dirty="0"/>
              <a:t>e</a:t>
            </a:r>
            <a:r>
              <a:rPr spc="-100" dirty="0"/>
              <a:t>s</a:t>
            </a:r>
            <a:r>
              <a:rPr spc="-90" dirty="0"/>
              <a:t>s</a:t>
            </a:r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3713857" y="4660567"/>
            <a:ext cx="2003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Flexible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0146" y="4660567"/>
            <a:ext cx="20758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availability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0614" y="4660567"/>
            <a:ext cx="2101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idle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capacity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5255" y="2695955"/>
            <a:ext cx="2095499" cy="146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454" y="2317432"/>
            <a:ext cx="1993113" cy="20296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755" y="2286000"/>
            <a:ext cx="2097023" cy="20970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7904" y="2286000"/>
            <a:ext cx="2209799" cy="209702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119" y="513855"/>
            <a:ext cx="311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AWS</a:t>
            </a:r>
            <a:r>
              <a:rPr spc="-285" dirty="0"/>
              <a:t> </a:t>
            </a:r>
            <a:r>
              <a:rPr spc="35" dirty="0"/>
              <a:t>Lambda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5087147" y="1873832"/>
            <a:ext cx="502031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layer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serverless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Event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sources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(optional)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2875">
              <a:lnSpc>
                <a:spcPct val="163000"/>
              </a:lnSpc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on,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scales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stateless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7118" y="1903456"/>
            <a:ext cx="3053080" cy="3049905"/>
            <a:chOff x="707118" y="1903456"/>
            <a:chExt cx="3053080" cy="3049905"/>
          </a:xfrm>
        </p:grpSpPr>
        <p:sp>
          <p:nvSpPr>
            <p:cNvPr id="6" name="object 6"/>
            <p:cNvSpPr/>
            <p:nvPr/>
          </p:nvSpPr>
          <p:spPr>
            <a:xfrm>
              <a:off x="707118" y="1903456"/>
              <a:ext cx="3053080" cy="3049905"/>
            </a:xfrm>
            <a:custGeom>
              <a:avLst/>
              <a:gdLst/>
              <a:ahLst/>
              <a:cxnLst/>
              <a:rect l="l" t="t" r="r" b="b"/>
              <a:pathLst>
                <a:path w="3053079" h="3049904">
                  <a:moveTo>
                    <a:pt x="3052580" y="3049340"/>
                  </a:moveTo>
                  <a:lnTo>
                    <a:pt x="0" y="3049340"/>
                  </a:lnTo>
                  <a:lnTo>
                    <a:pt x="0" y="0"/>
                  </a:lnTo>
                  <a:lnTo>
                    <a:pt x="3052580" y="0"/>
                  </a:lnTo>
                  <a:lnTo>
                    <a:pt x="3052580" y="3049340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6131" y="2411704"/>
              <a:ext cx="1957705" cy="2033270"/>
            </a:xfrm>
            <a:custGeom>
              <a:avLst/>
              <a:gdLst/>
              <a:ahLst/>
              <a:cxnLst/>
              <a:rect l="l" t="t" r="r" b="b"/>
              <a:pathLst>
                <a:path w="1957705" h="2033270">
                  <a:moveTo>
                    <a:pt x="901407" y="1379702"/>
                  </a:moveTo>
                  <a:lnTo>
                    <a:pt x="900391" y="1370685"/>
                  </a:lnTo>
                  <a:lnTo>
                    <a:pt x="897343" y="1362011"/>
                  </a:lnTo>
                  <a:lnTo>
                    <a:pt x="815428" y="1193927"/>
                  </a:lnTo>
                  <a:lnTo>
                    <a:pt x="815428" y="1382344"/>
                  </a:lnTo>
                  <a:lnTo>
                    <a:pt x="545236" y="1951545"/>
                  </a:lnTo>
                  <a:lnTo>
                    <a:pt x="106311" y="1951545"/>
                  </a:lnTo>
                  <a:lnTo>
                    <a:pt x="595769" y="929017"/>
                  </a:lnTo>
                  <a:lnTo>
                    <a:pt x="815428" y="1382344"/>
                  </a:lnTo>
                  <a:lnTo>
                    <a:pt x="815428" y="1193927"/>
                  </a:lnTo>
                  <a:lnTo>
                    <a:pt x="686333" y="929017"/>
                  </a:lnTo>
                  <a:lnTo>
                    <a:pt x="632040" y="817613"/>
                  </a:lnTo>
                  <a:lnTo>
                    <a:pt x="595363" y="794842"/>
                  </a:lnTo>
                  <a:lnTo>
                    <a:pt x="583958" y="796505"/>
                  </a:lnTo>
                  <a:lnTo>
                    <a:pt x="4432" y="1973097"/>
                  </a:lnTo>
                  <a:lnTo>
                    <a:pt x="0" y="1993696"/>
                  </a:lnTo>
                  <a:lnTo>
                    <a:pt x="1879" y="2004072"/>
                  </a:lnTo>
                  <a:lnTo>
                    <a:pt x="30797" y="2031568"/>
                  </a:lnTo>
                  <a:lnTo>
                    <a:pt x="41109" y="2032863"/>
                  </a:lnTo>
                  <a:lnTo>
                    <a:pt x="570915" y="2032863"/>
                  </a:lnTo>
                  <a:lnTo>
                    <a:pt x="607999" y="2007247"/>
                  </a:lnTo>
                  <a:lnTo>
                    <a:pt x="634428" y="1951545"/>
                  </a:lnTo>
                  <a:lnTo>
                    <a:pt x="897343" y="1397393"/>
                  </a:lnTo>
                  <a:lnTo>
                    <a:pt x="900391" y="1388719"/>
                  </a:lnTo>
                  <a:lnTo>
                    <a:pt x="901407" y="1379702"/>
                  </a:lnTo>
                  <a:close/>
                </a:path>
                <a:path w="1957705" h="2033270">
                  <a:moveTo>
                    <a:pt x="1957349" y="1544967"/>
                  </a:moveTo>
                  <a:lnTo>
                    <a:pt x="1954149" y="1529156"/>
                  </a:lnTo>
                  <a:lnTo>
                    <a:pt x="1945411" y="1516227"/>
                  </a:lnTo>
                  <a:lnTo>
                    <a:pt x="1932457" y="1507515"/>
                  </a:lnTo>
                  <a:lnTo>
                    <a:pt x="1916595" y="1504315"/>
                  </a:lnTo>
                  <a:lnTo>
                    <a:pt x="1875853" y="1504315"/>
                  </a:lnTo>
                  <a:lnTo>
                    <a:pt x="1875853" y="1585633"/>
                  </a:lnTo>
                  <a:lnTo>
                    <a:pt x="1875853" y="1951545"/>
                  </a:lnTo>
                  <a:lnTo>
                    <a:pt x="1440192" y="1951545"/>
                  </a:lnTo>
                  <a:lnTo>
                    <a:pt x="730669" y="470395"/>
                  </a:lnTo>
                  <a:lnTo>
                    <a:pt x="724306" y="460832"/>
                  </a:lnTo>
                  <a:lnTo>
                    <a:pt x="715683" y="453542"/>
                  </a:lnTo>
                  <a:lnTo>
                    <a:pt x="705396" y="448881"/>
                  </a:lnTo>
                  <a:lnTo>
                    <a:pt x="693991" y="447230"/>
                  </a:lnTo>
                  <a:lnTo>
                    <a:pt x="408711" y="447230"/>
                  </a:lnTo>
                  <a:lnTo>
                    <a:pt x="408711" y="81305"/>
                  </a:lnTo>
                  <a:lnTo>
                    <a:pt x="969479" y="81305"/>
                  </a:lnTo>
                  <a:lnTo>
                    <a:pt x="1676158" y="1562455"/>
                  </a:lnTo>
                  <a:lnTo>
                    <a:pt x="1682521" y="1572018"/>
                  </a:lnTo>
                  <a:lnTo>
                    <a:pt x="1691132" y="1579321"/>
                  </a:lnTo>
                  <a:lnTo>
                    <a:pt x="1701431" y="1583982"/>
                  </a:lnTo>
                  <a:lnTo>
                    <a:pt x="1712836" y="1585633"/>
                  </a:lnTo>
                  <a:lnTo>
                    <a:pt x="1875853" y="1585633"/>
                  </a:lnTo>
                  <a:lnTo>
                    <a:pt x="1875853" y="1504315"/>
                  </a:lnTo>
                  <a:lnTo>
                    <a:pt x="1738503" y="1504315"/>
                  </a:lnTo>
                  <a:lnTo>
                    <a:pt x="1059573" y="81305"/>
                  </a:lnTo>
                  <a:lnTo>
                    <a:pt x="1031836" y="23164"/>
                  </a:lnTo>
                  <a:lnTo>
                    <a:pt x="995159" y="0"/>
                  </a:lnTo>
                  <a:lnTo>
                    <a:pt x="367550" y="0"/>
                  </a:lnTo>
                  <a:lnTo>
                    <a:pt x="351688" y="3187"/>
                  </a:lnTo>
                  <a:lnTo>
                    <a:pt x="338734" y="11912"/>
                  </a:lnTo>
                  <a:lnTo>
                    <a:pt x="329996" y="24828"/>
                  </a:lnTo>
                  <a:lnTo>
                    <a:pt x="326796" y="40652"/>
                  </a:lnTo>
                  <a:lnTo>
                    <a:pt x="326796" y="487883"/>
                  </a:lnTo>
                  <a:lnTo>
                    <a:pt x="329996" y="503707"/>
                  </a:lnTo>
                  <a:lnTo>
                    <a:pt x="338734" y="516623"/>
                  </a:lnTo>
                  <a:lnTo>
                    <a:pt x="351688" y="525348"/>
                  </a:lnTo>
                  <a:lnTo>
                    <a:pt x="367550" y="528535"/>
                  </a:lnTo>
                  <a:lnTo>
                    <a:pt x="667905" y="528535"/>
                  </a:lnTo>
                  <a:lnTo>
                    <a:pt x="1377835" y="2009686"/>
                  </a:lnTo>
                  <a:lnTo>
                    <a:pt x="1384198" y="2019249"/>
                  </a:lnTo>
                  <a:lnTo>
                    <a:pt x="1392809" y="2026551"/>
                  </a:lnTo>
                  <a:lnTo>
                    <a:pt x="1403108" y="2031212"/>
                  </a:lnTo>
                  <a:lnTo>
                    <a:pt x="1414513" y="2032863"/>
                  </a:lnTo>
                  <a:lnTo>
                    <a:pt x="1916595" y="2032863"/>
                  </a:lnTo>
                  <a:lnTo>
                    <a:pt x="1932457" y="2029663"/>
                  </a:lnTo>
                  <a:lnTo>
                    <a:pt x="1945411" y="2020951"/>
                  </a:lnTo>
                  <a:lnTo>
                    <a:pt x="1954149" y="2008022"/>
                  </a:lnTo>
                  <a:lnTo>
                    <a:pt x="1957349" y="1992210"/>
                  </a:lnTo>
                  <a:lnTo>
                    <a:pt x="1957349" y="1951545"/>
                  </a:lnTo>
                  <a:lnTo>
                    <a:pt x="1957349" y="1544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7072" y="520827"/>
            <a:ext cx="4236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85" dirty="0"/>
              <a:t> </a:t>
            </a:r>
            <a:r>
              <a:rPr spc="-5" dirty="0"/>
              <a:t>Execution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266430" y="2478399"/>
            <a:ext cx="3129280" cy="2369185"/>
            <a:chOff x="5266430" y="2478399"/>
            <a:chExt cx="3129280" cy="2369185"/>
          </a:xfrm>
        </p:grpSpPr>
        <p:sp>
          <p:nvSpPr>
            <p:cNvPr id="4" name="object 4"/>
            <p:cNvSpPr/>
            <p:nvPr/>
          </p:nvSpPr>
          <p:spPr>
            <a:xfrm>
              <a:off x="5266423" y="2831286"/>
              <a:ext cx="1655445" cy="1661795"/>
            </a:xfrm>
            <a:custGeom>
              <a:avLst/>
              <a:gdLst/>
              <a:ahLst/>
              <a:cxnLst/>
              <a:rect l="l" t="t" r="r" b="b"/>
              <a:pathLst>
                <a:path w="1655445" h="1661795">
                  <a:moveTo>
                    <a:pt x="787730" y="962545"/>
                  </a:moveTo>
                  <a:lnTo>
                    <a:pt x="786866" y="954798"/>
                  </a:lnTo>
                  <a:lnTo>
                    <a:pt x="784301" y="947356"/>
                  </a:lnTo>
                  <a:lnTo>
                    <a:pt x="714565" y="802906"/>
                  </a:lnTo>
                  <a:lnTo>
                    <a:pt x="714565" y="962901"/>
                  </a:lnTo>
                  <a:lnTo>
                    <a:pt x="573697" y="1259128"/>
                  </a:lnTo>
                  <a:lnTo>
                    <a:pt x="366268" y="1259128"/>
                  </a:lnTo>
                  <a:lnTo>
                    <a:pt x="608914" y="747623"/>
                  </a:lnTo>
                  <a:lnTo>
                    <a:pt x="714565" y="962901"/>
                  </a:lnTo>
                  <a:lnTo>
                    <a:pt x="714565" y="802906"/>
                  </a:lnTo>
                  <a:lnTo>
                    <a:pt x="687882" y="747623"/>
                  </a:lnTo>
                  <a:lnTo>
                    <a:pt x="640956" y="650417"/>
                  </a:lnTo>
                  <a:lnTo>
                    <a:pt x="609269" y="630618"/>
                  </a:lnTo>
                  <a:lnTo>
                    <a:pt x="599414" y="632066"/>
                  </a:lnTo>
                  <a:lnTo>
                    <a:pt x="590511" y="636104"/>
                  </a:lnTo>
                  <a:lnTo>
                    <a:pt x="583069" y="642454"/>
                  </a:lnTo>
                  <a:lnTo>
                    <a:pt x="577570" y="650773"/>
                  </a:lnTo>
                  <a:lnTo>
                    <a:pt x="278574" y="1279283"/>
                  </a:lnTo>
                  <a:lnTo>
                    <a:pt x="276313" y="1283982"/>
                  </a:lnTo>
                  <a:lnTo>
                    <a:pt x="275158" y="1289138"/>
                  </a:lnTo>
                  <a:lnTo>
                    <a:pt x="275158" y="1294371"/>
                  </a:lnTo>
                  <a:lnTo>
                    <a:pt x="277876" y="1308138"/>
                  </a:lnTo>
                  <a:lnTo>
                    <a:pt x="285394" y="1319390"/>
                  </a:lnTo>
                  <a:lnTo>
                    <a:pt x="296570" y="1326997"/>
                  </a:lnTo>
                  <a:lnTo>
                    <a:pt x="310273" y="1329829"/>
                  </a:lnTo>
                  <a:lnTo>
                    <a:pt x="596239" y="1329829"/>
                  </a:lnTo>
                  <a:lnTo>
                    <a:pt x="651738" y="1259128"/>
                  </a:lnTo>
                  <a:lnTo>
                    <a:pt x="784301" y="977747"/>
                  </a:lnTo>
                  <a:lnTo>
                    <a:pt x="786866" y="970292"/>
                  </a:lnTo>
                  <a:lnTo>
                    <a:pt x="787730" y="962545"/>
                  </a:lnTo>
                  <a:close/>
                </a:path>
                <a:path w="1655445" h="1661795">
                  <a:moveTo>
                    <a:pt x="1357985" y="1062583"/>
                  </a:moveTo>
                  <a:lnTo>
                    <a:pt x="1355217" y="1048829"/>
                  </a:lnTo>
                  <a:lnTo>
                    <a:pt x="1347673" y="1037602"/>
                  </a:lnTo>
                  <a:lnTo>
                    <a:pt x="1336471" y="1030020"/>
                  </a:lnTo>
                  <a:lnTo>
                    <a:pt x="1322768" y="1027239"/>
                  </a:lnTo>
                  <a:lnTo>
                    <a:pt x="1287551" y="1027239"/>
                  </a:lnTo>
                  <a:lnTo>
                    <a:pt x="1287551" y="1097940"/>
                  </a:lnTo>
                  <a:lnTo>
                    <a:pt x="1287551" y="1259128"/>
                  </a:lnTo>
                  <a:lnTo>
                    <a:pt x="1076248" y="1259128"/>
                  </a:lnTo>
                  <a:lnTo>
                    <a:pt x="703300" y="451396"/>
                  </a:lnTo>
                  <a:lnTo>
                    <a:pt x="697788" y="442912"/>
                  </a:lnTo>
                  <a:lnTo>
                    <a:pt x="690270" y="436448"/>
                  </a:lnTo>
                  <a:lnTo>
                    <a:pt x="681253" y="432333"/>
                  </a:lnTo>
                  <a:lnTo>
                    <a:pt x="671245" y="430898"/>
                  </a:lnTo>
                  <a:lnTo>
                    <a:pt x="532841" y="430898"/>
                  </a:lnTo>
                  <a:lnTo>
                    <a:pt x="532841" y="269354"/>
                  </a:lnTo>
                  <a:lnTo>
                    <a:pt x="809294" y="269354"/>
                  </a:lnTo>
                  <a:lnTo>
                    <a:pt x="1182954" y="1077429"/>
                  </a:lnTo>
                  <a:lnTo>
                    <a:pt x="1188466" y="1085926"/>
                  </a:lnTo>
                  <a:lnTo>
                    <a:pt x="1195984" y="1092390"/>
                  </a:lnTo>
                  <a:lnTo>
                    <a:pt x="1205001" y="1096505"/>
                  </a:lnTo>
                  <a:lnTo>
                    <a:pt x="1215009" y="1097940"/>
                  </a:lnTo>
                  <a:lnTo>
                    <a:pt x="1287551" y="1097940"/>
                  </a:lnTo>
                  <a:lnTo>
                    <a:pt x="1287551" y="1027239"/>
                  </a:lnTo>
                  <a:lnTo>
                    <a:pt x="1236840" y="1027239"/>
                  </a:lnTo>
                  <a:lnTo>
                    <a:pt x="886066" y="269354"/>
                  </a:lnTo>
                  <a:lnTo>
                    <a:pt x="862825" y="219163"/>
                  </a:lnTo>
                  <a:lnTo>
                    <a:pt x="831481" y="198653"/>
                  </a:lnTo>
                  <a:lnTo>
                    <a:pt x="497268" y="198653"/>
                  </a:lnTo>
                  <a:lnTo>
                    <a:pt x="483565" y="201434"/>
                  </a:lnTo>
                  <a:lnTo>
                    <a:pt x="472376" y="209016"/>
                  </a:lnTo>
                  <a:lnTo>
                    <a:pt x="464820" y="220243"/>
                  </a:lnTo>
                  <a:lnTo>
                    <a:pt x="462051" y="234010"/>
                  </a:lnTo>
                  <a:lnTo>
                    <a:pt x="462051" y="466242"/>
                  </a:lnTo>
                  <a:lnTo>
                    <a:pt x="464820" y="480009"/>
                  </a:lnTo>
                  <a:lnTo>
                    <a:pt x="472376" y="491236"/>
                  </a:lnTo>
                  <a:lnTo>
                    <a:pt x="483565" y="498817"/>
                  </a:lnTo>
                  <a:lnTo>
                    <a:pt x="497268" y="501599"/>
                  </a:lnTo>
                  <a:lnTo>
                    <a:pt x="648703" y="501599"/>
                  </a:lnTo>
                  <a:lnTo>
                    <a:pt x="1023429" y="1309674"/>
                  </a:lnTo>
                  <a:lnTo>
                    <a:pt x="1028992" y="1318082"/>
                  </a:lnTo>
                  <a:lnTo>
                    <a:pt x="1036523" y="1324444"/>
                  </a:lnTo>
                  <a:lnTo>
                    <a:pt x="1045527" y="1328470"/>
                  </a:lnTo>
                  <a:lnTo>
                    <a:pt x="1055471" y="1329829"/>
                  </a:lnTo>
                  <a:lnTo>
                    <a:pt x="1322768" y="1329829"/>
                  </a:lnTo>
                  <a:lnTo>
                    <a:pt x="1336471" y="1327048"/>
                  </a:lnTo>
                  <a:lnTo>
                    <a:pt x="1347673" y="1319466"/>
                  </a:lnTo>
                  <a:lnTo>
                    <a:pt x="1355217" y="1308239"/>
                  </a:lnTo>
                  <a:lnTo>
                    <a:pt x="1357985" y="1294472"/>
                  </a:lnTo>
                  <a:lnTo>
                    <a:pt x="1357985" y="1259128"/>
                  </a:lnTo>
                  <a:lnTo>
                    <a:pt x="1357985" y="1062583"/>
                  </a:lnTo>
                  <a:close/>
                </a:path>
                <a:path w="1655445" h="1661795">
                  <a:moveTo>
                    <a:pt x="1655229" y="830707"/>
                  </a:moveTo>
                  <a:lnTo>
                    <a:pt x="1653819" y="781888"/>
                  </a:lnTo>
                  <a:lnTo>
                    <a:pt x="1649653" y="733818"/>
                  </a:lnTo>
                  <a:lnTo>
                    <a:pt x="1642821" y="686574"/>
                  </a:lnTo>
                  <a:lnTo>
                    <a:pt x="1633372" y="640219"/>
                  </a:lnTo>
                  <a:lnTo>
                    <a:pt x="1621396" y="594855"/>
                  </a:lnTo>
                  <a:lnTo>
                    <a:pt x="1606981" y="550532"/>
                  </a:lnTo>
                  <a:lnTo>
                    <a:pt x="1590192" y="507352"/>
                  </a:lnTo>
                  <a:lnTo>
                    <a:pt x="1584794" y="495490"/>
                  </a:lnTo>
                  <a:lnTo>
                    <a:pt x="1584794" y="830707"/>
                  </a:lnTo>
                  <a:lnTo>
                    <a:pt x="1583296" y="878763"/>
                  </a:lnTo>
                  <a:lnTo>
                    <a:pt x="1578889" y="926033"/>
                  </a:lnTo>
                  <a:lnTo>
                    <a:pt x="1571650" y="972426"/>
                  </a:lnTo>
                  <a:lnTo>
                    <a:pt x="1561668" y="1017828"/>
                  </a:lnTo>
                  <a:lnTo>
                    <a:pt x="1549031" y="1062189"/>
                  </a:lnTo>
                  <a:lnTo>
                    <a:pt x="1533829" y="1105382"/>
                  </a:lnTo>
                  <a:lnTo>
                    <a:pt x="1516138" y="1147343"/>
                  </a:lnTo>
                  <a:lnTo>
                    <a:pt x="1496072" y="1187983"/>
                  </a:lnTo>
                  <a:lnTo>
                    <a:pt x="1473708" y="1227201"/>
                  </a:lnTo>
                  <a:lnTo>
                    <a:pt x="1449133" y="1264907"/>
                  </a:lnTo>
                  <a:lnTo>
                    <a:pt x="1422425" y="1301026"/>
                  </a:lnTo>
                  <a:lnTo>
                    <a:pt x="1393698" y="1335455"/>
                  </a:lnTo>
                  <a:lnTo>
                    <a:pt x="1363014" y="1368107"/>
                  </a:lnTo>
                  <a:lnTo>
                    <a:pt x="1330490" y="1398892"/>
                  </a:lnTo>
                  <a:lnTo>
                    <a:pt x="1296187" y="1427734"/>
                  </a:lnTo>
                  <a:lnTo>
                    <a:pt x="1260208" y="1454543"/>
                  </a:lnTo>
                  <a:lnTo>
                    <a:pt x="1222629" y="1479207"/>
                  </a:lnTo>
                  <a:lnTo>
                    <a:pt x="1183563" y="1501660"/>
                  </a:lnTo>
                  <a:lnTo>
                    <a:pt x="1143088" y="1521802"/>
                  </a:lnTo>
                  <a:lnTo>
                    <a:pt x="1101280" y="1539544"/>
                  </a:lnTo>
                  <a:lnTo>
                    <a:pt x="1058240" y="1554810"/>
                  </a:lnTo>
                  <a:lnTo>
                    <a:pt x="1014044" y="1567497"/>
                  </a:lnTo>
                  <a:lnTo>
                    <a:pt x="968806" y="1577517"/>
                  </a:lnTo>
                  <a:lnTo>
                    <a:pt x="922591" y="1584782"/>
                  </a:lnTo>
                  <a:lnTo>
                    <a:pt x="875499" y="1589214"/>
                  </a:lnTo>
                  <a:lnTo>
                    <a:pt x="827608" y="1590713"/>
                  </a:lnTo>
                  <a:lnTo>
                    <a:pt x="779729" y="1589214"/>
                  </a:lnTo>
                  <a:lnTo>
                    <a:pt x="732637" y="1584782"/>
                  </a:lnTo>
                  <a:lnTo>
                    <a:pt x="686422" y="1577517"/>
                  </a:lnTo>
                  <a:lnTo>
                    <a:pt x="641172" y="1567497"/>
                  </a:lnTo>
                  <a:lnTo>
                    <a:pt x="596988" y="1554810"/>
                  </a:lnTo>
                  <a:lnTo>
                    <a:pt x="553948" y="1539544"/>
                  </a:lnTo>
                  <a:lnTo>
                    <a:pt x="512140" y="1521802"/>
                  </a:lnTo>
                  <a:lnTo>
                    <a:pt x="471665" y="1501660"/>
                  </a:lnTo>
                  <a:lnTo>
                    <a:pt x="432587" y="1479207"/>
                  </a:lnTo>
                  <a:lnTo>
                    <a:pt x="395020" y="1454543"/>
                  </a:lnTo>
                  <a:lnTo>
                    <a:pt x="359041" y="1427734"/>
                  </a:lnTo>
                  <a:lnTo>
                    <a:pt x="324739" y="1398892"/>
                  </a:lnTo>
                  <a:lnTo>
                    <a:pt x="292214" y="1368107"/>
                  </a:lnTo>
                  <a:lnTo>
                    <a:pt x="261531" y="1335455"/>
                  </a:lnTo>
                  <a:lnTo>
                    <a:pt x="232803" y="1301026"/>
                  </a:lnTo>
                  <a:lnTo>
                    <a:pt x="206095" y="1264907"/>
                  </a:lnTo>
                  <a:lnTo>
                    <a:pt x="181521" y="1227201"/>
                  </a:lnTo>
                  <a:lnTo>
                    <a:pt x="159156" y="1187983"/>
                  </a:lnTo>
                  <a:lnTo>
                    <a:pt x="139077" y="1147343"/>
                  </a:lnTo>
                  <a:lnTo>
                    <a:pt x="121399" y="1105382"/>
                  </a:lnTo>
                  <a:lnTo>
                    <a:pt x="106197" y="1062189"/>
                  </a:lnTo>
                  <a:lnTo>
                    <a:pt x="93560" y="1017828"/>
                  </a:lnTo>
                  <a:lnTo>
                    <a:pt x="83578" y="972426"/>
                  </a:lnTo>
                  <a:lnTo>
                    <a:pt x="76339" y="926033"/>
                  </a:lnTo>
                  <a:lnTo>
                    <a:pt x="71920" y="878763"/>
                  </a:lnTo>
                  <a:lnTo>
                    <a:pt x="70434" y="830707"/>
                  </a:lnTo>
                  <a:lnTo>
                    <a:pt x="71920" y="782662"/>
                  </a:lnTo>
                  <a:lnTo>
                    <a:pt x="76327" y="735431"/>
                  </a:lnTo>
                  <a:lnTo>
                    <a:pt x="83566" y="689076"/>
                  </a:lnTo>
                  <a:lnTo>
                    <a:pt x="93535" y="643686"/>
                  </a:lnTo>
                  <a:lnTo>
                    <a:pt x="106159" y="599363"/>
                  </a:lnTo>
                  <a:lnTo>
                    <a:pt x="121335" y="556196"/>
                  </a:lnTo>
                  <a:lnTo>
                    <a:pt x="139077" y="514057"/>
                  </a:lnTo>
                  <a:lnTo>
                    <a:pt x="159156" y="473417"/>
                  </a:lnTo>
                  <a:lnTo>
                    <a:pt x="181521" y="434200"/>
                  </a:lnTo>
                  <a:lnTo>
                    <a:pt x="206095" y="396494"/>
                  </a:lnTo>
                  <a:lnTo>
                    <a:pt x="232803" y="360387"/>
                  </a:lnTo>
                  <a:lnTo>
                    <a:pt x="261531" y="325958"/>
                  </a:lnTo>
                  <a:lnTo>
                    <a:pt x="292214" y="293293"/>
                  </a:lnTo>
                  <a:lnTo>
                    <a:pt x="324739" y="262509"/>
                  </a:lnTo>
                  <a:lnTo>
                    <a:pt x="359041" y="233667"/>
                  </a:lnTo>
                  <a:lnTo>
                    <a:pt x="395020" y="206870"/>
                  </a:lnTo>
                  <a:lnTo>
                    <a:pt x="432587" y="182194"/>
                  </a:lnTo>
                  <a:lnTo>
                    <a:pt x="471665" y="159740"/>
                  </a:lnTo>
                  <a:lnTo>
                    <a:pt x="512140" y="139598"/>
                  </a:lnTo>
                  <a:lnTo>
                    <a:pt x="553948" y="121856"/>
                  </a:lnTo>
                  <a:lnTo>
                    <a:pt x="596988" y="106591"/>
                  </a:lnTo>
                  <a:lnTo>
                    <a:pt x="641172" y="93903"/>
                  </a:lnTo>
                  <a:lnTo>
                    <a:pt x="686422" y="83883"/>
                  </a:lnTo>
                  <a:lnTo>
                    <a:pt x="732637" y="76619"/>
                  </a:lnTo>
                  <a:lnTo>
                    <a:pt x="779729" y="72186"/>
                  </a:lnTo>
                  <a:lnTo>
                    <a:pt x="827608" y="70700"/>
                  </a:lnTo>
                  <a:lnTo>
                    <a:pt x="875474" y="72250"/>
                  </a:lnTo>
                  <a:lnTo>
                    <a:pt x="922528" y="76733"/>
                  </a:lnTo>
                  <a:lnTo>
                    <a:pt x="968717" y="84061"/>
                  </a:lnTo>
                  <a:lnTo>
                    <a:pt x="1013929" y="94119"/>
                  </a:lnTo>
                  <a:lnTo>
                    <a:pt x="1058087" y="106845"/>
                  </a:lnTo>
                  <a:lnTo>
                    <a:pt x="1101102" y="122123"/>
                  </a:lnTo>
                  <a:lnTo>
                    <a:pt x="1142885" y="139903"/>
                  </a:lnTo>
                  <a:lnTo>
                    <a:pt x="1183335" y="160058"/>
                  </a:lnTo>
                  <a:lnTo>
                    <a:pt x="1222336" y="182486"/>
                  </a:lnTo>
                  <a:lnTo>
                    <a:pt x="1259928" y="207200"/>
                  </a:lnTo>
                  <a:lnTo>
                    <a:pt x="1295895" y="233997"/>
                  </a:lnTo>
                  <a:lnTo>
                    <a:pt x="1330185" y="262826"/>
                  </a:lnTo>
                  <a:lnTo>
                    <a:pt x="1362697" y="293611"/>
                  </a:lnTo>
                  <a:lnTo>
                    <a:pt x="1393367" y="326263"/>
                  </a:lnTo>
                  <a:lnTo>
                    <a:pt x="1422095" y="360667"/>
                  </a:lnTo>
                  <a:lnTo>
                    <a:pt x="1448803" y="396773"/>
                  </a:lnTo>
                  <a:lnTo>
                    <a:pt x="1473390" y="434454"/>
                  </a:lnTo>
                  <a:lnTo>
                    <a:pt x="1495767" y="473646"/>
                  </a:lnTo>
                  <a:lnTo>
                    <a:pt x="1515846" y="514261"/>
                  </a:lnTo>
                  <a:lnTo>
                    <a:pt x="1533474" y="556018"/>
                  </a:lnTo>
                  <a:lnTo>
                    <a:pt x="1548726" y="599211"/>
                  </a:lnTo>
                  <a:lnTo>
                    <a:pt x="1561426" y="643572"/>
                  </a:lnTo>
                  <a:lnTo>
                    <a:pt x="1571459" y="688987"/>
                  </a:lnTo>
                  <a:lnTo>
                    <a:pt x="1578762" y="735368"/>
                  </a:lnTo>
                  <a:lnTo>
                    <a:pt x="1583232" y="782662"/>
                  </a:lnTo>
                  <a:lnTo>
                    <a:pt x="1584794" y="830707"/>
                  </a:lnTo>
                  <a:lnTo>
                    <a:pt x="1584794" y="495490"/>
                  </a:lnTo>
                  <a:lnTo>
                    <a:pt x="1549819" y="424688"/>
                  </a:lnTo>
                  <a:lnTo>
                    <a:pt x="1526374" y="385368"/>
                  </a:lnTo>
                  <a:lnTo>
                    <a:pt x="1500886" y="347484"/>
                  </a:lnTo>
                  <a:lnTo>
                    <a:pt x="1473415" y="311137"/>
                  </a:lnTo>
                  <a:lnTo>
                    <a:pt x="1444040" y="276377"/>
                  </a:lnTo>
                  <a:lnTo>
                    <a:pt x="1412824" y="243306"/>
                  </a:lnTo>
                  <a:lnTo>
                    <a:pt x="1379880" y="211975"/>
                  </a:lnTo>
                  <a:lnTo>
                    <a:pt x="1345285" y="182524"/>
                  </a:lnTo>
                  <a:lnTo>
                    <a:pt x="1309027" y="154914"/>
                  </a:lnTo>
                  <a:lnTo>
                    <a:pt x="1271295" y="129324"/>
                  </a:lnTo>
                  <a:lnTo>
                    <a:pt x="1232115" y="105803"/>
                  </a:lnTo>
                  <a:lnTo>
                    <a:pt x="1191577" y="84429"/>
                  </a:lnTo>
                  <a:lnTo>
                    <a:pt x="1161592" y="70700"/>
                  </a:lnTo>
                  <a:lnTo>
                    <a:pt x="1149769" y="65278"/>
                  </a:lnTo>
                  <a:lnTo>
                    <a:pt x="1106741" y="48425"/>
                  </a:lnTo>
                  <a:lnTo>
                    <a:pt x="1062583" y="33947"/>
                  </a:lnTo>
                  <a:lnTo>
                    <a:pt x="1017384" y="21932"/>
                  </a:lnTo>
                  <a:lnTo>
                    <a:pt x="971207" y="12458"/>
                  </a:lnTo>
                  <a:lnTo>
                    <a:pt x="924128" y="5588"/>
                  </a:lnTo>
                  <a:lnTo>
                    <a:pt x="876249" y="1409"/>
                  </a:lnTo>
                  <a:lnTo>
                    <a:pt x="827608" y="0"/>
                  </a:lnTo>
                  <a:lnTo>
                    <a:pt x="778979" y="1409"/>
                  </a:lnTo>
                  <a:lnTo>
                    <a:pt x="731100" y="5588"/>
                  </a:lnTo>
                  <a:lnTo>
                    <a:pt x="684022" y="12458"/>
                  </a:lnTo>
                  <a:lnTo>
                    <a:pt x="637844" y="21932"/>
                  </a:lnTo>
                  <a:lnTo>
                    <a:pt x="592645" y="33947"/>
                  </a:lnTo>
                  <a:lnTo>
                    <a:pt x="548487" y="48425"/>
                  </a:lnTo>
                  <a:lnTo>
                    <a:pt x="505460" y="65278"/>
                  </a:lnTo>
                  <a:lnTo>
                    <a:pt x="463651" y="84429"/>
                  </a:lnTo>
                  <a:lnTo>
                    <a:pt x="423113" y="105803"/>
                  </a:lnTo>
                  <a:lnTo>
                    <a:pt x="383933" y="129324"/>
                  </a:lnTo>
                  <a:lnTo>
                    <a:pt x="346202" y="154914"/>
                  </a:lnTo>
                  <a:lnTo>
                    <a:pt x="309981" y="182486"/>
                  </a:lnTo>
                  <a:lnTo>
                    <a:pt x="275348" y="211975"/>
                  </a:lnTo>
                  <a:lnTo>
                    <a:pt x="242404" y="243306"/>
                  </a:lnTo>
                  <a:lnTo>
                    <a:pt x="211188" y="276377"/>
                  </a:lnTo>
                  <a:lnTo>
                    <a:pt x="181813" y="311137"/>
                  </a:lnTo>
                  <a:lnTo>
                    <a:pt x="154343" y="347484"/>
                  </a:lnTo>
                  <a:lnTo>
                    <a:pt x="128841" y="385368"/>
                  </a:lnTo>
                  <a:lnTo>
                    <a:pt x="105410" y="424688"/>
                  </a:lnTo>
                  <a:lnTo>
                    <a:pt x="84112" y="465378"/>
                  </a:lnTo>
                  <a:lnTo>
                    <a:pt x="65036" y="507352"/>
                  </a:lnTo>
                  <a:lnTo>
                    <a:pt x="48247" y="550532"/>
                  </a:lnTo>
                  <a:lnTo>
                    <a:pt x="33832" y="594855"/>
                  </a:lnTo>
                  <a:lnTo>
                    <a:pt x="21856" y="640219"/>
                  </a:lnTo>
                  <a:lnTo>
                    <a:pt x="12407" y="686574"/>
                  </a:lnTo>
                  <a:lnTo>
                    <a:pt x="5562" y="733818"/>
                  </a:lnTo>
                  <a:lnTo>
                    <a:pt x="1409" y="781888"/>
                  </a:lnTo>
                  <a:lnTo>
                    <a:pt x="0" y="830707"/>
                  </a:lnTo>
                  <a:lnTo>
                    <a:pt x="1409" y="879513"/>
                  </a:lnTo>
                  <a:lnTo>
                    <a:pt x="5562" y="927544"/>
                  </a:lnTo>
                  <a:lnTo>
                    <a:pt x="12407" y="974775"/>
                  </a:lnTo>
                  <a:lnTo>
                    <a:pt x="21844" y="1021105"/>
                  </a:lnTo>
                  <a:lnTo>
                    <a:pt x="33807" y="1066457"/>
                  </a:lnTo>
                  <a:lnTo>
                    <a:pt x="48209" y="1110754"/>
                  </a:lnTo>
                  <a:lnTo>
                    <a:pt x="64985" y="1153922"/>
                  </a:lnTo>
                  <a:lnTo>
                    <a:pt x="84048" y="1195882"/>
                  </a:lnTo>
                  <a:lnTo>
                    <a:pt x="105333" y="1236560"/>
                  </a:lnTo>
                  <a:lnTo>
                    <a:pt x="128739" y="1275867"/>
                  </a:lnTo>
                  <a:lnTo>
                    <a:pt x="154216" y="1313726"/>
                  </a:lnTo>
                  <a:lnTo>
                    <a:pt x="181813" y="1350264"/>
                  </a:lnTo>
                  <a:lnTo>
                    <a:pt x="211188" y="1385023"/>
                  </a:lnTo>
                  <a:lnTo>
                    <a:pt x="242404" y="1418107"/>
                  </a:lnTo>
                  <a:lnTo>
                    <a:pt x="275348" y="1449425"/>
                  </a:lnTo>
                  <a:lnTo>
                    <a:pt x="309981" y="1478915"/>
                  </a:lnTo>
                  <a:lnTo>
                    <a:pt x="346202" y="1506486"/>
                  </a:lnTo>
                  <a:lnTo>
                    <a:pt x="383933" y="1532077"/>
                  </a:lnTo>
                  <a:lnTo>
                    <a:pt x="423113" y="1555597"/>
                  </a:lnTo>
                  <a:lnTo>
                    <a:pt x="463651" y="1576971"/>
                  </a:lnTo>
                  <a:lnTo>
                    <a:pt x="505460" y="1596123"/>
                  </a:lnTo>
                  <a:lnTo>
                    <a:pt x="548487" y="1612976"/>
                  </a:lnTo>
                  <a:lnTo>
                    <a:pt x="592645" y="1627454"/>
                  </a:lnTo>
                  <a:lnTo>
                    <a:pt x="637844" y="1639468"/>
                  </a:lnTo>
                  <a:lnTo>
                    <a:pt x="684022" y="1648942"/>
                  </a:lnTo>
                  <a:lnTo>
                    <a:pt x="731100" y="1655813"/>
                  </a:lnTo>
                  <a:lnTo>
                    <a:pt x="778979" y="1659991"/>
                  </a:lnTo>
                  <a:lnTo>
                    <a:pt x="827608" y="1661401"/>
                  </a:lnTo>
                  <a:lnTo>
                    <a:pt x="876223" y="1659953"/>
                  </a:lnTo>
                  <a:lnTo>
                    <a:pt x="924090" y="1655737"/>
                  </a:lnTo>
                  <a:lnTo>
                    <a:pt x="971143" y="1648841"/>
                  </a:lnTo>
                  <a:lnTo>
                    <a:pt x="1017308" y="1639341"/>
                  </a:lnTo>
                  <a:lnTo>
                    <a:pt x="1062494" y="1627301"/>
                  </a:lnTo>
                  <a:lnTo>
                    <a:pt x="1106627" y="1612811"/>
                  </a:lnTo>
                  <a:lnTo>
                    <a:pt x="1149629" y="1595932"/>
                  </a:lnTo>
                  <a:lnTo>
                    <a:pt x="1191437" y="1576768"/>
                  </a:lnTo>
                  <a:lnTo>
                    <a:pt x="1231963" y="1555394"/>
                  </a:lnTo>
                  <a:lnTo>
                    <a:pt x="1271117" y="1531861"/>
                  </a:lnTo>
                  <a:lnTo>
                    <a:pt x="1308849" y="1506270"/>
                  </a:lnTo>
                  <a:lnTo>
                    <a:pt x="1345057" y="1478699"/>
                  </a:lnTo>
                  <a:lnTo>
                    <a:pt x="1379664" y="1449209"/>
                  </a:lnTo>
                  <a:lnTo>
                    <a:pt x="1412621" y="1417891"/>
                  </a:lnTo>
                  <a:lnTo>
                    <a:pt x="1443824" y="1384820"/>
                  </a:lnTo>
                  <a:lnTo>
                    <a:pt x="1473200" y="1350073"/>
                  </a:lnTo>
                  <a:lnTo>
                    <a:pt x="1500670" y="1313726"/>
                  </a:lnTo>
                  <a:lnTo>
                    <a:pt x="1526044" y="1276032"/>
                  </a:lnTo>
                  <a:lnTo>
                    <a:pt x="1549514" y="1236713"/>
                  </a:lnTo>
                  <a:lnTo>
                    <a:pt x="1570837" y="1196035"/>
                  </a:lnTo>
                  <a:lnTo>
                    <a:pt x="1589938" y="1154049"/>
                  </a:lnTo>
                  <a:lnTo>
                    <a:pt x="1606765" y="1110869"/>
                  </a:lnTo>
                  <a:lnTo>
                    <a:pt x="1621218" y="1066546"/>
                  </a:lnTo>
                  <a:lnTo>
                    <a:pt x="1633220" y="1021181"/>
                  </a:lnTo>
                  <a:lnTo>
                    <a:pt x="1642694" y="974826"/>
                  </a:lnTo>
                  <a:lnTo>
                    <a:pt x="1649577" y="927582"/>
                  </a:lnTo>
                  <a:lnTo>
                    <a:pt x="1653781" y="879513"/>
                  </a:lnTo>
                  <a:lnTo>
                    <a:pt x="1655229" y="830707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762" y="2564129"/>
              <a:ext cx="2280285" cy="279400"/>
            </a:xfrm>
            <a:custGeom>
              <a:avLst/>
              <a:gdLst/>
              <a:ahLst/>
              <a:cxnLst/>
              <a:rect l="l" t="t" r="r" b="b"/>
              <a:pathLst>
                <a:path w="2280284" h="279400">
                  <a:moveTo>
                    <a:pt x="0" y="278891"/>
                  </a:moveTo>
                  <a:lnTo>
                    <a:pt x="0" y="0"/>
                  </a:lnTo>
                  <a:lnTo>
                    <a:pt x="2279904" y="0"/>
                  </a:lnTo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00462" y="249744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762" y="4482845"/>
              <a:ext cx="2280285" cy="279400"/>
            </a:xfrm>
            <a:custGeom>
              <a:avLst/>
              <a:gdLst/>
              <a:ahLst/>
              <a:cxnLst/>
              <a:rect l="l" t="t" r="r" b="b"/>
              <a:pathLst>
                <a:path w="2280284" h="279400">
                  <a:moveTo>
                    <a:pt x="0" y="0"/>
                  </a:moveTo>
                  <a:lnTo>
                    <a:pt x="0" y="278891"/>
                  </a:lnTo>
                  <a:lnTo>
                    <a:pt x="2279904" y="278891"/>
                  </a:lnTo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0462" y="4695068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0"/>
                  </a:moveTo>
                  <a:lnTo>
                    <a:pt x="76200" y="66675"/>
                  </a:lnTo>
                  <a:lnTo>
                    <a:pt x="0" y="13335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326129" y="3577871"/>
            <a:ext cx="1878330" cy="171450"/>
            <a:chOff x="3326129" y="3577871"/>
            <a:chExt cx="1878330" cy="171450"/>
          </a:xfrm>
        </p:grpSpPr>
        <p:sp>
          <p:nvSpPr>
            <p:cNvPr id="10" name="object 10"/>
            <p:cNvSpPr/>
            <p:nvPr/>
          </p:nvSpPr>
          <p:spPr>
            <a:xfrm>
              <a:off x="3326129" y="3669036"/>
              <a:ext cx="1878330" cy="0"/>
            </a:xfrm>
            <a:custGeom>
              <a:avLst/>
              <a:gdLst/>
              <a:ahLst/>
              <a:cxnLst/>
              <a:rect l="l" t="t" r="r" b="b"/>
              <a:pathLst>
                <a:path w="1878329">
                  <a:moveTo>
                    <a:pt x="0" y="0"/>
                  </a:moveTo>
                  <a:lnTo>
                    <a:pt x="1877968" y="0"/>
                  </a:lnTo>
                </a:path>
              </a:pathLst>
            </a:custGeom>
            <a:ln w="4993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08432" y="3596921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38" y="133350"/>
                  </a:moveTo>
                  <a:lnTo>
                    <a:pt x="76619" y="6619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59813" y="2791205"/>
            <a:ext cx="1766570" cy="1766570"/>
          </a:xfrm>
          <a:prstGeom prst="rect">
            <a:avLst/>
          </a:prstGeom>
          <a:ln w="38100">
            <a:solidFill>
              <a:srgbClr val="2A9FBB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39420" marR="433705" indent="78740">
              <a:lnSpc>
                <a:spcPct val="100000"/>
              </a:lnSpc>
            </a:pP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Event </a:t>
            </a:r>
            <a:r>
              <a:rPr sz="2000" spc="-69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84096" y="1804410"/>
            <a:ext cx="1519555" cy="1515110"/>
            <a:chOff x="8484096" y="1804410"/>
            <a:chExt cx="1519555" cy="1515110"/>
          </a:xfrm>
        </p:grpSpPr>
        <p:sp>
          <p:nvSpPr>
            <p:cNvPr id="14" name="object 14"/>
            <p:cNvSpPr/>
            <p:nvPr/>
          </p:nvSpPr>
          <p:spPr>
            <a:xfrm>
              <a:off x="8484096" y="1804410"/>
              <a:ext cx="1519555" cy="1515110"/>
            </a:xfrm>
            <a:custGeom>
              <a:avLst/>
              <a:gdLst/>
              <a:ahLst/>
              <a:cxnLst/>
              <a:rect l="l" t="t" r="r" b="b"/>
              <a:pathLst>
                <a:path w="1519554" h="1515110">
                  <a:moveTo>
                    <a:pt x="1519428" y="1515111"/>
                  </a:moveTo>
                  <a:lnTo>
                    <a:pt x="0" y="1515111"/>
                  </a:lnTo>
                  <a:lnTo>
                    <a:pt x="0" y="0"/>
                  </a:lnTo>
                  <a:lnTo>
                    <a:pt x="1519428" y="0"/>
                  </a:lnTo>
                  <a:lnTo>
                    <a:pt x="1519428" y="151511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635720" y="2240279"/>
              <a:ext cx="1165225" cy="728980"/>
            </a:xfrm>
            <a:custGeom>
              <a:avLst/>
              <a:gdLst/>
              <a:ahLst/>
              <a:cxnLst/>
              <a:rect l="l" t="t" r="r" b="b"/>
              <a:pathLst>
                <a:path w="1165225" h="728980">
                  <a:moveTo>
                    <a:pt x="363245" y="338150"/>
                  </a:moveTo>
                  <a:lnTo>
                    <a:pt x="363118" y="334899"/>
                  </a:lnTo>
                  <a:lnTo>
                    <a:pt x="362077" y="331736"/>
                  </a:lnTo>
                  <a:lnTo>
                    <a:pt x="360273" y="329145"/>
                  </a:lnTo>
                  <a:lnTo>
                    <a:pt x="356768" y="322567"/>
                  </a:lnTo>
                  <a:lnTo>
                    <a:pt x="343382" y="282422"/>
                  </a:lnTo>
                  <a:lnTo>
                    <a:pt x="342544" y="244856"/>
                  </a:lnTo>
                  <a:lnTo>
                    <a:pt x="342785" y="207848"/>
                  </a:lnTo>
                  <a:lnTo>
                    <a:pt x="343039" y="169316"/>
                  </a:lnTo>
                  <a:lnTo>
                    <a:pt x="343281" y="132092"/>
                  </a:lnTo>
                  <a:lnTo>
                    <a:pt x="337019" y="79019"/>
                  </a:lnTo>
                  <a:lnTo>
                    <a:pt x="309854" y="32956"/>
                  </a:lnTo>
                  <a:lnTo>
                    <a:pt x="277723" y="13500"/>
                  </a:lnTo>
                  <a:lnTo>
                    <a:pt x="277723" y="213474"/>
                  </a:lnTo>
                  <a:lnTo>
                    <a:pt x="277609" y="240512"/>
                  </a:lnTo>
                  <a:lnTo>
                    <a:pt x="268465" y="280352"/>
                  </a:lnTo>
                  <a:lnTo>
                    <a:pt x="232537" y="313715"/>
                  </a:lnTo>
                  <a:lnTo>
                    <a:pt x="189382" y="325145"/>
                  </a:lnTo>
                  <a:lnTo>
                    <a:pt x="166954" y="325869"/>
                  </a:lnTo>
                  <a:lnTo>
                    <a:pt x="155867" y="323951"/>
                  </a:lnTo>
                  <a:lnTo>
                    <a:pt x="123786" y="293814"/>
                  </a:lnTo>
                  <a:lnTo>
                    <a:pt x="121005" y="270611"/>
                  </a:lnTo>
                  <a:lnTo>
                    <a:pt x="121704" y="257390"/>
                  </a:lnTo>
                  <a:lnTo>
                    <a:pt x="140982" y="223862"/>
                  </a:lnTo>
                  <a:lnTo>
                    <a:pt x="185039" y="207937"/>
                  </a:lnTo>
                  <a:lnTo>
                    <a:pt x="200888" y="207848"/>
                  </a:lnTo>
                  <a:lnTo>
                    <a:pt x="239090" y="207848"/>
                  </a:lnTo>
                  <a:lnTo>
                    <a:pt x="248805" y="208826"/>
                  </a:lnTo>
                  <a:lnTo>
                    <a:pt x="258495" y="210096"/>
                  </a:lnTo>
                  <a:lnTo>
                    <a:pt x="268135" y="211632"/>
                  </a:lnTo>
                  <a:lnTo>
                    <a:pt x="277723" y="213474"/>
                  </a:lnTo>
                  <a:lnTo>
                    <a:pt x="277723" y="13500"/>
                  </a:lnTo>
                  <a:lnTo>
                    <a:pt x="260146" y="6108"/>
                  </a:lnTo>
                  <a:lnTo>
                    <a:pt x="232473" y="355"/>
                  </a:lnTo>
                  <a:lnTo>
                    <a:pt x="203923" y="63"/>
                  </a:lnTo>
                  <a:lnTo>
                    <a:pt x="188036" y="495"/>
                  </a:lnTo>
                  <a:lnTo>
                    <a:pt x="140982" y="7848"/>
                  </a:lnTo>
                  <a:lnTo>
                    <a:pt x="102514" y="20510"/>
                  </a:lnTo>
                  <a:lnTo>
                    <a:pt x="75476" y="43776"/>
                  </a:lnTo>
                  <a:lnTo>
                    <a:pt x="75857" y="48539"/>
                  </a:lnTo>
                  <a:lnTo>
                    <a:pt x="75857" y="76682"/>
                  </a:lnTo>
                  <a:lnTo>
                    <a:pt x="78473" y="81013"/>
                  </a:lnTo>
                  <a:lnTo>
                    <a:pt x="90627" y="81013"/>
                  </a:lnTo>
                  <a:lnTo>
                    <a:pt x="104952" y="75819"/>
                  </a:lnTo>
                  <a:lnTo>
                    <a:pt x="115608" y="71729"/>
                  </a:lnTo>
                  <a:lnTo>
                    <a:pt x="126390" y="68059"/>
                  </a:lnTo>
                  <a:lnTo>
                    <a:pt x="169926" y="58127"/>
                  </a:lnTo>
                  <a:lnTo>
                    <a:pt x="209384" y="56578"/>
                  </a:lnTo>
                  <a:lnTo>
                    <a:pt x="226568" y="59715"/>
                  </a:lnTo>
                  <a:lnTo>
                    <a:pt x="267220" y="89877"/>
                  </a:lnTo>
                  <a:lnTo>
                    <a:pt x="276898" y="122593"/>
                  </a:lnTo>
                  <a:lnTo>
                    <a:pt x="276860" y="169316"/>
                  </a:lnTo>
                  <a:lnTo>
                    <a:pt x="264960" y="166814"/>
                  </a:lnTo>
                  <a:lnTo>
                    <a:pt x="253314" y="164503"/>
                  </a:lnTo>
                  <a:lnTo>
                    <a:pt x="208762" y="158356"/>
                  </a:lnTo>
                  <a:lnTo>
                    <a:pt x="186994" y="157632"/>
                  </a:lnTo>
                  <a:lnTo>
                    <a:pt x="160337" y="158610"/>
                  </a:lnTo>
                  <a:lnTo>
                    <a:pt x="110020" y="174383"/>
                  </a:lnTo>
                  <a:lnTo>
                    <a:pt x="71551" y="206082"/>
                  </a:lnTo>
                  <a:lnTo>
                    <a:pt x="52959" y="248450"/>
                  </a:lnTo>
                  <a:lnTo>
                    <a:pt x="51206" y="273710"/>
                  </a:lnTo>
                  <a:lnTo>
                    <a:pt x="52209" y="293293"/>
                  </a:lnTo>
                  <a:lnTo>
                    <a:pt x="67221" y="332689"/>
                  </a:lnTo>
                  <a:lnTo>
                    <a:pt x="98298" y="362648"/>
                  </a:lnTo>
                  <a:lnTo>
                    <a:pt x="139293" y="377380"/>
                  </a:lnTo>
                  <a:lnTo>
                    <a:pt x="161378" y="378409"/>
                  </a:lnTo>
                  <a:lnTo>
                    <a:pt x="195402" y="375043"/>
                  </a:lnTo>
                  <a:lnTo>
                    <a:pt x="227355" y="364248"/>
                  </a:lnTo>
                  <a:lnTo>
                    <a:pt x="256070" y="346570"/>
                  </a:lnTo>
                  <a:lnTo>
                    <a:pt x="276999" y="325869"/>
                  </a:lnTo>
                  <a:lnTo>
                    <a:pt x="280339" y="322567"/>
                  </a:lnTo>
                  <a:lnTo>
                    <a:pt x="301612" y="359359"/>
                  </a:lnTo>
                  <a:lnTo>
                    <a:pt x="307251" y="364985"/>
                  </a:lnTo>
                  <a:lnTo>
                    <a:pt x="310337" y="368490"/>
                  </a:lnTo>
                  <a:lnTo>
                    <a:pt x="314718" y="370522"/>
                  </a:lnTo>
                  <a:lnTo>
                    <a:pt x="319405" y="370611"/>
                  </a:lnTo>
                  <a:lnTo>
                    <a:pt x="323138" y="370522"/>
                  </a:lnTo>
                  <a:lnTo>
                    <a:pt x="326783" y="369316"/>
                  </a:lnTo>
                  <a:lnTo>
                    <a:pt x="329819" y="367144"/>
                  </a:lnTo>
                  <a:lnTo>
                    <a:pt x="355434" y="350266"/>
                  </a:lnTo>
                  <a:lnTo>
                    <a:pt x="359867" y="347751"/>
                  </a:lnTo>
                  <a:lnTo>
                    <a:pt x="362775" y="343204"/>
                  </a:lnTo>
                  <a:lnTo>
                    <a:pt x="363245" y="338150"/>
                  </a:lnTo>
                  <a:close/>
                </a:path>
                <a:path w="1165225" h="728980">
                  <a:moveTo>
                    <a:pt x="871677" y="20840"/>
                  </a:moveTo>
                  <a:lnTo>
                    <a:pt x="871613" y="18148"/>
                  </a:lnTo>
                  <a:lnTo>
                    <a:pt x="871093" y="13131"/>
                  </a:lnTo>
                  <a:lnTo>
                    <a:pt x="867257" y="10020"/>
                  </a:lnTo>
                  <a:lnTo>
                    <a:pt x="866609" y="9499"/>
                  </a:lnTo>
                  <a:lnTo>
                    <a:pt x="861618" y="10020"/>
                  </a:lnTo>
                  <a:lnTo>
                    <a:pt x="823849" y="10020"/>
                  </a:lnTo>
                  <a:lnTo>
                    <a:pt x="799973" y="29933"/>
                  </a:lnTo>
                  <a:lnTo>
                    <a:pt x="730084" y="300050"/>
                  </a:lnTo>
                  <a:lnTo>
                    <a:pt x="680415" y="87934"/>
                  </a:lnTo>
                  <a:lnTo>
                    <a:pt x="667131" y="31229"/>
                  </a:lnTo>
                  <a:lnTo>
                    <a:pt x="666089" y="25247"/>
                  </a:lnTo>
                  <a:lnTo>
                    <a:pt x="663409" y="19710"/>
                  </a:lnTo>
                  <a:lnTo>
                    <a:pt x="659320" y="15214"/>
                  </a:lnTo>
                  <a:lnTo>
                    <a:pt x="654367" y="12179"/>
                  </a:lnTo>
                  <a:lnTo>
                    <a:pt x="650760" y="11315"/>
                  </a:lnTo>
                  <a:lnTo>
                    <a:pt x="648601" y="10795"/>
                  </a:lnTo>
                  <a:lnTo>
                    <a:pt x="642823" y="11315"/>
                  </a:lnTo>
                  <a:lnTo>
                    <a:pt x="610273" y="11315"/>
                  </a:lnTo>
                  <a:lnTo>
                    <a:pt x="604621" y="10795"/>
                  </a:lnTo>
                  <a:lnTo>
                    <a:pt x="598982" y="12179"/>
                  </a:lnTo>
                  <a:lnTo>
                    <a:pt x="594207" y="15214"/>
                  </a:lnTo>
                  <a:lnTo>
                    <a:pt x="589826" y="19494"/>
                  </a:lnTo>
                  <a:lnTo>
                    <a:pt x="587044" y="25171"/>
                  </a:lnTo>
                  <a:lnTo>
                    <a:pt x="586384" y="31229"/>
                  </a:lnTo>
                  <a:lnTo>
                    <a:pt x="522579" y="300050"/>
                  </a:lnTo>
                  <a:lnTo>
                    <a:pt x="454418" y="30797"/>
                  </a:lnTo>
                  <a:lnTo>
                    <a:pt x="453250" y="24777"/>
                  </a:lnTo>
                  <a:lnTo>
                    <a:pt x="450380" y="19240"/>
                  </a:lnTo>
                  <a:lnTo>
                    <a:pt x="446163" y="14782"/>
                  </a:lnTo>
                  <a:lnTo>
                    <a:pt x="441566" y="11747"/>
                  </a:lnTo>
                  <a:lnTo>
                    <a:pt x="436054" y="10363"/>
                  </a:lnTo>
                  <a:lnTo>
                    <a:pt x="430542" y="10883"/>
                  </a:lnTo>
                  <a:lnTo>
                    <a:pt x="384086" y="10883"/>
                  </a:lnTo>
                  <a:lnTo>
                    <a:pt x="381050" y="14351"/>
                  </a:lnTo>
                  <a:lnTo>
                    <a:pt x="381139" y="22136"/>
                  </a:lnTo>
                  <a:lnTo>
                    <a:pt x="381444" y="26466"/>
                  </a:lnTo>
                  <a:lnTo>
                    <a:pt x="382612" y="32004"/>
                  </a:lnTo>
                  <a:lnTo>
                    <a:pt x="384517" y="37287"/>
                  </a:lnTo>
                  <a:lnTo>
                    <a:pt x="479158" y="348970"/>
                  </a:lnTo>
                  <a:lnTo>
                    <a:pt x="497954" y="369404"/>
                  </a:lnTo>
                  <a:lnTo>
                    <a:pt x="503478" y="368884"/>
                  </a:lnTo>
                  <a:lnTo>
                    <a:pt x="539076" y="368020"/>
                  </a:lnTo>
                  <a:lnTo>
                    <a:pt x="544753" y="368528"/>
                  </a:lnTo>
                  <a:lnTo>
                    <a:pt x="546722" y="368020"/>
                  </a:lnTo>
                  <a:lnTo>
                    <a:pt x="550494" y="367017"/>
                  </a:lnTo>
                  <a:lnTo>
                    <a:pt x="555129" y="363689"/>
                  </a:lnTo>
                  <a:lnTo>
                    <a:pt x="559435" y="359359"/>
                  </a:lnTo>
                  <a:lnTo>
                    <a:pt x="562165" y="353733"/>
                  </a:lnTo>
                  <a:lnTo>
                    <a:pt x="562952" y="347675"/>
                  </a:lnTo>
                  <a:lnTo>
                    <a:pt x="574408" y="300050"/>
                  </a:lnTo>
                  <a:lnTo>
                    <a:pt x="625462" y="87934"/>
                  </a:lnTo>
                  <a:lnTo>
                    <a:pt x="688403" y="347675"/>
                  </a:lnTo>
                  <a:lnTo>
                    <a:pt x="689190" y="353733"/>
                  </a:lnTo>
                  <a:lnTo>
                    <a:pt x="691921" y="359359"/>
                  </a:lnTo>
                  <a:lnTo>
                    <a:pt x="696226" y="363689"/>
                  </a:lnTo>
                  <a:lnTo>
                    <a:pt x="700862" y="367068"/>
                  </a:lnTo>
                  <a:lnTo>
                    <a:pt x="706602" y="368617"/>
                  </a:lnTo>
                  <a:lnTo>
                    <a:pt x="712279" y="368020"/>
                  </a:lnTo>
                  <a:lnTo>
                    <a:pt x="747014" y="368020"/>
                  </a:lnTo>
                  <a:lnTo>
                    <a:pt x="752487" y="368401"/>
                  </a:lnTo>
                  <a:lnTo>
                    <a:pt x="754037" y="368020"/>
                  </a:lnTo>
                  <a:lnTo>
                    <a:pt x="757999" y="367017"/>
                  </a:lnTo>
                  <a:lnTo>
                    <a:pt x="762647" y="364121"/>
                  </a:lnTo>
                  <a:lnTo>
                    <a:pt x="766851" y="359664"/>
                  </a:lnTo>
                  <a:lnTo>
                    <a:pt x="769721" y="354114"/>
                  </a:lnTo>
                  <a:lnTo>
                    <a:pt x="770890" y="348107"/>
                  </a:lnTo>
                  <a:lnTo>
                    <a:pt x="786015" y="300050"/>
                  </a:lnTo>
                  <a:lnTo>
                    <a:pt x="869010" y="36423"/>
                  </a:lnTo>
                  <a:lnTo>
                    <a:pt x="871613" y="32092"/>
                  </a:lnTo>
                  <a:lnTo>
                    <a:pt x="871677" y="20840"/>
                  </a:lnTo>
                  <a:close/>
                </a:path>
                <a:path w="1165225" h="728980">
                  <a:moveTo>
                    <a:pt x="1108989" y="565505"/>
                  </a:moveTo>
                  <a:lnTo>
                    <a:pt x="1106525" y="553453"/>
                  </a:lnTo>
                  <a:lnTo>
                    <a:pt x="1095679" y="546201"/>
                  </a:lnTo>
                  <a:lnTo>
                    <a:pt x="1079982" y="547662"/>
                  </a:lnTo>
                  <a:lnTo>
                    <a:pt x="1031125" y="566940"/>
                  </a:lnTo>
                  <a:lnTo>
                    <a:pt x="981557" y="584022"/>
                  </a:lnTo>
                  <a:lnTo>
                    <a:pt x="931341" y="598906"/>
                  </a:lnTo>
                  <a:lnTo>
                    <a:pt x="880554" y="611581"/>
                  </a:lnTo>
                  <a:lnTo>
                    <a:pt x="829284" y="622020"/>
                  </a:lnTo>
                  <a:lnTo>
                    <a:pt x="777582" y="630212"/>
                  </a:lnTo>
                  <a:lnTo>
                    <a:pt x="725538" y="636143"/>
                  </a:lnTo>
                  <a:lnTo>
                    <a:pt x="673214" y="639800"/>
                  </a:lnTo>
                  <a:lnTo>
                    <a:pt x="620687" y="641172"/>
                  </a:lnTo>
                  <a:lnTo>
                    <a:pt x="572046" y="640245"/>
                  </a:lnTo>
                  <a:lnTo>
                    <a:pt x="523595" y="637387"/>
                  </a:lnTo>
                  <a:lnTo>
                    <a:pt x="475386" y="632599"/>
                  </a:lnTo>
                  <a:lnTo>
                    <a:pt x="427482" y="625894"/>
                  </a:lnTo>
                  <a:lnTo>
                    <a:pt x="379920" y="617283"/>
                  </a:lnTo>
                  <a:lnTo>
                    <a:pt x="332778" y="606793"/>
                  </a:lnTo>
                  <a:lnTo>
                    <a:pt x="286092" y="594436"/>
                  </a:lnTo>
                  <a:lnTo>
                    <a:pt x="239941" y="580224"/>
                  </a:lnTo>
                  <a:lnTo>
                    <a:pt x="194360" y="564172"/>
                  </a:lnTo>
                  <a:lnTo>
                    <a:pt x="149428" y="546290"/>
                  </a:lnTo>
                  <a:lnTo>
                    <a:pt x="105181" y="526605"/>
                  </a:lnTo>
                  <a:lnTo>
                    <a:pt x="61683" y="505129"/>
                  </a:lnTo>
                  <a:lnTo>
                    <a:pt x="18986" y="481863"/>
                  </a:lnTo>
                  <a:lnTo>
                    <a:pt x="9194" y="479475"/>
                  </a:lnTo>
                  <a:lnTo>
                    <a:pt x="2120" y="483489"/>
                  </a:lnTo>
                  <a:lnTo>
                    <a:pt x="0" y="491236"/>
                  </a:lnTo>
                  <a:lnTo>
                    <a:pt x="5105" y="500049"/>
                  </a:lnTo>
                  <a:lnTo>
                    <a:pt x="44043" y="533069"/>
                  </a:lnTo>
                  <a:lnTo>
                    <a:pt x="84620" y="563676"/>
                  </a:lnTo>
                  <a:lnTo>
                    <a:pt x="126746" y="591832"/>
                  </a:lnTo>
                  <a:lnTo>
                    <a:pt x="170268" y="617486"/>
                  </a:lnTo>
                  <a:lnTo>
                    <a:pt x="215099" y="640588"/>
                  </a:lnTo>
                  <a:lnTo>
                    <a:pt x="261124" y="661111"/>
                  </a:lnTo>
                  <a:lnTo>
                    <a:pt x="308216" y="678992"/>
                  </a:lnTo>
                  <a:lnTo>
                    <a:pt x="356260" y="694207"/>
                  </a:lnTo>
                  <a:lnTo>
                    <a:pt x="405142" y="706704"/>
                  </a:lnTo>
                  <a:lnTo>
                    <a:pt x="454748" y="716432"/>
                  </a:lnTo>
                  <a:lnTo>
                    <a:pt x="504977" y="723353"/>
                  </a:lnTo>
                  <a:lnTo>
                    <a:pt x="555688" y="727430"/>
                  </a:lnTo>
                  <a:lnTo>
                    <a:pt x="606793" y="728611"/>
                  </a:lnTo>
                  <a:lnTo>
                    <a:pt x="659358" y="727214"/>
                  </a:lnTo>
                  <a:lnTo>
                    <a:pt x="711555" y="722668"/>
                  </a:lnTo>
                  <a:lnTo>
                    <a:pt x="763244" y="715035"/>
                  </a:lnTo>
                  <a:lnTo>
                    <a:pt x="814285" y="704354"/>
                  </a:lnTo>
                  <a:lnTo>
                    <a:pt x="864552" y="690651"/>
                  </a:lnTo>
                  <a:lnTo>
                    <a:pt x="913904" y="673976"/>
                  </a:lnTo>
                  <a:lnTo>
                    <a:pt x="962215" y="654367"/>
                  </a:lnTo>
                  <a:lnTo>
                    <a:pt x="1009345" y="631875"/>
                  </a:lnTo>
                  <a:lnTo>
                    <a:pt x="1055166" y="606539"/>
                  </a:lnTo>
                  <a:lnTo>
                    <a:pt x="1099527" y="578396"/>
                  </a:lnTo>
                  <a:lnTo>
                    <a:pt x="1108989" y="565505"/>
                  </a:lnTo>
                  <a:close/>
                </a:path>
                <a:path w="1165225" h="728980">
                  <a:moveTo>
                    <a:pt x="1165072" y="264985"/>
                  </a:moveTo>
                  <a:lnTo>
                    <a:pt x="1154633" y="221132"/>
                  </a:lnTo>
                  <a:lnTo>
                    <a:pt x="1118095" y="184086"/>
                  </a:lnTo>
                  <a:lnTo>
                    <a:pt x="1026591" y="151142"/>
                  </a:lnTo>
                  <a:lnTo>
                    <a:pt x="1014920" y="147294"/>
                  </a:lnTo>
                  <a:lnTo>
                    <a:pt x="977976" y="122974"/>
                  </a:lnTo>
                  <a:lnTo>
                    <a:pt x="971016" y="100495"/>
                  </a:lnTo>
                  <a:lnTo>
                    <a:pt x="971867" y="89674"/>
                  </a:lnTo>
                  <a:lnTo>
                    <a:pt x="1002944" y="58750"/>
                  </a:lnTo>
                  <a:lnTo>
                    <a:pt x="1043952" y="52870"/>
                  </a:lnTo>
                  <a:lnTo>
                    <a:pt x="1064031" y="53644"/>
                  </a:lnTo>
                  <a:lnTo>
                    <a:pt x="1083856" y="56502"/>
                  </a:lnTo>
                  <a:lnTo>
                    <a:pt x="1103261" y="61455"/>
                  </a:lnTo>
                  <a:lnTo>
                    <a:pt x="1122095" y="68453"/>
                  </a:lnTo>
                  <a:lnTo>
                    <a:pt x="1126871" y="71272"/>
                  </a:lnTo>
                  <a:lnTo>
                    <a:pt x="1132217" y="72999"/>
                  </a:lnTo>
                  <a:lnTo>
                    <a:pt x="1137729" y="73647"/>
                  </a:lnTo>
                  <a:lnTo>
                    <a:pt x="1143800" y="73647"/>
                  </a:lnTo>
                  <a:lnTo>
                    <a:pt x="1146848" y="69316"/>
                  </a:lnTo>
                  <a:lnTo>
                    <a:pt x="1146848" y="52870"/>
                  </a:lnTo>
                  <a:lnTo>
                    <a:pt x="1146848" y="41617"/>
                  </a:lnTo>
                  <a:lnTo>
                    <a:pt x="1114285" y="11315"/>
                  </a:lnTo>
                  <a:lnTo>
                    <a:pt x="1064793" y="495"/>
                  </a:lnTo>
                  <a:lnTo>
                    <a:pt x="1051331" y="0"/>
                  </a:lnTo>
                  <a:lnTo>
                    <a:pt x="1044600" y="127"/>
                  </a:lnTo>
                  <a:lnTo>
                    <a:pt x="1037882" y="495"/>
                  </a:lnTo>
                  <a:lnTo>
                    <a:pt x="1024902" y="838"/>
                  </a:lnTo>
                  <a:lnTo>
                    <a:pt x="986650" y="7416"/>
                  </a:lnTo>
                  <a:lnTo>
                    <a:pt x="943241" y="28194"/>
                  </a:lnTo>
                  <a:lnTo>
                    <a:pt x="914196" y="61455"/>
                  </a:lnTo>
                  <a:lnTo>
                    <a:pt x="903300" y="104813"/>
                  </a:lnTo>
                  <a:lnTo>
                    <a:pt x="904697" y="120650"/>
                  </a:lnTo>
                  <a:lnTo>
                    <a:pt x="923709" y="163690"/>
                  </a:lnTo>
                  <a:lnTo>
                    <a:pt x="952792" y="189179"/>
                  </a:lnTo>
                  <a:lnTo>
                    <a:pt x="988390" y="204381"/>
                  </a:lnTo>
                  <a:lnTo>
                    <a:pt x="1058075" y="226491"/>
                  </a:lnTo>
                  <a:lnTo>
                    <a:pt x="1068628" y="231216"/>
                  </a:lnTo>
                  <a:lnTo>
                    <a:pt x="1098169" y="264579"/>
                  </a:lnTo>
                  <a:lnTo>
                    <a:pt x="1098651" y="272351"/>
                  </a:lnTo>
                  <a:lnTo>
                    <a:pt x="1097432" y="283705"/>
                  </a:lnTo>
                  <a:lnTo>
                    <a:pt x="1063904" y="316953"/>
                  </a:lnTo>
                  <a:lnTo>
                    <a:pt x="1018781" y="323862"/>
                  </a:lnTo>
                  <a:lnTo>
                    <a:pt x="1006640" y="323532"/>
                  </a:lnTo>
                  <a:lnTo>
                    <a:pt x="959459" y="316115"/>
                  </a:lnTo>
                  <a:lnTo>
                    <a:pt x="917194" y="300482"/>
                  </a:lnTo>
                  <a:lnTo>
                    <a:pt x="914590" y="300050"/>
                  </a:lnTo>
                  <a:lnTo>
                    <a:pt x="911987" y="300050"/>
                  </a:lnTo>
                  <a:lnTo>
                    <a:pt x="909383" y="300482"/>
                  </a:lnTo>
                  <a:lnTo>
                    <a:pt x="903300" y="300482"/>
                  </a:lnTo>
                  <a:lnTo>
                    <a:pt x="900264" y="304812"/>
                  </a:lnTo>
                  <a:lnTo>
                    <a:pt x="900303" y="337413"/>
                  </a:lnTo>
                  <a:lnTo>
                    <a:pt x="901166" y="341388"/>
                  </a:lnTo>
                  <a:lnTo>
                    <a:pt x="938123" y="365899"/>
                  </a:lnTo>
                  <a:lnTo>
                    <a:pt x="977353" y="375424"/>
                  </a:lnTo>
                  <a:lnTo>
                    <a:pt x="1024420" y="379272"/>
                  </a:lnTo>
                  <a:lnTo>
                    <a:pt x="1023112" y="379704"/>
                  </a:lnTo>
                  <a:lnTo>
                    <a:pt x="1067371" y="374192"/>
                  </a:lnTo>
                  <a:lnTo>
                    <a:pt x="1104519" y="360768"/>
                  </a:lnTo>
                  <a:lnTo>
                    <a:pt x="1141945" y="331190"/>
                  </a:lnTo>
                  <a:lnTo>
                    <a:pt x="1162634" y="288975"/>
                  </a:lnTo>
                  <a:lnTo>
                    <a:pt x="1164564" y="277075"/>
                  </a:lnTo>
                  <a:lnTo>
                    <a:pt x="1165072" y="2649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24168" y="2697300"/>
              <a:ext cx="230009" cy="223032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107" y="4000500"/>
            <a:ext cx="1519427" cy="1519427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2479" y="2095500"/>
            <a:ext cx="1096010" cy="2152015"/>
          </a:xfrm>
          <a:custGeom>
            <a:avLst/>
            <a:gdLst/>
            <a:ahLst/>
            <a:cxnLst/>
            <a:rect l="l" t="t" r="r" b="b"/>
            <a:pathLst>
              <a:path w="1096010" h="2152015">
                <a:moveTo>
                  <a:pt x="1095755" y="0"/>
                </a:moveTo>
                <a:lnTo>
                  <a:pt x="0" y="0"/>
                </a:lnTo>
                <a:lnTo>
                  <a:pt x="0" y="2151888"/>
                </a:lnTo>
                <a:lnTo>
                  <a:pt x="1095755" y="2151888"/>
                </a:lnTo>
                <a:lnTo>
                  <a:pt x="1095755" y="0"/>
                </a:lnTo>
                <a:close/>
              </a:path>
            </a:pathLst>
          </a:custGeom>
          <a:solidFill>
            <a:srgbClr val="5A6B85">
              <a:alpha val="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02479" y="2095500"/>
            <a:ext cx="1096010" cy="21520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670"/>
              </a:spcBef>
            </a:pPr>
            <a:r>
              <a:rPr sz="1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12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1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6598" y="520827"/>
            <a:ext cx="7218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Creating</a:t>
            </a:r>
            <a:r>
              <a:rPr spc="-210" dirty="0"/>
              <a:t> </a:t>
            </a:r>
            <a:r>
              <a:rPr spc="-25" dirty="0"/>
              <a:t>Your</a:t>
            </a:r>
            <a:r>
              <a:rPr spc="-210" dirty="0"/>
              <a:t> </a:t>
            </a:r>
            <a:r>
              <a:rPr spc="35" dirty="0"/>
              <a:t>Lambda</a:t>
            </a:r>
            <a:r>
              <a:rPr spc="-210" dirty="0"/>
              <a:t> </a:t>
            </a:r>
            <a:r>
              <a:rPr spc="35" dirty="0"/>
              <a:t>Function</a:t>
            </a:r>
            <a:endParaRPr spc="35" dirty="0"/>
          </a:p>
        </p:txBody>
      </p:sp>
      <p:sp>
        <p:nvSpPr>
          <p:cNvPr id="5" name="object 5"/>
          <p:cNvSpPr/>
          <p:nvPr/>
        </p:nvSpPr>
        <p:spPr>
          <a:xfrm>
            <a:off x="294131" y="1554480"/>
            <a:ext cx="5585460" cy="4658995"/>
          </a:xfrm>
          <a:custGeom>
            <a:avLst/>
            <a:gdLst/>
            <a:ahLst/>
            <a:cxnLst/>
            <a:rect l="l" t="t" r="r" b="b"/>
            <a:pathLst>
              <a:path w="5585460" h="4658995">
                <a:moveTo>
                  <a:pt x="0" y="0"/>
                </a:moveTo>
                <a:lnTo>
                  <a:pt x="5585460" y="0"/>
                </a:lnTo>
                <a:lnTo>
                  <a:pt x="5585460" y="4658868"/>
                </a:lnTo>
                <a:lnTo>
                  <a:pt x="0" y="4658868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8901" y="1626028"/>
            <a:ext cx="1041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1400" spc="160" dirty="0">
                <a:latin typeface="Verdana" panose="020B0604030504040204"/>
                <a:cs typeface="Verdana" panose="020B0604030504040204"/>
              </a:rPr>
              <a:t>W</a:t>
            </a:r>
            <a:r>
              <a:rPr sz="1400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14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latin typeface="Verdana" panose="020B0604030504040204"/>
                <a:cs typeface="Verdana" panose="020B0604030504040204"/>
              </a:rPr>
              <a:t>C</a:t>
            </a:r>
            <a:r>
              <a:rPr sz="1400" spc="5" dirty="0">
                <a:latin typeface="Verdana" panose="020B0604030504040204"/>
                <a:cs typeface="Verdana" panose="020B0604030504040204"/>
              </a:rPr>
              <a:t>l</a:t>
            </a:r>
            <a:r>
              <a:rPr sz="14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1400" spc="30" dirty="0">
                <a:latin typeface="Verdana" panose="020B0604030504040204"/>
                <a:cs typeface="Verdana" panose="020B0604030504040204"/>
              </a:rPr>
              <a:t>u</a:t>
            </a:r>
            <a:r>
              <a:rPr sz="1400" spc="65" dirty="0">
                <a:latin typeface="Verdana" panose="020B0604030504040204"/>
                <a:cs typeface="Verdana" panose="020B0604030504040204"/>
              </a:rPr>
              <a:t>d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501" y="1648727"/>
            <a:ext cx="266798" cy="15945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94131" y="1554477"/>
            <a:ext cx="4104640" cy="4305935"/>
            <a:chOff x="294131" y="1554477"/>
            <a:chExt cx="4104640" cy="4305935"/>
          </a:xfrm>
        </p:grpSpPr>
        <p:sp>
          <p:nvSpPr>
            <p:cNvPr id="9" name="object 9"/>
            <p:cNvSpPr/>
            <p:nvPr/>
          </p:nvSpPr>
          <p:spPr>
            <a:xfrm>
              <a:off x="294131" y="1554477"/>
              <a:ext cx="330835" cy="330200"/>
            </a:xfrm>
            <a:custGeom>
              <a:avLst/>
              <a:gdLst/>
              <a:ahLst/>
              <a:cxnLst/>
              <a:rect l="l" t="t" r="r" b="b"/>
              <a:pathLst>
                <a:path w="330834" h="330200">
                  <a:moveTo>
                    <a:pt x="330708" y="330099"/>
                  </a:moveTo>
                  <a:lnTo>
                    <a:pt x="0" y="330099"/>
                  </a:lnTo>
                  <a:lnTo>
                    <a:pt x="0" y="0"/>
                  </a:lnTo>
                  <a:lnTo>
                    <a:pt x="330708" y="0"/>
                  </a:lnTo>
                  <a:lnTo>
                    <a:pt x="330708" y="330099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4039" y="3854195"/>
              <a:ext cx="489203" cy="4892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707" y="3892296"/>
              <a:ext cx="659891" cy="4023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6703" y="3176028"/>
              <a:ext cx="510539" cy="5105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67635" y="3978757"/>
              <a:ext cx="619125" cy="230504"/>
            </a:xfrm>
            <a:custGeom>
              <a:avLst/>
              <a:gdLst/>
              <a:ahLst/>
              <a:cxnLst/>
              <a:rect l="l" t="t" r="r" b="b"/>
              <a:pathLst>
                <a:path w="619125" h="230504">
                  <a:moveTo>
                    <a:pt x="142798" y="114833"/>
                  </a:moveTo>
                  <a:lnTo>
                    <a:pt x="142201" y="113931"/>
                  </a:lnTo>
                  <a:lnTo>
                    <a:pt x="79540" y="113931"/>
                  </a:lnTo>
                  <a:lnTo>
                    <a:pt x="78333" y="114833"/>
                  </a:lnTo>
                  <a:lnTo>
                    <a:pt x="77724" y="115735"/>
                  </a:lnTo>
                  <a:lnTo>
                    <a:pt x="73507" y="123253"/>
                  </a:lnTo>
                  <a:lnTo>
                    <a:pt x="72910" y="124142"/>
                  </a:lnTo>
                  <a:lnTo>
                    <a:pt x="73202" y="125044"/>
                  </a:lnTo>
                  <a:lnTo>
                    <a:pt x="74409" y="125044"/>
                  </a:lnTo>
                  <a:lnTo>
                    <a:pt x="140995" y="125349"/>
                  </a:lnTo>
                  <a:lnTo>
                    <a:pt x="142201" y="124447"/>
                  </a:lnTo>
                  <a:lnTo>
                    <a:pt x="142201" y="123253"/>
                  </a:lnTo>
                  <a:lnTo>
                    <a:pt x="142798" y="116039"/>
                  </a:lnTo>
                  <a:lnTo>
                    <a:pt x="142798" y="114833"/>
                  </a:lnTo>
                  <a:close/>
                </a:path>
                <a:path w="619125" h="230504">
                  <a:moveTo>
                    <a:pt x="149428" y="87198"/>
                  </a:moveTo>
                  <a:lnTo>
                    <a:pt x="148831" y="86296"/>
                  </a:lnTo>
                  <a:lnTo>
                    <a:pt x="9029" y="86296"/>
                  </a:lnTo>
                  <a:lnTo>
                    <a:pt x="7531" y="86893"/>
                  </a:lnTo>
                  <a:lnTo>
                    <a:pt x="6921" y="87795"/>
                  </a:lnTo>
                  <a:lnTo>
                    <a:pt x="596" y="95910"/>
                  </a:lnTo>
                  <a:lnTo>
                    <a:pt x="0" y="96812"/>
                  </a:lnTo>
                  <a:lnTo>
                    <a:pt x="304" y="97409"/>
                  </a:lnTo>
                  <a:lnTo>
                    <a:pt x="1498" y="97409"/>
                  </a:lnTo>
                  <a:lnTo>
                    <a:pt x="145211" y="97104"/>
                  </a:lnTo>
                  <a:lnTo>
                    <a:pt x="146418" y="96507"/>
                  </a:lnTo>
                  <a:lnTo>
                    <a:pt x="146723" y="95300"/>
                  </a:lnTo>
                  <a:lnTo>
                    <a:pt x="149428" y="87198"/>
                  </a:lnTo>
                  <a:close/>
                </a:path>
                <a:path w="619125" h="230504">
                  <a:moveTo>
                    <a:pt x="164795" y="59550"/>
                  </a:moveTo>
                  <a:lnTo>
                    <a:pt x="164490" y="58648"/>
                  </a:lnTo>
                  <a:lnTo>
                    <a:pt x="54533" y="58648"/>
                  </a:lnTo>
                  <a:lnTo>
                    <a:pt x="53022" y="59258"/>
                  </a:lnTo>
                  <a:lnTo>
                    <a:pt x="52425" y="60159"/>
                  </a:lnTo>
                  <a:lnTo>
                    <a:pt x="46088" y="68262"/>
                  </a:lnTo>
                  <a:lnTo>
                    <a:pt x="45491" y="69164"/>
                  </a:lnTo>
                  <a:lnTo>
                    <a:pt x="45796" y="69773"/>
                  </a:lnTo>
                  <a:lnTo>
                    <a:pt x="47002" y="69773"/>
                  </a:lnTo>
                  <a:lnTo>
                    <a:pt x="156959" y="70065"/>
                  </a:lnTo>
                  <a:lnTo>
                    <a:pt x="158470" y="69164"/>
                  </a:lnTo>
                  <a:lnTo>
                    <a:pt x="164795" y="59550"/>
                  </a:lnTo>
                  <a:close/>
                </a:path>
                <a:path w="619125" h="230504">
                  <a:moveTo>
                    <a:pt x="618604" y="116547"/>
                  </a:moveTo>
                  <a:lnTo>
                    <a:pt x="612978" y="67144"/>
                  </a:lnTo>
                  <a:lnTo>
                    <a:pt x="591566" y="33756"/>
                  </a:lnTo>
                  <a:lnTo>
                    <a:pt x="558571" y="11607"/>
                  </a:lnTo>
                  <a:lnTo>
                    <a:pt x="558571" y="109131"/>
                  </a:lnTo>
                  <a:lnTo>
                    <a:pt x="555307" y="127266"/>
                  </a:lnTo>
                  <a:lnTo>
                    <a:pt x="520306" y="166509"/>
                  </a:lnTo>
                  <a:lnTo>
                    <a:pt x="495985" y="173164"/>
                  </a:lnTo>
                  <a:lnTo>
                    <a:pt x="483616" y="172212"/>
                  </a:lnTo>
                  <a:lnTo>
                    <a:pt x="471195" y="168313"/>
                  </a:lnTo>
                  <a:lnTo>
                    <a:pt x="456958" y="158686"/>
                  </a:lnTo>
                  <a:lnTo>
                    <a:pt x="447167" y="145110"/>
                  </a:lnTo>
                  <a:lnTo>
                    <a:pt x="442468" y="128943"/>
                  </a:lnTo>
                  <a:lnTo>
                    <a:pt x="443484" y="111531"/>
                  </a:lnTo>
                  <a:lnTo>
                    <a:pt x="461822" y="77165"/>
                  </a:lnTo>
                  <a:lnTo>
                    <a:pt x="496201" y="59258"/>
                  </a:lnTo>
                  <a:lnTo>
                    <a:pt x="517118" y="58534"/>
                  </a:lnTo>
                  <a:lnTo>
                    <a:pt x="535635" y="65608"/>
                  </a:lnTo>
                  <a:lnTo>
                    <a:pt x="549795" y="79489"/>
                  </a:lnTo>
                  <a:lnTo>
                    <a:pt x="557669" y="99212"/>
                  </a:lnTo>
                  <a:lnTo>
                    <a:pt x="558266" y="102222"/>
                  </a:lnTo>
                  <a:lnTo>
                    <a:pt x="558266" y="105219"/>
                  </a:lnTo>
                  <a:lnTo>
                    <a:pt x="558571" y="109131"/>
                  </a:lnTo>
                  <a:lnTo>
                    <a:pt x="558571" y="11607"/>
                  </a:lnTo>
                  <a:lnTo>
                    <a:pt x="555294" y="9867"/>
                  </a:lnTo>
                  <a:lnTo>
                    <a:pt x="534200" y="4165"/>
                  </a:lnTo>
                  <a:lnTo>
                    <a:pt x="512267" y="2794"/>
                  </a:lnTo>
                  <a:lnTo>
                    <a:pt x="489572" y="5181"/>
                  </a:lnTo>
                  <a:lnTo>
                    <a:pt x="442201" y="21818"/>
                  </a:lnTo>
                  <a:lnTo>
                    <a:pt x="405218" y="55346"/>
                  </a:lnTo>
                  <a:lnTo>
                    <a:pt x="384721" y="94411"/>
                  </a:lnTo>
                  <a:lnTo>
                    <a:pt x="282905" y="94411"/>
                  </a:lnTo>
                  <a:lnTo>
                    <a:pt x="264515" y="131965"/>
                  </a:lnTo>
                  <a:lnTo>
                    <a:pt x="262407" y="137071"/>
                  </a:lnTo>
                  <a:lnTo>
                    <a:pt x="263918" y="140970"/>
                  </a:lnTo>
                  <a:lnTo>
                    <a:pt x="328396" y="140970"/>
                  </a:lnTo>
                  <a:lnTo>
                    <a:pt x="325374" y="145186"/>
                  </a:lnTo>
                  <a:lnTo>
                    <a:pt x="283781" y="172110"/>
                  </a:lnTo>
                  <a:lnTo>
                    <a:pt x="269036" y="171919"/>
                  </a:lnTo>
                  <a:lnTo>
                    <a:pt x="252691" y="166535"/>
                  </a:lnTo>
                  <a:lnTo>
                    <a:pt x="239890" y="156108"/>
                  </a:lnTo>
                  <a:lnTo>
                    <a:pt x="231508" y="141795"/>
                  </a:lnTo>
                  <a:lnTo>
                    <a:pt x="228371" y="124752"/>
                  </a:lnTo>
                  <a:lnTo>
                    <a:pt x="230162" y="107429"/>
                  </a:lnTo>
                  <a:lnTo>
                    <a:pt x="259092" y="67665"/>
                  </a:lnTo>
                  <a:lnTo>
                    <a:pt x="285686" y="57759"/>
                  </a:lnTo>
                  <a:lnTo>
                    <a:pt x="299516" y="58369"/>
                  </a:lnTo>
                  <a:lnTo>
                    <a:pt x="313626" y="63157"/>
                  </a:lnTo>
                  <a:lnTo>
                    <a:pt x="319951" y="66167"/>
                  </a:lnTo>
                  <a:lnTo>
                    <a:pt x="323265" y="69469"/>
                  </a:lnTo>
                  <a:lnTo>
                    <a:pt x="331711" y="79082"/>
                  </a:lnTo>
                  <a:lnTo>
                    <a:pt x="332003" y="78778"/>
                  </a:lnTo>
                  <a:lnTo>
                    <a:pt x="373849" y="67779"/>
                  </a:lnTo>
                  <a:lnTo>
                    <a:pt x="387146" y="64363"/>
                  </a:lnTo>
                  <a:lnTo>
                    <a:pt x="390753" y="63461"/>
                  </a:lnTo>
                  <a:lnTo>
                    <a:pt x="391960" y="61963"/>
                  </a:lnTo>
                  <a:lnTo>
                    <a:pt x="390156" y="59258"/>
                  </a:lnTo>
                  <a:lnTo>
                    <a:pt x="383768" y="46761"/>
                  </a:lnTo>
                  <a:lnTo>
                    <a:pt x="375843" y="35483"/>
                  </a:lnTo>
                  <a:lnTo>
                    <a:pt x="336423" y="6908"/>
                  </a:lnTo>
                  <a:lnTo>
                    <a:pt x="296354" y="0"/>
                  </a:lnTo>
                  <a:lnTo>
                    <a:pt x="275361" y="2171"/>
                  </a:lnTo>
                  <a:lnTo>
                    <a:pt x="228219" y="20053"/>
                  </a:lnTo>
                  <a:lnTo>
                    <a:pt x="191008" y="54152"/>
                  </a:lnTo>
                  <a:lnTo>
                    <a:pt x="169278" y="95567"/>
                  </a:lnTo>
                  <a:lnTo>
                    <a:pt x="164947" y="118237"/>
                  </a:lnTo>
                  <a:lnTo>
                    <a:pt x="165404" y="142176"/>
                  </a:lnTo>
                  <a:lnTo>
                    <a:pt x="177419" y="179578"/>
                  </a:lnTo>
                  <a:lnTo>
                    <a:pt x="203657" y="208876"/>
                  </a:lnTo>
                  <a:lnTo>
                    <a:pt x="242150" y="227012"/>
                  </a:lnTo>
                  <a:lnTo>
                    <a:pt x="262978" y="229781"/>
                  </a:lnTo>
                  <a:lnTo>
                    <a:pt x="284708" y="228701"/>
                  </a:lnTo>
                  <a:lnTo>
                    <a:pt x="332955" y="212064"/>
                  </a:lnTo>
                  <a:lnTo>
                    <a:pt x="370573" y="177622"/>
                  </a:lnTo>
                  <a:lnTo>
                    <a:pt x="383362" y="156425"/>
                  </a:lnTo>
                  <a:lnTo>
                    <a:pt x="384924" y="162750"/>
                  </a:lnTo>
                  <a:lnTo>
                    <a:pt x="413359" y="204063"/>
                  </a:lnTo>
                  <a:lnTo>
                    <a:pt x="447738" y="223824"/>
                  </a:lnTo>
                  <a:lnTo>
                    <a:pt x="486867" y="230505"/>
                  </a:lnTo>
                  <a:lnTo>
                    <a:pt x="494703" y="229603"/>
                  </a:lnTo>
                  <a:lnTo>
                    <a:pt x="502831" y="229298"/>
                  </a:lnTo>
                  <a:lnTo>
                    <a:pt x="550176" y="213982"/>
                  </a:lnTo>
                  <a:lnTo>
                    <a:pt x="583272" y="189344"/>
                  </a:lnTo>
                  <a:lnTo>
                    <a:pt x="613029" y="143040"/>
                  </a:lnTo>
                  <a:lnTo>
                    <a:pt x="618604" y="116547"/>
                  </a:lnTo>
                  <a:close/>
                </a:path>
              </a:pathLst>
            </a:custGeom>
            <a:solidFill>
              <a:srgbClr val="00AC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5371" y="3128772"/>
              <a:ext cx="510539" cy="5623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6362" y="209854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5" h="329564">
                  <a:moveTo>
                    <a:pt x="329184" y="328999"/>
                  </a:moveTo>
                  <a:lnTo>
                    <a:pt x="0" y="328999"/>
                  </a:lnTo>
                  <a:lnTo>
                    <a:pt x="0" y="0"/>
                  </a:lnTo>
                  <a:lnTo>
                    <a:pt x="329184" y="0"/>
                  </a:lnTo>
                  <a:lnTo>
                    <a:pt x="329184" y="328999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329" y="2153380"/>
              <a:ext cx="211315" cy="21933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4840" y="2095500"/>
              <a:ext cx="3767454" cy="3758565"/>
            </a:xfrm>
            <a:custGeom>
              <a:avLst/>
              <a:gdLst/>
              <a:ahLst/>
              <a:cxnLst/>
              <a:rect l="l" t="t" r="r" b="b"/>
              <a:pathLst>
                <a:path w="3767454" h="3758565">
                  <a:moveTo>
                    <a:pt x="0" y="0"/>
                  </a:moveTo>
                  <a:lnTo>
                    <a:pt x="3767328" y="0"/>
                  </a:lnTo>
                  <a:lnTo>
                    <a:pt x="3767328" y="3758184"/>
                  </a:lnTo>
                  <a:lnTo>
                    <a:pt x="0" y="375818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D7661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69096" y="2166513"/>
            <a:ext cx="751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20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35" dirty="0">
                <a:solidFill>
                  <a:srgbClr val="D76613"/>
                </a:solidFill>
                <a:latin typeface="Verdana" panose="020B0604030504040204"/>
                <a:cs typeface="Verdana" panose="020B0604030504040204"/>
              </a:rPr>
              <a:t>bda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46615" y="2473848"/>
            <a:ext cx="4256405" cy="1214120"/>
            <a:chOff x="1246615" y="2473848"/>
            <a:chExt cx="4256405" cy="12141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6615" y="3012702"/>
              <a:ext cx="365833" cy="6747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2327" y="3176015"/>
              <a:ext cx="492251" cy="4892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49736" y="2473858"/>
              <a:ext cx="653415" cy="681355"/>
            </a:xfrm>
            <a:custGeom>
              <a:avLst/>
              <a:gdLst/>
              <a:ahLst/>
              <a:cxnLst/>
              <a:rect l="l" t="t" r="r" b="b"/>
              <a:pathLst>
                <a:path w="653414" h="681355">
                  <a:moveTo>
                    <a:pt x="653135" y="383057"/>
                  </a:moveTo>
                  <a:lnTo>
                    <a:pt x="651624" y="375221"/>
                  </a:lnTo>
                  <a:lnTo>
                    <a:pt x="645274" y="361022"/>
                  </a:lnTo>
                  <a:lnTo>
                    <a:pt x="631494" y="345935"/>
                  </a:lnTo>
                  <a:lnTo>
                    <a:pt x="622884" y="339458"/>
                  </a:lnTo>
                  <a:lnTo>
                    <a:pt x="622884" y="378980"/>
                  </a:lnTo>
                  <a:lnTo>
                    <a:pt x="604342" y="379641"/>
                  </a:lnTo>
                  <a:lnTo>
                    <a:pt x="578700" y="374103"/>
                  </a:lnTo>
                  <a:lnTo>
                    <a:pt x="582434" y="346862"/>
                  </a:lnTo>
                  <a:lnTo>
                    <a:pt x="593280" y="353275"/>
                  </a:lnTo>
                  <a:lnTo>
                    <a:pt x="610514" y="365658"/>
                  </a:lnTo>
                  <a:lnTo>
                    <a:pt x="619480" y="374129"/>
                  </a:lnTo>
                  <a:lnTo>
                    <a:pt x="622884" y="378980"/>
                  </a:lnTo>
                  <a:lnTo>
                    <a:pt x="622884" y="339458"/>
                  </a:lnTo>
                  <a:lnTo>
                    <a:pt x="609714" y="329526"/>
                  </a:lnTo>
                  <a:lnTo>
                    <a:pt x="586689" y="315722"/>
                  </a:lnTo>
                  <a:lnTo>
                    <a:pt x="608533" y="156019"/>
                  </a:lnTo>
                  <a:lnTo>
                    <a:pt x="613930" y="116624"/>
                  </a:lnTo>
                  <a:lnTo>
                    <a:pt x="615480" y="108623"/>
                  </a:lnTo>
                  <a:lnTo>
                    <a:pt x="611847" y="103225"/>
                  </a:lnTo>
                  <a:lnTo>
                    <a:pt x="604481" y="82473"/>
                  </a:lnTo>
                  <a:lnTo>
                    <a:pt x="584314" y="64249"/>
                  </a:lnTo>
                  <a:lnTo>
                    <a:pt x="584314" y="107784"/>
                  </a:lnTo>
                  <a:lnTo>
                    <a:pt x="584314" y="111696"/>
                  </a:lnTo>
                  <a:lnTo>
                    <a:pt x="577659" y="119456"/>
                  </a:lnTo>
                  <a:lnTo>
                    <a:pt x="577659" y="156019"/>
                  </a:lnTo>
                  <a:lnTo>
                    <a:pt x="549541" y="365493"/>
                  </a:lnTo>
                  <a:lnTo>
                    <a:pt x="481672" y="341350"/>
                  </a:lnTo>
                  <a:lnTo>
                    <a:pt x="427189" y="318985"/>
                  </a:lnTo>
                  <a:lnTo>
                    <a:pt x="370293" y="293725"/>
                  </a:lnTo>
                  <a:lnTo>
                    <a:pt x="338035" y="277291"/>
                  </a:lnTo>
                  <a:lnTo>
                    <a:pt x="336118" y="267804"/>
                  </a:lnTo>
                  <a:lnTo>
                    <a:pt x="329399" y="257810"/>
                  </a:lnTo>
                  <a:lnTo>
                    <a:pt x="319430" y="251066"/>
                  </a:lnTo>
                  <a:lnTo>
                    <a:pt x="308368" y="248831"/>
                  </a:lnTo>
                  <a:lnTo>
                    <a:pt x="308368" y="277406"/>
                  </a:lnTo>
                  <a:lnTo>
                    <a:pt x="305739" y="282790"/>
                  </a:lnTo>
                  <a:lnTo>
                    <a:pt x="304634" y="282790"/>
                  </a:lnTo>
                  <a:lnTo>
                    <a:pt x="304723" y="278536"/>
                  </a:lnTo>
                  <a:lnTo>
                    <a:pt x="305879" y="277495"/>
                  </a:lnTo>
                  <a:lnTo>
                    <a:pt x="307238" y="277571"/>
                  </a:lnTo>
                  <a:lnTo>
                    <a:pt x="307238" y="277291"/>
                  </a:lnTo>
                  <a:lnTo>
                    <a:pt x="307441" y="277291"/>
                  </a:lnTo>
                  <a:lnTo>
                    <a:pt x="308368" y="277406"/>
                  </a:lnTo>
                  <a:lnTo>
                    <a:pt x="308368" y="248831"/>
                  </a:lnTo>
                  <a:lnTo>
                    <a:pt x="275894" y="280035"/>
                  </a:lnTo>
                  <a:lnTo>
                    <a:pt x="278345" y="292252"/>
                  </a:lnTo>
                  <a:lnTo>
                    <a:pt x="285076" y="302260"/>
                  </a:lnTo>
                  <a:lnTo>
                    <a:pt x="295033" y="309003"/>
                  </a:lnTo>
                  <a:lnTo>
                    <a:pt x="307238" y="311480"/>
                  </a:lnTo>
                  <a:lnTo>
                    <a:pt x="319417" y="308965"/>
                  </a:lnTo>
                  <a:lnTo>
                    <a:pt x="325653" y="304736"/>
                  </a:lnTo>
                  <a:lnTo>
                    <a:pt x="344297" y="313728"/>
                  </a:lnTo>
                  <a:lnTo>
                    <a:pt x="392188" y="335775"/>
                  </a:lnTo>
                  <a:lnTo>
                    <a:pt x="442150" y="357352"/>
                  </a:lnTo>
                  <a:lnTo>
                    <a:pt x="491769" y="376872"/>
                  </a:lnTo>
                  <a:lnTo>
                    <a:pt x="538619" y="392772"/>
                  </a:lnTo>
                  <a:lnTo>
                    <a:pt x="545642" y="394589"/>
                  </a:lnTo>
                  <a:lnTo>
                    <a:pt x="517931" y="601116"/>
                  </a:lnTo>
                  <a:lnTo>
                    <a:pt x="485355" y="625271"/>
                  </a:lnTo>
                  <a:lnTo>
                    <a:pt x="444474" y="638162"/>
                  </a:lnTo>
                  <a:lnTo>
                    <a:pt x="375958" y="649198"/>
                  </a:lnTo>
                  <a:lnTo>
                    <a:pt x="306654" y="652653"/>
                  </a:lnTo>
                  <a:lnTo>
                    <a:pt x="235089" y="649135"/>
                  </a:lnTo>
                  <a:lnTo>
                    <a:pt x="176479" y="640130"/>
                  </a:lnTo>
                  <a:lnTo>
                    <a:pt x="132511" y="627926"/>
                  </a:lnTo>
                  <a:lnTo>
                    <a:pt x="95313" y="603110"/>
                  </a:lnTo>
                  <a:lnTo>
                    <a:pt x="95300" y="601116"/>
                  </a:lnTo>
                  <a:lnTo>
                    <a:pt x="36093" y="156019"/>
                  </a:lnTo>
                  <a:lnTo>
                    <a:pt x="41376" y="158546"/>
                  </a:lnTo>
                  <a:lnTo>
                    <a:pt x="45085" y="161086"/>
                  </a:lnTo>
                  <a:lnTo>
                    <a:pt x="55968" y="165506"/>
                  </a:lnTo>
                  <a:lnTo>
                    <a:pt x="68275" y="171373"/>
                  </a:lnTo>
                  <a:lnTo>
                    <a:pt x="78371" y="174599"/>
                  </a:lnTo>
                  <a:lnTo>
                    <a:pt x="85305" y="177406"/>
                  </a:lnTo>
                  <a:lnTo>
                    <a:pt x="95808" y="180162"/>
                  </a:lnTo>
                  <a:lnTo>
                    <a:pt x="108026" y="184048"/>
                  </a:lnTo>
                  <a:lnTo>
                    <a:pt x="124523" y="187667"/>
                  </a:lnTo>
                  <a:lnTo>
                    <a:pt x="134353" y="190233"/>
                  </a:lnTo>
                  <a:lnTo>
                    <a:pt x="142532" y="191617"/>
                  </a:lnTo>
                  <a:lnTo>
                    <a:pt x="153530" y="194017"/>
                  </a:lnTo>
                  <a:lnTo>
                    <a:pt x="178130" y="197599"/>
                  </a:lnTo>
                  <a:lnTo>
                    <a:pt x="189496" y="199504"/>
                  </a:lnTo>
                  <a:lnTo>
                    <a:pt x="194741" y="200012"/>
                  </a:lnTo>
                  <a:lnTo>
                    <a:pt x="202984" y="201206"/>
                  </a:lnTo>
                  <a:lnTo>
                    <a:pt x="237642" y="204139"/>
                  </a:lnTo>
                  <a:lnTo>
                    <a:pt x="248031" y="205130"/>
                  </a:lnTo>
                  <a:lnTo>
                    <a:pt x="250342" y="205206"/>
                  </a:lnTo>
                  <a:lnTo>
                    <a:pt x="254584" y="205562"/>
                  </a:lnTo>
                  <a:lnTo>
                    <a:pt x="306514" y="207022"/>
                  </a:lnTo>
                  <a:lnTo>
                    <a:pt x="306895" y="207022"/>
                  </a:lnTo>
                  <a:lnTo>
                    <a:pt x="307238" y="207022"/>
                  </a:lnTo>
                  <a:lnTo>
                    <a:pt x="312445" y="206857"/>
                  </a:lnTo>
                  <a:lnTo>
                    <a:pt x="358495" y="205562"/>
                  </a:lnTo>
                  <a:lnTo>
                    <a:pt x="361924" y="205282"/>
                  </a:lnTo>
                  <a:lnTo>
                    <a:pt x="366382" y="205130"/>
                  </a:lnTo>
                  <a:lnTo>
                    <a:pt x="385927" y="203250"/>
                  </a:lnTo>
                  <a:lnTo>
                    <a:pt x="410197" y="201206"/>
                  </a:lnTo>
                  <a:lnTo>
                    <a:pt x="416115" y="200355"/>
                  </a:lnTo>
                  <a:lnTo>
                    <a:pt x="424891" y="199504"/>
                  </a:lnTo>
                  <a:lnTo>
                    <a:pt x="443318" y="196405"/>
                  </a:lnTo>
                  <a:lnTo>
                    <a:pt x="459803" y="194017"/>
                  </a:lnTo>
                  <a:lnTo>
                    <a:pt x="467398" y="192366"/>
                  </a:lnTo>
                  <a:lnTo>
                    <a:pt x="480047" y="190233"/>
                  </a:lnTo>
                  <a:lnTo>
                    <a:pt x="494728" y="186397"/>
                  </a:lnTo>
                  <a:lnTo>
                    <a:pt x="505472" y="184048"/>
                  </a:lnTo>
                  <a:lnTo>
                    <a:pt x="513727" y="181432"/>
                  </a:lnTo>
                  <a:lnTo>
                    <a:pt x="526669" y="178041"/>
                  </a:lnTo>
                  <a:lnTo>
                    <a:pt x="529145" y="177406"/>
                  </a:lnTo>
                  <a:lnTo>
                    <a:pt x="539203" y="173342"/>
                  </a:lnTo>
                  <a:lnTo>
                    <a:pt x="545376" y="171373"/>
                  </a:lnTo>
                  <a:lnTo>
                    <a:pt x="552983" y="167754"/>
                  </a:lnTo>
                  <a:lnTo>
                    <a:pt x="569455" y="161086"/>
                  </a:lnTo>
                  <a:lnTo>
                    <a:pt x="575043" y="157264"/>
                  </a:lnTo>
                  <a:lnTo>
                    <a:pt x="577659" y="156019"/>
                  </a:lnTo>
                  <a:lnTo>
                    <a:pt x="577659" y="119456"/>
                  </a:lnTo>
                  <a:lnTo>
                    <a:pt x="571766" y="126314"/>
                  </a:lnTo>
                  <a:lnTo>
                    <a:pt x="543966" y="141325"/>
                  </a:lnTo>
                  <a:lnTo>
                    <a:pt x="502272" y="155359"/>
                  </a:lnTo>
                  <a:lnTo>
                    <a:pt x="448030" y="167055"/>
                  </a:lnTo>
                  <a:lnTo>
                    <a:pt x="382587" y="175069"/>
                  </a:lnTo>
                  <a:lnTo>
                    <a:pt x="375653" y="175348"/>
                  </a:lnTo>
                  <a:lnTo>
                    <a:pt x="307517" y="178041"/>
                  </a:lnTo>
                  <a:lnTo>
                    <a:pt x="231838" y="175018"/>
                  </a:lnTo>
                  <a:lnTo>
                    <a:pt x="165925" y="166865"/>
                  </a:lnTo>
                  <a:lnTo>
                    <a:pt x="116179" y="156019"/>
                  </a:lnTo>
                  <a:lnTo>
                    <a:pt x="111442" y="154990"/>
                  </a:lnTo>
                  <a:lnTo>
                    <a:pt x="69773" y="140779"/>
                  </a:lnTo>
                  <a:lnTo>
                    <a:pt x="42316" y="125641"/>
                  </a:lnTo>
                  <a:lnTo>
                    <a:pt x="30454" y="110972"/>
                  </a:lnTo>
                  <a:lnTo>
                    <a:pt x="29768" y="107505"/>
                  </a:lnTo>
                  <a:lnTo>
                    <a:pt x="39636" y="92189"/>
                  </a:lnTo>
                  <a:lnTo>
                    <a:pt x="108546" y="57835"/>
                  </a:lnTo>
                  <a:lnTo>
                    <a:pt x="163855" y="43154"/>
                  </a:lnTo>
                  <a:lnTo>
                    <a:pt x="230682" y="32854"/>
                  </a:lnTo>
                  <a:lnTo>
                    <a:pt x="307238" y="28968"/>
                  </a:lnTo>
                  <a:lnTo>
                    <a:pt x="383781" y="32854"/>
                  </a:lnTo>
                  <a:lnTo>
                    <a:pt x="450557" y="43154"/>
                  </a:lnTo>
                  <a:lnTo>
                    <a:pt x="505790" y="57835"/>
                  </a:lnTo>
                  <a:lnTo>
                    <a:pt x="547687" y="74853"/>
                  </a:lnTo>
                  <a:lnTo>
                    <a:pt x="584314" y="107784"/>
                  </a:lnTo>
                  <a:lnTo>
                    <a:pt x="584314" y="64249"/>
                  </a:lnTo>
                  <a:lnTo>
                    <a:pt x="578637" y="59105"/>
                  </a:lnTo>
                  <a:lnTo>
                    <a:pt x="539305" y="39001"/>
                  </a:lnTo>
                  <a:lnTo>
                    <a:pt x="508889" y="28968"/>
                  </a:lnTo>
                  <a:lnTo>
                    <a:pt x="489572" y="22593"/>
                  </a:lnTo>
                  <a:lnTo>
                    <a:pt x="432473" y="10337"/>
                  </a:lnTo>
                  <a:lnTo>
                    <a:pt x="371119" y="2654"/>
                  </a:lnTo>
                  <a:lnTo>
                    <a:pt x="308533" y="0"/>
                  </a:lnTo>
                  <a:lnTo>
                    <a:pt x="245884" y="2654"/>
                  </a:lnTo>
                  <a:lnTo>
                    <a:pt x="184340" y="10337"/>
                  </a:lnTo>
                  <a:lnTo>
                    <a:pt x="127000" y="22593"/>
                  </a:lnTo>
                  <a:lnTo>
                    <a:pt x="76974" y="39001"/>
                  </a:lnTo>
                  <a:lnTo>
                    <a:pt x="37401" y="59105"/>
                  </a:lnTo>
                  <a:lnTo>
                    <a:pt x="4267" y="102285"/>
                  </a:lnTo>
                  <a:lnTo>
                    <a:pt x="0" y="108623"/>
                  </a:lnTo>
                  <a:lnTo>
                    <a:pt x="1562" y="116624"/>
                  </a:lnTo>
                  <a:lnTo>
                    <a:pt x="67005" y="603542"/>
                  </a:lnTo>
                  <a:lnTo>
                    <a:pt x="79044" y="628840"/>
                  </a:lnTo>
                  <a:lnTo>
                    <a:pt x="153212" y="663359"/>
                  </a:lnTo>
                  <a:lnTo>
                    <a:pt x="204343" y="673366"/>
                  </a:lnTo>
                  <a:lnTo>
                    <a:pt x="257517" y="679081"/>
                  </a:lnTo>
                  <a:lnTo>
                    <a:pt x="307238" y="680897"/>
                  </a:lnTo>
                  <a:lnTo>
                    <a:pt x="343585" y="680097"/>
                  </a:lnTo>
                  <a:lnTo>
                    <a:pt x="415823" y="672566"/>
                  </a:lnTo>
                  <a:lnTo>
                    <a:pt x="462991" y="663028"/>
                  </a:lnTo>
                  <a:lnTo>
                    <a:pt x="518502" y="641743"/>
                  </a:lnTo>
                  <a:lnTo>
                    <a:pt x="547331" y="603542"/>
                  </a:lnTo>
                  <a:lnTo>
                    <a:pt x="574878" y="402082"/>
                  </a:lnTo>
                  <a:lnTo>
                    <a:pt x="580288" y="403466"/>
                  </a:lnTo>
                  <a:lnTo>
                    <a:pt x="614362" y="407377"/>
                  </a:lnTo>
                  <a:lnTo>
                    <a:pt x="622909" y="407454"/>
                  </a:lnTo>
                  <a:lnTo>
                    <a:pt x="631202" y="405726"/>
                  </a:lnTo>
                  <a:lnTo>
                    <a:pt x="638937" y="402297"/>
                  </a:lnTo>
                  <a:lnTo>
                    <a:pt x="645845" y="397243"/>
                  </a:lnTo>
                  <a:lnTo>
                    <a:pt x="651002" y="391160"/>
                  </a:lnTo>
                  <a:lnTo>
                    <a:pt x="653135" y="383057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63167" y="2638044"/>
            <a:ext cx="3088005" cy="2886710"/>
          </a:xfrm>
          <a:prstGeom prst="rect">
            <a:avLst/>
          </a:prstGeom>
          <a:ln w="12192">
            <a:solidFill>
              <a:srgbClr val="5A6B85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665"/>
              </a:spcBef>
            </a:pPr>
            <a:r>
              <a:rPr sz="1400" spc="20" dirty="0">
                <a:solidFill>
                  <a:srgbClr val="5A6B85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1400" spc="-120" dirty="0">
                <a:solidFill>
                  <a:srgbClr val="5A6B8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5A6B85"/>
                </a:solidFill>
                <a:latin typeface="Verdana" panose="020B0604030504040204"/>
                <a:cs typeface="Verdana" panose="020B0604030504040204"/>
              </a:rPr>
              <a:t>runtime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350">
              <a:latin typeface="Verdana" panose="020B0604030504040204"/>
              <a:cs typeface="Verdana" panose="020B0604030504040204"/>
            </a:endParaRPr>
          </a:p>
          <a:p>
            <a:pPr marR="251460" algn="r">
              <a:lnSpc>
                <a:spcPct val="100000"/>
              </a:lnSpc>
            </a:pPr>
            <a:r>
              <a:rPr sz="14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47694" y="3369959"/>
            <a:ext cx="3354070" cy="1891030"/>
            <a:chOff x="2147694" y="3369959"/>
            <a:chExt cx="3354070" cy="1891030"/>
          </a:xfrm>
        </p:grpSpPr>
        <p:sp>
          <p:nvSpPr>
            <p:cNvPr id="25" name="object 25"/>
            <p:cNvSpPr/>
            <p:nvPr/>
          </p:nvSpPr>
          <p:spPr>
            <a:xfrm>
              <a:off x="2147684" y="3369970"/>
              <a:ext cx="3354070" cy="1839595"/>
            </a:xfrm>
            <a:custGeom>
              <a:avLst/>
              <a:gdLst/>
              <a:ahLst/>
              <a:cxnLst/>
              <a:rect l="l" t="t" r="r" b="b"/>
              <a:pathLst>
                <a:path w="3354070" h="1839595">
                  <a:moveTo>
                    <a:pt x="324269" y="1550441"/>
                  </a:moveTo>
                  <a:lnTo>
                    <a:pt x="322389" y="1546491"/>
                  </a:lnTo>
                  <a:lnTo>
                    <a:pt x="293725" y="1487284"/>
                  </a:lnTo>
                  <a:lnTo>
                    <a:pt x="293725" y="1552867"/>
                  </a:lnTo>
                  <a:lnTo>
                    <a:pt x="235826" y="1674279"/>
                  </a:lnTo>
                  <a:lnTo>
                    <a:pt x="150558" y="1674279"/>
                  </a:lnTo>
                  <a:lnTo>
                    <a:pt x="250304" y="1464640"/>
                  </a:lnTo>
                  <a:lnTo>
                    <a:pt x="293725" y="1552867"/>
                  </a:lnTo>
                  <a:lnTo>
                    <a:pt x="293725" y="1487284"/>
                  </a:lnTo>
                  <a:lnTo>
                    <a:pt x="282765" y="1464640"/>
                  </a:lnTo>
                  <a:lnTo>
                    <a:pt x="263474" y="1424800"/>
                  </a:lnTo>
                  <a:lnTo>
                    <a:pt x="261035" y="1419834"/>
                  </a:lnTo>
                  <a:lnTo>
                    <a:pt x="255968" y="1416672"/>
                  </a:lnTo>
                  <a:lnTo>
                    <a:pt x="244868" y="1416710"/>
                  </a:lnTo>
                  <a:lnTo>
                    <a:pt x="239801" y="1419923"/>
                  </a:lnTo>
                  <a:lnTo>
                    <a:pt x="113588" y="1684464"/>
                  </a:lnTo>
                  <a:lnTo>
                    <a:pt x="113106" y="1686572"/>
                  </a:lnTo>
                  <a:lnTo>
                    <a:pt x="113080" y="1696720"/>
                  </a:lnTo>
                  <a:lnTo>
                    <a:pt x="119545" y="1703222"/>
                  </a:lnTo>
                  <a:lnTo>
                    <a:pt x="127546" y="1703247"/>
                  </a:lnTo>
                  <a:lnTo>
                    <a:pt x="245084" y="1703247"/>
                  </a:lnTo>
                  <a:lnTo>
                    <a:pt x="250659" y="1703235"/>
                  </a:lnTo>
                  <a:lnTo>
                    <a:pt x="255727" y="1700022"/>
                  </a:lnTo>
                  <a:lnTo>
                    <a:pt x="267893" y="1674279"/>
                  </a:lnTo>
                  <a:lnTo>
                    <a:pt x="322389" y="1558950"/>
                  </a:lnTo>
                  <a:lnTo>
                    <a:pt x="324269" y="1555013"/>
                  </a:lnTo>
                  <a:lnTo>
                    <a:pt x="324269" y="1550441"/>
                  </a:lnTo>
                  <a:close/>
                </a:path>
                <a:path w="3354070" h="1839595">
                  <a:moveTo>
                    <a:pt x="558215" y="1585722"/>
                  </a:moveTo>
                  <a:lnTo>
                    <a:pt x="551726" y="1579232"/>
                  </a:lnTo>
                  <a:lnTo>
                    <a:pt x="508406" y="1579232"/>
                  </a:lnTo>
                  <a:lnTo>
                    <a:pt x="364236" y="1268628"/>
                  </a:lnTo>
                  <a:lnTo>
                    <a:pt x="352336" y="1243012"/>
                  </a:lnTo>
                  <a:lnTo>
                    <a:pt x="347332" y="1239761"/>
                  </a:lnTo>
                  <a:lnTo>
                    <a:pt x="341795" y="1239659"/>
                  </a:lnTo>
                  <a:lnTo>
                    <a:pt x="196418" y="1239659"/>
                  </a:lnTo>
                  <a:lnTo>
                    <a:pt x="189928" y="1246149"/>
                  </a:lnTo>
                  <a:lnTo>
                    <a:pt x="189928" y="1357325"/>
                  </a:lnTo>
                  <a:lnTo>
                    <a:pt x="196418" y="1363814"/>
                  </a:lnTo>
                  <a:lnTo>
                    <a:pt x="266661" y="1363814"/>
                  </a:lnTo>
                  <a:lnTo>
                    <a:pt x="420687" y="1694992"/>
                  </a:lnTo>
                  <a:lnTo>
                    <a:pt x="423100" y="1700072"/>
                  </a:lnTo>
                  <a:lnTo>
                    <a:pt x="428244" y="1703298"/>
                  </a:lnTo>
                  <a:lnTo>
                    <a:pt x="433857" y="1703247"/>
                  </a:lnTo>
                  <a:lnTo>
                    <a:pt x="551726" y="1703247"/>
                  </a:lnTo>
                  <a:lnTo>
                    <a:pt x="558215" y="1696758"/>
                  </a:lnTo>
                  <a:lnTo>
                    <a:pt x="558215" y="1674279"/>
                  </a:lnTo>
                  <a:lnTo>
                    <a:pt x="558215" y="1608226"/>
                  </a:lnTo>
                  <a:lnTo>
                    <a:pt x="529259" y="1608213"/>
                  </a:lnTo>
                  <a:lnTo>
                    <a:pt x="529259" y="1674279"/>
                  </a:lnTo>
                  <a:lnTo>
                    <a:pt x="442404" y="1674279"/>
                  </a:lnTo>
                  <a:lnTo>
                    <a:pt x="286715" y="1338110"/>
                  </a:lnTo>
                  <a:lnTo>
                    <a:pt x="281609" y="1334833"/>
                  </a:lnTo>
                  <a:lnTo>
                    <a:pt x="275920" y="1334833"/>
                  </a:lnTo>
                  <a:lnTo>
                    <a:pt x="219024" y="1334833"/>
                  </a:lnTo>
                  <a:lnTo>
                    <a:pt x="219024" y="1268628"/>
                  </a:lnTo>
                  <a:lnTo>
                    <a:pt x="332663" y="1268628"/>
                  </a:lnTo>
                  <a:lnTo>
                    <a:pt x="488632" y="1604937"/>
                  </a:lnTo>
                  <a:lnTo>
                    <a:pt x="493750" y="1608213"/>
                  </a:lnTo>
                  <a:lnTo>
                    <a:pt x="529259" y="1608213"/>
                  </a:lnTo>
                  <a:lnTo>
                    <a:pt x="558215" y="1608213"/>
                  </a:lnTo>
                  <a:lnTo>
                    <a:pt x="558215" y="1585722"/>
                  </a:lnTo>
                  <a:close/>
                </a:path>
                <a:path w="3354070" h="1839595">
                  <a:moveTo>
                    <a:pt x="680389" y="1498688"/>
                  </a:moveTo>
                  <a:lnTo>
                    <a:pt x="677278" y="1452486"/>
                  </a:lnTo>
                  <a:lnTo>
                    <a:pt x="668235" y="1408176"/>
                  </a:lnTo>
                  <a:lnTo>
                    <a:pt x="653656" y="1366164"/>
                  </a:lnTo>
                  <a:lnTo>
                    <a:pt x="651433" y="1361744"/>
                  </a:lnTo>
                  <a:lnTo>
                    <a:pt x="651433" y="1498688"/>
                  </a:lnTo>
                  <a:lnTo>
                    <a:pt x="648068" y="1544713"/>
                  </a:lnTo>
                  <a:lnTo>
                    <a:pt x="638263" y="1588643"/>
                  </a:lnTo>
                  <a:lnTo>
                    <a:pt x="622515" y="1629994"/>
                  </a:lnTo>
                  <a:lnTo>
                    <a:pt x="601294" y="1668284"/>
                  </a:lnTo>
                  <a:lnTo>
                    <a:pt x="575094" y="1703044"/>
                  </a:lnTo>
                  <a:lnTo>
                    <a:pt x="544398" y="1733765"/>
                  </a:lnTo>
                  <a:lnTo>
                    <a:pt x="509663" y="1759978"/>
                  </a:lnTo>
                  <a:lnTo>
                    <a:pt x="471411" y="1781213"/>
                  </a:lnTo>
                  <a:lnTo>
                    <a:pt x="430085" y="1796973"/>
                  </a:lnTo>
                  <a:lnTo>
                    <a:pt x="386194" y="1806790"/>
                  </a:lnTo>
                  <a:lnTo>
                    <a:pt x="340194" y="1810169"/>
                  </a:lnTo>
                  <a:lnTo>
                    <a:pt x="294208" y="1806790"/>
                  </a:lnTo>
                  <a:lnTo>
                    <a:pt x="250304" y="1796973"/>
                  </a:lnTo>
                  <a:lnTo>
                    <a:pt x="208991" y="1781213"/>
                  </a:lnTo>
                  <a:lnTo>
                    <a:pt x="170726" y="1759978"/>
                  </a:lnTo>
                  <a:lnTo>
                    <a:pt x="136004" y="1733765"/>
                  </a:lnTo>
                  <a:lnTo>
                    <a:pt x="105295" y="1703044"/>
                  </a:lnTo>
                  <a:lnTo>
                    <a:pt x="79095" y="1668284"/>
                  </a:lnTo>
                  <a:lnTo>
                    <a:pt x="57886" y="1629994"/>
                  </a:lnTo>
                  <a:lnTo>
                    <a:pt x="42138" y="1588643"/>
                  </a:lnTo>
                  <a:lnTo>
                    <a:pt x="32334" y="1544713"/>
                  </a:lnTo>
                  <a:lnTo>
                    <a:pt x="28956" y="1498688"/>
                  </a:lnTo>
                  <a:lnTo>
                    <a:pt x="32334" y="1452689"/>
                  </a:lnTo>
                  <a:lnTo>
                    <a:pt x="42125" y="1408785"/>
                  </a:lnTo>
                  <a:lnTo>
                    <a:pt x="57848" y="1367459"/>
                  </a:lnTo>
                  <a:lnTo>
                    <a:pt x="79095" y="1329080"/>
                  </a:lnTo>
                  <a:lnTo>
                    <a:pt x="105295" y="1294333"/>
                  </a:lnTo>
                  <a:lnTo>
                    <a:pt x="136004" y="1263611"/>
                  </a:lnTo>
                  <a:lnTo>
                    <a:pt x="170726" y="1237386"/>
                  </a:lnTo>
                  <a:lnTo>
                    <a:pt x="208991" y="1216164"/>
                  </a:lnTo>
                  <a:lnTo>
                    <a:pt x="250304" y="1200404"/>
                  </a:lnTo>
                  <a:lnTo>
                    <a:pt x="294208" y="1190586"/>
                  </a:lnTo>
                  <a:lnTo>
                    <a:pt x="340194" y="1187208"/>
                  </a:lnTo>
                  <a:lnTo>
                    <a:pt x="386156" y="1190650"/>
                  </a:lnTo>
                  <a:lnTo>
                    <a:pt x="430034" y="1200492"/>
                  </a:lnTo>
                  <a:lnTo>
                    <a:pt x="471322" y="1216279"/>
                  </a:lnTo>
                  <a:lnTo>
                    <a:pt x="509562" y="1237526"/>
                  </a:lnTo>
                  <a:lnTo>
                    <a:pt x="544271" y="1263738"/>
                  </a:lnTo>
                  <a:lnTo>
                    <a:pt x="574954" y="1294460"/>
                  </a:lnTo>
                  <a:lnTo>
                    <a:pt x="601154" y="1329194"/>
                  </a:lnTo>
                  <a:lnTo>
                    <a:pt x="622388" y="1367459"/>
                  </a:lnTo>
                  <a:lnTo>
                    <a:pt x="638136" y="1408734"/>
                  </a:lnTo>
                  <a:lnTo>
                    <a:pt x="648004" y="1452689"/>
                  </a:lnTo>
                  <a:lnTo>
                    <a:pt x="651433" y="1498688"/>
                  </a:lnTo>
                  <a:lnTo>
                    <a:pt x="651433" y="1361744"/>
                  </a:lnTo>
                  <a:lnTo>
                    <a:pt x="633945" y="1326857"/>
                  </a:lnTo>
                  <a:lnTo>
                    <a:pt x="609511" y="1290650"/>
                  </a:lnTo>
                  <a:lnTo>
                    <a:pt x="580745" y="1257947"/>
                  </a:lnTo>
                  <a:lnTo>
                    <a:pt x="548081" y="1229169"/>
                  </a:lnTo>
                  <a:lnTo>
                    <a:pt x="511898" y="1204722"/>
                  </a:lnTo>
                  <a:lnTo>
                    <a:pt x="477037" y="1187208"/>
                  </a:lnTo>
                  <a:lnTo>
                    <a:pt x="472617" y="1184986"/>
                  </a:lnTo>
                  <a:lnTo>
                    <a:pt x="430631" y="1170393"/>
                  </a:lnTo>
                  <a:lnTo>
                    <a:pt x="386359" y="1161338"/>
                  </a:lnTo>
                  <a:lnTo>
                    <a:pt x="340194" y="1158240"/>
                  </a:lnTo>
                  <a:lnTo>
                    <a:pt x="294030" y="1161338"/>
                  </a:lnTo>
                  <a:lnTo>
                    <a:pt x="249758" y="1170393"/>
                  </a:lnTo>
                  <a:lnTo>
                    <a:pt x="207772" y="1184986"/>
                  </a:lnTo>
                  <a:lnTo>
                    <a:pt x="168490" y="1204722"/>
                  </a:lnTo>
                  <a:lnTo>
                    <a:pt x="132308" y="1229169"/>
                  </a:lnTo>
                  <a:lnTo>
                    <a:pt x="99644" y="1257947"/>
                  </a:lnTo>
                  <a:lnTo>
                    <a:pt x="70891" y="1290650"/>
                  </a:lnTo>
                  <a:lnTo>
                    <a:pt x="46443" y="1326857"/>
                  </a:lnTo>
                  <a:lnTo>
                    <a:pt x="26733" y="1366164"/>
                  </a:lnTo>
                  <a:lnTo>
                    <a:pt x="12153" y="1408176"/>
                  </a:lnTo>
                  <a:lnTo>
                    <a:pt x="3111" y="1452486"/>
                  </a:lnTo>
                  <a:lnTo>
                    <a:pt x="0" y="1498688"/>
                  </a:lnTo>
                  <a:lnTo>
                    <a:pt x="3111" y="1544891"/>
                  </a:lnTo>
                  <a:lnTo>
                    <a:pt x="12153" y="1589201"/>
                  </a:lnTo>
                  <a:lnTo>
                    <a:pt x="26720" y="1631162"/>
                  </a:lnTo>
                  <a:lnTo>
                    <a:pt x="46418" y="1670456"/>
                  </a:lnTo>
                  <a:lnTo>
                    <a:pt x="70827" y="1706651"/>
                  </a:lnTo>
                  <a:lnTo>
                    <a:pt x="99644" y="1739430"/>
                  </a:lnTo>
                  <a:lnTo>
                    <a:pt x="132308" y="1768208"/>
                  </a:lnTo>
                  <a:lnTo>
                    <a:pt x="168490" y="1792655"/>
                  </a:lnTo>
                  <a:lnTo>
                    <a:pt x="207772" y="1812391"/>
                  </a:lnTo>
                  <a:lnTo>
                    <a:pt x="249758" y="1826983"/>
                  </a:lnTo>
                  <a:lnTo>
                    <a:pt x="294030" y="1836039"/>
                  </a:lnTo>
                  <a:lnTo>
                    <a:pt x="340194" y="1839137"/>
                  </a:lnTo>
                  <a:lnTo>
                    <a:pt x="386346" y="1836000"/>
                  </a:lnTo>
                  <a:lnTo>
                    <a:pt x="430593" y="1826920"/>
                  </a:lnTo>
                  <a:lnTo>
                    <a:pt x="472567" y="1812315"/>
                  </a:lnTo>
                  <a:lnTo>
                    <a:pt x="476834" y="1810169"/>
                  </a:lnTo>
                  <a:lnTo>
                    <a:pt x="511835" y="1792566"/>
                  </a:lnTo>
                  <a:lnTo>
                    <a:pt x="548005" y="1768119"/>
                  </a:lnTo>
                  <a:lnTo>
                    <a:pt x="580669" y="1739341"/>
                  </a:lnTo>
                  <a:lnTo>
                    <a:pt x="609422" y="1706651"/>
                  </a:lnTo>
                  <a:lnTo>
                    <a:pt x="633806" y="1670519"/>
                  </a:lnTo>
                  <a:lnTo>
                    <a:pt x="653554" y="1631213"/>
                  </a:lnTo>
                  <a:lnTo>
                    <a:pt x="668159" y="1589201"/>
                  </a:lnTo>
                  <a:lnTo>
                    <a:pt x="677240" y="1544891"/>
                  </a:lnTo>
                  <a:lnTo>
                    <a:pt x="680389" y="1498688"/>
                  </a:lnTo>
                  <a:close/>
                </a:path>
                <a:path w="3354070" h="1839595">
                  <a:moveTo>
                    <a:pt x="2998165" y="392201"/>
                  </a:moveTo>
                  <a:lnTo>
                    <a:pt x="2996285" y="388251"/>
                  </a:lnTo>
                  <a:lnTo>
                    <a:pt x="2967685" y="329069"/>
                  </a:lnTo>
                  <a:lnTo>
                    <a:pt x="2967685" y="394627"/>
                  </a:lnTo>
                  <a:lnTo>
                    <a:pt x="2909900" y="516039"/>
                  </a:lnTo>
                  <a:lnTo>
                    <a:pt x="2824810" y="516039"/>
                  </a:lnTo>
                  <a:lnTo>
                    <a:pt x="2924352" y="306400"/>
                  </a:lnTo>
                  <a:lnTo>
                    <a:pt x="2967685" y="394627"/>
                  </a:lnTo>
                  <a:lnTo>
                    <a:pt x="2967685" y="329069"/>
                  </a:lnTo>
                  <a:lnTo>
                    <a:pt x="2956737" y="306400"/>
                  </a:lnTo>
                  <a:lnTo>
                    <a:pt x="2937497" y="266560"/>
                  </a:lnTo>
                  <a:lnTo>
                    <a:pt x="2935071" y="261594"/>
                  </a:lnTo>
                  <a:lnTo>
                    <a:pt x="2930004" y="258432"/>
                  </a:lnTo>
                  <a:lnTo>
                    <a:pt x="2918930" y="258457"/>
                  </a:lnTo>
                  <a:lnTo>
                    <a:pt x="2913875" y="261683"/>
                  </a:lnTo>
                  <a:lnTo>
                    <a:pt x="2787916" y="526224"/>
                  </a:lnTo>
                  <a:lnTo>
                    <a:pt x="2787446" y="528332"/>
                  </a:lnTo>
                  <a:lnTo>
                    <a:pt x="2787408" y="538480"/>
                  </a:lnTo>
                  <a:lnTo>
                    <a:pt x="2793873" y="544982"/>
                  </a:lnTo>
                  <a:lnTo>
                    <a:pt x="2801848" y="545007"/>
                  </a:lnTo>
                  <a:lnTo>
                    <a:pt x="2919145" y="545007"/>
                  </a:lnTo>
                  <a:lnTo>
                    <a:pt x="2924708" y="544995"/>
                  </a:lnTo>
                  <a:lnTo>
                    <a:pt x="2929763" y="541782"/>
                  </a:lnTo>
                  <a:lnTo>
                    <a:pt x="2941904" y="516039"/>
                  </a:lnTo>
                  <a:lnTo>
                    <a:pt x="2996285" y="400710"/>
                  </a:lnTo>
                  <a:lnTo>
                    <a:pt x="2998165" y="396773"/>
                  </a:lnTo>
                  <a:lnTo>
                    <a:pt x="2998165" y="392201"/>
                  </a:lnTo>
                  <a:close/>
                </a:path>
                <a:path w="3354070" h="1839595">
                  <a:moveTo>
                    <a:pt x="3231616" y="427482"/>
                  </a:moveTo>
                  <a:lnTo>
                    <a:pt x="3225139" y="420992"/>
                  </a:lnTo>
                  <a:lnTo>
                    <a:pt x="3181921" y="420992"/>
                  </a:lnTo>
                  <a:lnTo>
                    <a:pt x="3038043" y="110388"/>
                  </a:lnTo>
                  <a:lnTo>
                    <a:pt x="3026181" y="84772"/>
                  </a:lnTo>
                  <a:lnTo>
                    <a:pt x="3021177" y="81521"/>
                  </a:lnTo>
                  <a:lnTo>
                    <a:pt x="3015640" y="81419"/>
                  </a:lnTo>
                  <a:lnTo>
                    <a:pt x="2870581" y="81419"/>
                  </a:lnTo>
                  <a:lnTo>
                    <a:pt x="2864104" y="87909"/>
                  </a:lnTo>
                  <a:lnTo>
                    <a:pt x="2864104" y="199085"/>
                  </a:lnTo>
                  <a:lnTo>
                    <a:pt x="2870581" y="205574"/>
                  </a:lnTo>
                  <a:lnTo>
                    <a:pt x="2940672" y="205574"/>
                  </a:lnTo>
                  <a:lnTo>
                    <a:pt x="3094380" y="536752"/>
                  </a:lnTo>
                  <a:lnTo>
                    <a:pt x="3096793" y="541832"/>
                  </a:lnTo>
                  <a:lnTo>
                    <a:pt x="3101911" y="545058"/>
                  </a:lnTo>
                  <a:lnTo>
                    <a:pt x="3107525" y="545007"/>
                  </a:lnTo>
                  <a:lnTo>
                    <a:pt x="3225139" y="545007"/>
                  </a:lnTo>
                  <a:lnTo>
                    <a:pt x="3231616" y="538518"/>
                  </a:lnTo>
                  <a:lnTo>
                    <a:pt x="3231616" y="516039"/>
                  </a:lnTo>
                  <a:lnTo>
                    <a:pt x="3231616" y="449986"/>
                  </a:lnTo>
                  <a:lnTo>
                    <a:pt x="3202724" y="449973"/>
                  </a:lnTo>
                  <a:lnTo>
                    <a:pt x="3202724" y="516039"/>
                  </a:lnTo>
                  <a:lnTo>
                    <a:pt x="3116046" y="516039"/>
                  </a:lnTo>
                  <a:lnTo>
                    <a:pt x="2960700" y="179870"/>
                  </a:lnTo>
                  <a:lnTo>
                    <a:pt x="2955582" y="176593"/>
                  </a:lnTo>
                  <a:lnTo>
                    <a:pt x="2949918" y="176593"/>
                  </a:lnTo>
                  <a:lnTo>
                    <a:pt x="2893149" y="176593"/>
                  </a:lnTo>
                  <a:lnTo>
                    <a:pt x="2893149" y="110388"/>
                  </a:lnTo>
                  <a:lnTo>
                    <a:pt x="3006547" y="110388"/>
                  </a:lnTo>
                  <a:lnTo>
                    <a:pt x="3162185" y="446697"/>
                  </a:lnTo>
                  <a:lnTo>
                    <a:pt x="3167291" y="449973"/>
                  </a:lnTo>
                  <a:lnTo>
                    <a:pt x="3202724" y="449973"/>
                  </a:lnTo>
                  <a:lnTo>
                    <a:pt x="3231616" y="449973"/>
                  </a:lnTo>
                  <a:lnTo>
                    <a:pt x="3231616" y="427482"/>
                  </a:lnTo>
                  <a:close/>
                </a:path>
                <a:path w="3354070" h="1839595">
                  <a:moveTo>
                    <a:pt x="3353536" y="340448"/>
                  </a:moveTo>
                  <a:lnTo>
                    <a:pt x="3350437" y="294246"/>
                  </a:lnTo>
                  <a:lnTo>
                    <a:pt x="3341408" y="249936"/>
                  </a:lnTo>
                  <a:lnTo>
                    <a:pt x="3326854" y="207924"/>
                  </a:lnTo>
                  <a:lnTo>
                    <a:pt x="3324644" y="203517"/>
                  </a:lnTo>
                  <a:lnTo>
                    <a:pt x="3324644" y="340448"/>
                  </a:lnTo>
                  <a:lnTo>
                    <a:pt x="3321278" y="386473"/>
                  </a:lnTo>
                  <a:lnTo>
                    <a:pt x="3311487" y="430403"/>
                  </a:lnTo>
                  <a:lnTo>
                    <a:pt x="3295777" y="471754"/>
                  </a:lnTo>
                  <a:lnTo>
                    <a:pt x="3274606" y="510044"/>
                  </a:lnTo>
                  <a:lnTo>
                    <a:pt x="3248456" y="544804"/>
                  </a:lnTo>
                  <a:lnTo>
                    <a:pt x="3217824" y="575525"/>
                  </a:lnTo>
                  <a:lnTo>
                    <a:pt x="3183178" y="601738"/>
                  </a:lnTo>
                  <a:lnTo>
                    <a:pt x="3144990" y="622973"/>
                  </a:lnTo>
                  <a:lnTo>
                    <a:pt x="3103753" y="638733"/>
                  </a:lnTo>
                  <a:lnTo>
                    <a:pt x="3059950" y="648550"/>
                  </a:lnTo>
                  <a:lnTo>
                    <a:pt x="3014053" y="651929"/>
                  </a:lnTo>
                  <a:lnTo>
                    <a:pt x="2968155" y="648550"/>
                  </a:lnTo>
                  <a:lnTo>
                    <a:pt x="2924352" y="638733"/>
                  </a:lnTo>
                  <a:lnTo>
                    <a:pt x="2883116" y="622973"/>
                  </a:lnTo>
                  <a:lnTo>
                    <a:pt x="2844939" y="601738"/>
                  </a:lnTo>
                  <a:lnTo>
                    <a:pt x="2810294" y="575525"/>
                  </a:lnTo>
                  <a:lnTo>
                    <a:pt x="2779649" y="544804"/>
                  </a:lnTo>
                  <a:lnTo>
                    <a:pt x="2753512" y="510044"/>
                  </a:lnTo>
                  <a:lnTo>
                    <a:pt x="2732341" y="471754"/>
                  </a:lnTo>
                  <a:lnTo>
                    <a:pt x="2716619" y="430403"/>
                  </a:lnTo>
                  <a:lnTo>
                    <a:pt x="2706840" y="386473"/>
                  </a:lnTo>
                  <a:lnTo>
                    <a:pt x="2703474" y="340448"/>
                  </a:lnTo>
                  <a:lnTo>
                    <a:pt x="2706840" y="294449"/>
                  </a:lnTo>
                  <a:lnTo>
                    <a:pt x="2716606" y="250545"/>
                  </a:lnTo>
                  <a:lnTo>
                    <a:pt x="2732303" y="209219"/>
                  </a:lnTo>
                  <a:lnTo>
                    <a:pt x="2753512" y="170840"/>
                  </a:lnTo>
                  <a:lnTo>
                    <a:pt x="2779649" y="136093"/>
                  </a:lnTo>
                  <a:lnTo>
                    <a:pt x="2810294" y="105371"/>
                  </a:lnTo>
                  <a:lnTo>
                    <a:pt x="2844939" y="79146"/>
                  </a:lnTo>
                  <a:lnTo>
                    <a:pt x="2883116" y="57924"/>
                  </a:lnTo>
                  <a:lnTo>
                    <a:pt x="2924352" y="42151"/>
                  </a:lnTo>
                  <a:lnTo>
                    <a:pt x="2968155" y="32346"/>
                  </a:lnTo>
                  <a:lnTo>
                    <a:pt x="3014053" y="28968"/>
                  </a:lnTo>
                  <a:lnTo>
                    <a:pt x="3059925" y="32410"/>
                  </a:lnTo>
                  <a:lnTo>
                    <a:pt x="3103702" y="42252"/>
                  </a:lnTo>
                  <a:lnTo>
                    <a:pt x="3144913" y="58039"/>
                  </a:lnTo>
                  <a:lnTo>
                    <a:pt x="3183064" y="79286"/>
                  </a:lnTo>
                  <a:lnTo>
                    <a:pt x="3217697" y="105498"/>
                  </a:lnTo>
                  <a:lnTo>
                    <a:pt x="3248329" y="136220"/>
                  </a:lnTo>
                  <a:lnTo>
                    <a:pt x="3274466" y="170954"/>
                  </a:lnTo>
                  <a:lnTo>
                    <a:pt x="3295650" y="209219"/>
                  </a:lnTo>
                  <a:lnTo>
                    <a:pt x="3311372" y="250494"/>
                  </a:lnTo>
                  <a:lnTo>
                    <a:pt x="3321215" y="294449"/>
                  </a:lnTo>
                  <a:lnTo>
                    <a:pt x="3324644" y="340448"/>
                  </a:lnTo>
                  <a:lnTo>
                    <a:pt x="3324644" y="203517"/>
                  </a:lnTo>
                  <a:lnTo>
                    <a:pt x="3307181" y="168617"/>
                  </a:lnTo>
                  <a:lnTo>
                    <a:pt x="3282797" y="132410"/>
                  </a:lnTo>
                  <a:lnTo>
                    <a:pt x="3254108" y="99707"/>
                  </a:lnTo>
                  <a:lnTo>
                    <a:pt x="3221507" y="70929"/>
                  </a:lnTo>
                  <a:lnTo>
                    <a:pt x="3185401" y="46482"/>
                  </a:lnTo>
                  <a:lnTo>
                    <a:pt x="3150616" y="28968"/>
                  </a:lnTo>
                  <a:lnTo>
                    <a:pt x="3104299" y="12153"/>
                  </a:lnTo>
                  <a:lnTo>
                    <a:pt x="3060128" y="3098"/>
                  </a:lnTo>
                  <a:lnTo>
                    <a:pt x="3014053" y="0"/>
                  </a:lnTo>
                  <a:lnTo>
                    <a:pt x="2967990" y="3098"/>
                  </a:lnTo>
                  <a:lnTo>
                    <a:pt x="2923806" y="12153"/>
                  </a:lnTo>
                  <a:lnTo>
                    <a:pt x="2881909" y="26746"/>
                  </a:lnTo>
                  <a:lnTo>
                    <a:pt x="2842717" y="46482"/>
                  </a:lnTo>
                  <a:lnTo>
                    <a:pt x="2806611" y="70929"/>
                  </a:lnTo>
                  <a:lnTo>
                    <a:pt x="2774010" y="99707"/>
                  </a:lnTo>
                  <a:lnTo>
                    <a:pt x="2745308" y="132410"/>
                  </a:lnTo>
                  <a:lnTo>
                    <a:pt x="2720924" y="168617"/>
                  </a:lnTo>
                  <a:lnTo>
                    <a:pt x="2701252" y="207924"/>
                  </a:lnTo>
                  <a:lnTo>
                    <a:pt x="2686697" y="249936"/>
                  </a:lnTo>
                  <a:lnTo>
                    <a:pt x="2677680" y="294246"/>
                  </a:lnTo>
                  <a:lnTo>
                    <a:pt x="2674582" y="340448"/>
                  </a:lnTo>
                  <a:lnTo>
                    <a:pt x="2677680" y="386651"/>
                  </a:lnTo>
                  <a:lnTo>
                    <a:pt x="2686697" y="430949"/>
                  </a:lnTo>
                  <a:lnTo>
                    <a:pt x="2701239" y="472909"/>
                  </a:lnTo>
                  <a:lnTo>
                    <a:pt x="2720886" y="512216"/>
                  </a:lnTo>
                  <a:lnTo>
                    <a:pt x="2745257" y="548411"/>
                  </a:lnTo>
                  <a:lnTo>
                    <a:pt x="2774010" y="581190"/>
                  </a:lnTo>
                  <a:lnTo>
                    <a:pt x="2806611" y="609968"/>
                  </a:lnTo>
                  <a:lnTo>
                    <a:pt x="2842717" y="634415"/>
                  </a:lnTo>
                  <a:lnTo>
                    <a:pt x="2881909" y="654151"/>
                  </a:lnTo>
                  <a:lnTo>
                    <a:pt x="2923806" y="668743"/>
                  </a:lnTo>
                  <a:lnTo>
                    <a:pt x="2967990" y="677786"/>
                  </a:lnTo>
                  <a:lnTo>
                    <a:pt x="3014053" y="680897"/>
                  </a:lnTo>
                  <a:lnTo>
                    <a:pt x="3060103" y="677760"/>
                  </a:lnTo>
                  <a:lnTo>
                    <a:pt x="3104273" y="668680"/>
                  </a:lnTo>
                  <a:lnTo>
                    <a:pt x="3146145" y="654075"/>
                  </a:lnTo>
                  <a:lnTo>
                    <a:pt x="3150400" y="651929"/>
                  </a:lnTo>
                  <a:lnTo>
                    <a:pt x="3185337" y="634326"/>
                  </a:lnTo>
                  <a:lnTo>
                    <a:pt x="3221418" y="609879"/>
                  </a:lnTo>
                  <a:lnTo>
                    <a:pt x="3254019" y="581101"/>
                  </a:lnTo>
                  <a:lnTo>
                    <a:pt x="3282708" y="548411"/>
                  </a:lnTo>
                  <a:lnTo>
                    <a:pt x="3307054" y="512279"/>
                  </a:lnTo>
                  <a:lnTo>
                    <a:pt x="3326752" y="472973"/>
                  </a:lnTo>
                  <a:lnTo>
                    <a:pt x="3341332" y="430949"/>
                  </a:lnTo>
                  <a:lnTo>
                    <a:pt x="3350399" y="386651"/>
                  </a:lnTo>
                  <a:lnTo>
                    <a:pt x="3353536" y="340448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2403" y="4475988"/>
              <a:ext cx="659891" cy="7848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52162" y="486841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88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28840" y="4801737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49"/>
                  </a:moveTo>
                  <a:lnTo>
                    <a:pt x="762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535B6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454019" y="1765715"/>
            <a:ext cx="4409440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Native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Stored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Lambda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Layers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Zip</a:t>
            </a:r>
            <a:r>
              <a:rPr sz="2400" spc="-1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archive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Keep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small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Avoid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95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measure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10185" marR="203835" algn="ctr">
              <a:lnSpc>
                <a:spcPct val="100000"/>
              </a:lnSpc>
              <a:spcBef>
                <a:spcPts val="101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settings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 panose="02020603050405020304"/>
              <a:cs typeface="Times New Roman" panose="02020603050405020304"/>
            </a:endParaRPr>
          </a:p>
          <a:p>
            <a:pPr marL="377825" marR="370840" algn="ctr">
              <a:lnSpc>
                <a:spcPct val="100000"/>
              </a:lnSpc>
            </a:pPr>
            <a:r>
              <a:rPr sz="2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capacity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81330" marR="475615" algn="ctr">
              <a:lnSpc>
                <a:spcPct val="100000"/>
              </a:lnSpc>
              <a:spcBef>
                <a:spcPts val="1015"/>
              </a:spcBef>
            </a:pPr>
            <a:r>
              <a:rPr sz="20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195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100ms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increments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5305" marR="528955" algn="ctr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Rate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9535" y="519066"/>
            <a:ext cx="356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80" dirty="0"/>
              <a:t> </a:t>
            </a:r>
            <a:r>
              <a:rPr spc="25" dirty="0"/>
              <a:t>Pricing</a:t>
            </a:r>
            <a:endParaRPr spc="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L</a:t>
            </a:r>
            <a:r>
              <a:rPr spc="-105" dirty="0"/>
              <a:t>a</a:t>
            </a:r>
            <a:r>
              <a:rPr spc="-85" dirty="0"/>
              <a:t>m</a:t>
            </a:r>
            <a:r>
              <a:rPr spc="55" dirty="0"/>
              <a:t>bda</a:t>
            </a:r>
            <a:r>
              <a:rPr spc="-200" dirty="0"/>
              <a:t> </a:t>
            </a:r>
            <a:r>
              <a:rPr spc="145" dirty="0"/>
              <a:t>w</a:t>
            </a:r>
            <a:r>
              <a:rPr spc="-95" dirty="0"/>
              <a:t>i</a:t>
            </a:r>
            <a:r>
              <a:rPr spc="-25" dirty="0"/>
              <a:t>th</a:t>
            </a:r>
            <a:r>
              <a:rPr spc="-190" dirty="0"/>
              <a:t> </a:t>
            </a:r>
            <a:r>
              <a:rPr spc="-125" dirty="0"/>
              <a:t>S3</a:t>
            </a:r>
            <a:r>
              <a:rPr spc="-190" dirty="0"/>
              <a:t> </a:t>
            </a:r>
            <a:r>
              <a:rPr spc="-105" dirty="0"/>
              <a:t>a</a:t>
            </a:r>
            <a:r>
              <a:rPr spc="30" dirty="0"/>
              <a:t>nd</a:t>
            </a:r>
            <a:r>
              <a:rPr spc="-200" dirty="0"/>
              <a:t> </a:t>
            </a:r>
            <a:r>
              <a:rPr spc="-55" dirty="0"/>
              <a:t>SNS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8957602" y="18391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81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23"/>
                </a:lnTo>
                <a:lnTo>
                  <a:pt x="715175" y="962901"/>
                </a:lnTo>
                <a:lnTo>
                  <a:pt x="715175" y="802881"/>
                </a:lnTo>
                <a:lnTo>
                  <a:pt x="688479" y="747623"/>
                </a:lnTo>
                <a:lnTo>
                  <a:pt x="641502" y="650417"/>
                </a:lnTo>
                <a:lnTo>
                  <a:pt x="609790" y="630618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47"/>
                </a:lnTo>
                <a:lnTo>
                  <a:pt x="787539" y="970292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83"/>
                </a:moveTo>
                <a:lnTo>
                  <a:pt x="1356385" y="1048829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05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36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74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66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83"/>
                </a:lnTo>
                <a:close/>
              </a:path>
              <a:path w="1656715" h="1661795">
                <a:moveTo>
                  <a:pt x="1656651" y="830694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19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694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13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43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43"/>
                </a:lnTo>
                <a:lnTo>
                  <a:pt x="1364183" y="1368107"/>
                </a:lnTo>
                <a:lnTo>
                  <a:pt x="1331633" y="1398892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44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00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44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892"/>
                </a:lnTo>
                <a:lnTo>
                  <a:pt x="292455" y="1368107"/>
                </a:lnTo>
                <a:lnTo>
                  <a:pt x="261747" y="1335443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43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13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694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63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75"/>
                </a:lnTo>
                <a:lnTo>
                  <a:pt x="261747" y="325945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57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688"/>
                </a:lnTo>
                <a:lnTo>
                  <a:pt x="876223" y="72250"/>
                </a:lnTo>
                <a:lnTo>
                  <a:pt x="923328" y="76733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23"/>
                </a:lnTo>
                <a:lnTo>
                  <a:pt x="1143863" y="139890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187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60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11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694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293"/>
                </a:lnTo>
                <a:lnTo>
                  <a:pt x="1381061" y="211975"/>
                </a:lnTo>
                <a:lnTo>
                  <a:pt x="1346441" y="182511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293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19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694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64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42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37"/>
                </a:lnTo>
                <a:lnTo>
                  <a:pt x="971981" y="1648841"/>
                </a:lnTo>
                <a:lnTo>
                  <a:pt x="1018171" y="1639328"/>
                </a:lnTo>
                <a:lnTo>
                  <a:pt x="1063396" y="1627301"/>
                </a:lnTo>
                <a:lnTo>
                  <a:pt x="1107579" y="1612798"/>
                </a:lnTo>
                <a:lnTo>
                  <a:pt x="1150620" y="1595932"/>
                </a:lnTo>
                <a:lnTo>
                  <a:pt x="1162037" y="1590700"/>
                </a:lnTo>
                <a:lnTo>
                  <a:pt x="1192453" y="1576768"/>
                </a:lnTo>
                <a:lnTo>
                  <a:pt x="1233017" y="1555381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22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694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192773" y="2585149"/>
            <a:ext cx="2096135" cy="171450"/>
            <a:chOff x="3192773" y="2585149"/>
            <a:chExt cx="2096135" cy="171450"/>
          </a:xfrm>
        </p:grpSpPr>
        <p:sp>
          <p:nvSpPr>
            <p:cNvPr id="5" name="object 5"/>
            <p:cNvSpPr/>
            <p:nvPr/>
          </p:nvSpPr>
          <p:spPr>
            <a:xfrm>
              <a:off x="3211823" y="2670829"/>
              <a:ext cx="2058035" cy="1905"/>
            </a:xfrm>
            <a:custGeom>
              <a:avLst/>
              <a:gdLst/>
              <a:ahLst/>
              <a:cxnLst/>
              <a:rect l="l" t="t" r="r" b="b"/>
              <a:pathLst>
                <a:path w="2058035" h="1905">
                  <a:moveTo>
                    <a:pt x="2058009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93597" y="2604199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76" y="133350"/>
                  </a:moveTo>
                  <a:lnTo>
                    <a:pt x="76238" y="66624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89176" y="4460747"/>
            <a:ext cx="1320165" cy="1217930"/>
          </a:xfrm>
          <a:custGeom>
            <a:avLst/>
            <a:gdLst/>
            <a:ahLst/>
            <a:cxnLst/>
            <a:rect l="l" t="t" r="r" b="b"/>
            <a:pathLst>
              <a:path w="1320164" h="1217929">
                <a:moveTo>
                  <a:pt x="0" y="0"/>
                </a:moveTo>
                <a:lnTo>
                  <a:pt x="1319784" y="0"/>
                </a:lnTo>
                <a:lnTo>
                  <a:pt x="1319784" y="1217676"/>
                </a:lnTo>
                <a:lnTo>
                  <a:pt x="0" y="1217676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79804" y="5775675"/>
            <a:ext cx="62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05266" y="1955185"/>
            <a:ext cx="1364615" cy="1429385"/>
            <a:chOff x="5405266" y="1955185"/>
            <a:chExt cx="1364615" cy="1429385"/>
          </a:xfrm>
        </p:grpSpPr>
        <p:sp>
          <p:nvSpPr>
            <p:cNvPr id="10" name="object 10"/>
            <p:cNvSpPr/>
            <p:nvPr/>
          </p:nvSpPr>
          <p:spPr>
            <a:xfrm>
              <a:off x="5405259" y="1955190"/>
              <a:ext cx="1364615" cy="1429385"/>
            </a:xfrm>
            <a:custGeom>
              <a:avLst/>
              <a:gdLst/>
              <a:ahLst/>
              <a:cxnLst/>
              <a:rect l="l" t="t" r="r" b="b"/>
              <a:pathLst>
                <a:path w="1364615" h="1429385">
                  <a:moveTo>
                    <a:pt x="1364043" y="799934"/>
                  </a:moveTo>
                  <a:lnTo>
                    <a:pt x="1363091" y="787577"/>
                  </a:lnTo>
                  <a:lnTo>
                    <a:pt x="1349768" y="757770"/>
                  </a:lnTo>
                  <a:lnTo>
                    <a:pt x="1320863" y="726109"/>
                  </a:lnTo>
                  <a:lnTo>
                    <a:pt x="1302804" y="712482"/>
                  </a:lnTo>
                  <a:lnTo>
                    <a:pt x="1302804" y="795477"/>
                  </a:lnTo>
                  <a:lnTo>
                    <a:pt x="1287094" y="798283"/>
                  </a:lnTo>
                  <a:lnTo>
                    <a:pt x="1263929" y="796861"/>
                  </a:lnTo>
                  <a:lnTo>
                    <a:pt x="1233982" y="791527"/>
                  </a:lnTo>
                  <a:lnTo>
                    <a:pt x="1210132" y="785596"/>
                  </a:lnTo>
                  <a:lnTo>
                    <a:pt x="1217993" y="728052"/>
                  </a:lnTo>
                  <a:lnTo>
                    <a:pt x="1240739" y="741514"/>
                  </a:lnTo>
                  <a:lnTo>
                    <a:pt x="1276870" y="767499"/>
                  </a:lnTo>
                  <a:lnTo>
                    <a:pt x="1295679" y="785279"/>
                  </a:lnTo>
                  <a:lnTo>
                    <a:pt x="1302804" y="795477"/>
                  </a:lnTo>
                  <a:lnTo>
                    <a:pt x="1302804" y="712482"/>
                  </a:lnTo>
                  <a:lnTo>
                    <a:pt x="1275207" y="691654"/>
                  </a:lnTo>
                  <a:lnTo>
                    <a:pt x="1226934" y="662660"/>
                  </a:lnTo>
                  <a:lnTo>
                    <a:pt x="1272730" y="327494"/>
                  </a:lnTo>
                  <a:lnTo>
                    <a:pt x="1284020" y="244792"/>
                  </a:lnTo>
                  <a:lnTo>
                    <a:pt x="1283944" y="232486"/>
                  </a:lnTo>
                  <a:lnTo>
                    <a:pt x="1283728" y="232016"/>
                  </a:lnTo>
                  <a:lnTo>
                    <a:pt x="1283728" y="228066"/>
                  </a:lnTo>
                  <a:lnTo>
                    <a:pt x="1279359" y="201739"/>
                  </a:lnTo>
                  <a:lnTo>
                    <a:pt x="1266685" y="176606"/>
                  </a:lnTo>
                  <a:lnTo>
                    <a:pt x="1246352" y="152730"/>
                  </a:lnTo>
                  <a:lnTo>
                    <a:pt x="1221930" y="132626"/>
                  </a:lnTo>
                  <a:lnTo>
                    <a:pt x="1221930" y="226237"/>
                  </a:lnTo>
                  <a:lnTo>
                    <a:pt x="1221930" y="234454"/>
                  </a:lnTo>
                  <a:lnTo>
                    <a:pt x="1213942" y="248335"/>
                  </a:lnTo>
                  <a:lnTo>
                    <a:pt x="1207884" y="254101"/>
                  </a:lnTo>
                  <a:lnTo>
                    <a:pt x="1207884" y="328282"/>
                  </a:lnTo>
                  <a:lnTo>
                    <a:pt x="1148943" y="767778"/>
                  </a:lnTo>
                  <a:lnTo>
                    <a:pt x="1110373" y="754976"/>
                  </a:lnTo>
                  <a:lnTo>
                    <a:pt x="1060221" y="736942"/>
                  </a:lnTo>
                  <a:lnTo>
                    <a:pt x="1006716" y="716495"/>
                  </a:lnTo>
                  <a:lnTo>
                    <a:pt x="950582" y="693928"/>
                  </a:lnTo>
                  <a:lnTo>
                    <a:pt x="892479" y="669544"/>
                  </a:lnTo>
                  <a:lnTo>
                    <a:pt x="833120" y="643636"/>
                  </a:lnTo>
                  <a:lnTo>
                    <a:pt x="773163" y="616508"/>
                  </a:lnTo>
                  <a:lnTo>
                    <a:pt x="713320" y="588479"/>
                  </a:lnTo>
                  <a:lnTo>
                    <a:pt x="654278" y="559816"/>
                  </a:lnTo>
                  <a:lnTo>
                    <a:pt x="627621" y="614553"/>
                  </a:lnTo>
                  <a:lnTo>
                    <a:pt x="718654" y="658507"/>
                  </a:lnTo>
                  <a:lnTo>
                    <a:pt x="819086" y="704786"/>
                  </a:lnTo>
                  <a:lnTo>
                    <a:pt x="871245" y="727760"/>
                  </a:lnTo>
                  <a:lnTo>
                    <a:pt x="923848" y="750074"/>
                  </a:lnTo>
                  <a:lnTo>
                    <a:pt x="976274" y="771309"/>
                  </a:lnTo>
                  <a:lnTo>
                    <a:pt x="1027874" y="791044"/>
                  </a:lnTo>
                  <a:lnTo>
                    <a:pt x="1078039" y="808888"/>
                  </a:lnTo>
                  <a:lnTo>
                    <a:pt x="1126121" y="824420"/>
                  </a:lnTo>
                  <a:lnTo>
                    <a:pt x="1140790" y="828560"/>
                  </a:lnTo>
                  <a:lnTo>
                    <a:pt x="1082890" y="1260424"/>
                  </a:lnTo>
                  <a:lnTo>
                    <a:pt x="1082738" y="1261732"/>
                  </a:lnTo>
                  <a:lnTo>
                    <a:pt x="1082738" y="1263065"/>
                  </a:lnTo>
                  <a:lnTo>
                    <a:pt x="1082890" y="1264373"/>
                  </a:lnTo>
                  <a:lnTo>
                    <a:pt x="1080084" y="1271193"/>
                  </a:lnTo>
                  <a:lnTo>
                    <a:pt x="1048778" y="1296365"/>
                  </a:lnTo>
                  <a:lnTo>
                    <a:pt x="993381" y="1320317"/>
                  </a:lnTo>
                  <a:lnTo>
                    <a:pt x="950493" y="1333855"/>
                  </a:lnTo>
                  <a:lnTo>
                    <a:pt x="881100" y="1348968"/>
                  </a:lnTo>
                  <a:lnTo>
                    <a:pt x="833196" y="1356702"/>
                  </a:lnTo>
                  <a:lnTo>
                    <a:pt x="785063" y="1362659"/>
                  </a:lnTo>
                  <a:lnTo>
                    <a:pt x="736739" y="1366850"/>
                  </a:lnTo>
                  <a:lnTo>
                    <a:pt x="688289" y="1369263"/>
                  </a:lnTo>
                  <a:lnTo>
                    <a:pt x="639737" y="1369885"/>
                  </a:lnTo>
                  <a:lnTo>
                    <a:pt x="561530" y="1367942"/>
                  </a:lnTo>
                  <a:lnTo>
                    <a:pt x="489661" y="1362519"/>
                  </a:lnTo>
                  <a:lnTo>
                    <a:pt x="424599" y="1354213"/>
                  </a:lnTo>
                  <a:lnTo>
                    <a:pt x="366763" y="1343621"/>
                  </a:lnTo>
                  <a:lnTo>
                    <a:pt x="316611" y="1331353"/>
                  </a:lnTo>
                  <a:lnTo>
                    <a:pt x="274586" y="1318006"/>
                  </a:lnTo>
                  <a:lnTo>
                    <a:pt x="216674" y="1290485"/>
                  </a:lnTo>
                  <a:lnTo>
                    <a:pt x="196557" y="1261732"/>
                  </a:lnTo>
                  <a:lnTo>
                    <a:pt x="72390" y="327494"/>
                  </a:lnTo>
                  <a:lnTo>
                    <a:pt x="76225" y="329552"/>
                  </a:lnTo>
                  <a:lnTo>
                    <a:pt x="81724" y="333019"/>
                  </a:lnTo>
                  <a:lnTo>
                    <a:pt x="95059" y="339585"/>
                  </a:lnTo>
                  <a:lnTo>
                    <a:pt x="103924" y="344297"/>
                  </a:lnTo>
                  <a:lnTo>
                    <a:pt x="109740" y="346798"/>
                  </a:lnTo>
                  <a:lnTo>
                    <a:pt x="116967" y="350342"/>
                  </a:lnTo>
                  <a:lnTo>
                    <a:pt x="129565" y="355295"/>
                  </a:lnTo>
                  <a:lnTo>
                    <a:pt x="139890" y="359714"/>
                  </a:lnTo>
                  <a:lnTo>
                    <a:pt x="148818" y="362851"/>
                  </a:lnTo>
                  <a:lnTo>
                    <a:pt x="157073" y="366090"/>
                  </a:lnTo>
                  <a:lnTo>
                    <a:pt x="167919" y="369557"/>
                  </a:lnTo>
                  <a:lnTo>
                    <a:pt x="179793" y="373722"/>
                  </a:lnTo>
                  <a:lnTo>
                    <a:pt x="192684" y="377469"/>
                  </a:lnTo>
                  <a:lnTo>
                    <a:pt x="201447" y="380263"/>
                  </a:lnTo>
                  <a:lnTo>
                    <a:pt x="210312" y="382587"/>
                  </a:lnTo>
                  <a:lnTo>
                    <a:pt x="223240" y="386334"/>
                  </a:lnTo>
                  <a:lnTo>
                    <a:pt x="241071" y="390626"/>
                  </a:lnTo>
                  <a:lnTo>
                    <a:pt x="249529" y="392836"/>
                  </a:lnTo>
                  <a:lnTo>
                    <a:pt x="256171" y="394271"/>
                  </a:lnTo>
                  <a:lnTo>
                    <a:pt x="269684" y="397510"/>
                  </a:lnTo>
                  <a:lnTo>
                    <a:pt x="292900" y="402132"/>
                  </a:lnTo>
                  <a:lnTo>
                    <a:pt x="300723" y="403796"/>
                  </a:lnTo>
                  <a:lnTo>
                    <a:pt x="305511" y="404634"/>
                  </a:lnTo>
                  <a:lnTo>
                    <a:pt x="318655" y="407238"/>
                  </a:lnTo>
                  <a:lnTo>
                    <a:pt x="347941" y="412000"/>
                  </a:lnTo>
                  <a:lnTo>
                    <a:pt x="354457" y="413118"/>
                  </a:lnTo>
                  <a:lnTo>
                    <a:pt x="357428" y="413537"/>
                  </a:lnTo>
                  <a:lnTo>
                    <a:pt x="369709" y="415518"/>
                  </a:lnTo>
                  <a:lnTo>
                    <a:pt x="406831" y="420319"/>
                  </a:lnTo>
                  <a:lnTo>
                    <a:pt x="410159" y="420776"/>
                  </a:lnTo>
                  <a:lnTo>
                    <a:pt x="411276" y="420903"/>
                  </a:lnTo>
                  <a:lnTo>
                    <a:pt x="422351" y="422325"/>
                  </a:lnTo>
                  <a:lnTo>
                    <a:pt x="466661" y="426720"/>
                  </a:lnTo>
                  <a:lnTo>
                    <a:pt x="467233" y="426770"/>
                  </a:lnTo>
                  <a:lnTo>
                    <a:pt x="467372" y="426783"/>
                  </a:lnTo>
                  <a:lnTo>
                    <a:pt x="476123" y="427647"/>
                  </a:lnTo>
                  <a:lnTo>
                    <a:pt x="530542" y="431457"/>
                  </a:lnTo>
                  <a:lnTo>
                    <a:pt x="585139" y="433768"/>
                  </a:lnTo>
                  <a:lnTo>
                    <a:pt x="639445" y="434530"/>
                  </a:lnTo>
                  <a:lnTo>
                    <a:pt x="640219" y="434530"/>
                  </a:lnTo>
                  <a:lnTo>
                    <a:pt x="640956" y="434530"/>
                  </a:lnTo>
                  <a:lnTo>
                    <a:pt x="663435" y="434200"/>
                  </a:lnTo>
                  <a:lnTo>
                    <a:pt x="693762" y="433768"/>
                  </a:lnTo>
                  <a:lnTo>
                    <a:pt x="694804" y="433730"/>
                  </a:lnTo>
                  <a:lnTo>
                    <a:pt x="698639" y="433666"/>
                  </a:lnTo>
                  <a:lnTo>
                    <a:pt x="743292" y="431685"/>
                  </a:lnTo>
                  <a:lnTo>
                    <a:pt x="748423" y="431457"/>
                  </a:lnTo>
                  <a:lnTo>
                    <a:pt x="748893" y="431431"/>
                  </a:lnTo>
                  <a:lnTo>
                    <a:pt x="756691" y="431076"/>
                  </a:lnTo>
                  <a:lnTo>
                    <a:pt x="799998" y="427863"/>
                  </a:lnTo>
                  <a:lnTo>
                    <a:pt x="802944" y="427647"/>
                  </a:lnTo>
                  <a:lnTo>
                    <a:pt x="803490" y="427596"/>
                  </a:lnTo>
                  <a:lnTo>
                    <a:pt x="814539" y="426770"/>
                  </a:lnTo>
                  <a:lnTo>
                    <a:pt x="856818" y="422338"/>
                  </a:lnTo>
                  <a:lnTo>
                    <a:pt x="871588" y="420776"/>
                  </a:lnTo>
                  <a:lnTo>
                    <a:pt x="927277" y="413118"/>
                  </a:lnTo>
                  <a:lnTo>
                    <a:pt x="981024" y="403796"/>
                  </a:lnTo>
                  <a:lnTo>
                    <a:pt x="1032243" y="392836"/>
                  </a:lnTo>
                  <a:lnTo>
                    <a:pt x="1080376" y="380263"/>
                  </a:lnTo>
                  <a:lnTo>
                    <a:pt x="1124813" y="366090"/>
                  </a:lnTo>
                  <a:lnTo>
                    <a:pt x="1165009" y="350342"/>
                  </a:lnTo>
                  <a:lnTo>
                    <a:pt x="1200365" y="333019"/>
                  </a:lnTo>
                  <a:lnTo>
                    <a:pt x="1207884" y="328282"/>
                  </a:lnTo>
                  <a:lnTo>
                    <a:pt x="1207884" y="254101"/>
                  </a:lnTo>
                  <a:lnTo>
                    <a:pt x="1198816" y="262712"/>
                  </a:lnTo>
                  <a:lnTo>
                    <a:pt x="1176832" y="277317"/>
                  </a:lnTo>
                  <a:lnTo>
                    <a:pt x="1113409" y="306057"/>
                  </a:lnTo>
                  <a:lnTo>
                    <a:pt x="1072527" y="319620"/>
                  </a:lnTo>
                  <a:lnTo>
                    <a:pt x="1025906" y="332295"/>
                  </a:lnTo>
                  <a:lnTo>
                    <a:pt x="973797" y="343789"/>
                  </a:lnTo>
                  <a:lnTo>
                    <a:pt x="916508" y="353822"/>
                  </a:lnTo>
                  <a:lnTo>
                    <a:pt x="854303" y="362102"/>
                  </a:lnTo>
                  <a:lnTo>
                    <a:pt x="787450" y="368363"/>
                  </a:lnTo>
                  <a:lnTo>
                    <a:pt x="716241" y="372338"/>
                  </a:lnTo>
                  <a:lnTo>
                    <a:pt x="641553" y="373722"/>
                  </a:lnTo>
                  <a:lnTo>
                    <a:pt x="566204" y="372313"/>
                  </a:lnTo>
                  <a:lnTo>
                    <a:pt x="494411" y="368274"/>
                  </a:lnTo>
                  <a:lnTo>
                    <a:pt x="427050" y="361899"/>
                  </a:lnTo>
                  <a:lnTo>
                    <a:pt x="364413" y="353466"/>
                  </a:lnTo>
                  <a:lnTo>
                    <a:pt x="306806" y="343281"/>
                  </a:lnTo>
                  <a:lnTo>
                    <a:pt x="254482" y="331622"/>
                  </a:lnTo>
                  <a:lnTo>
                    <a:pt x="239471" y="327494"/>
                  </a:lnTo>
                  <a:lnTo>
                    <a:pt x="207746" y="318782"/>
                  </a:lnTo>
                  <a:lnTo>
                    <a:pt x="166878" y="305028"/>
                  </a:lnTo>
                  <a:lnTo>
                    <a:pt x="103898" y="275996"/>
                  </a:lnTo>
                  <a:lnTo>
                    <a:pt x="67818" y="246837"/>
                  </a:lnTo>
                  <a:lnTo>
                    <a:pt x="58762" y="226237"/>
                  </a:lnTo>
                  <a:lnTo>
                    <a:pt x="63855" y="211848"/>
                  </a:lnTo>
                  <a:lnTo>
                    <a:pt x="97548" y="179705"/>
                  </a:lnTo>
                  <a:lnTo>
                    <a:pt x="160172" y="145872"/>
                  </a:lnTo>
                  <a:lnTo>
                    <a:pt x="201409" y="129374"/>
                  </a:lnTo>
                  <a:lnTo>
                    <a:pt x="248767" y="113703"/>
                  </a:lnTo>
                  <a:lnTo>
                    <a:pt x="301879" y="99301"/>
                  </a:lnTo>
                  <a:lnTo>
                    <a:pt x="360387" y="86563"/>
                  </a:lnTo>
                  <a:lnTo>
                    <a:pt x="423926" y="75933"/>
                  </a:lnTo>
                  <a:lnTo>
                    <a:pt x="492099" y="67818"/>
                  </a:lnTo>
                  <a:lnTo>
                    <a:pt x="564565" y="62636"/>
                  </a:lnTo>
                  <a:lnTo>
                    <a:pt x="640956" y="60820"/>
                  </a:lnTo>
                  <a:lnTo>
                    <a:pt x="717334" y="62636"/>
                  </a:lnTo>
                  <a:lnTo>
                    <a:pt x="789787" y="67818"/>
                  </a:lnTo>
                  <a:lnTo>
                    <a:pt x="857935" y="75933"/>
                  </a:lnTo>
                  <a:lnTo>
                    <a:pt x="921423" y="86563"/>
                  </a:lnTo>
                  <a:lnTo>
                    <a:pt x="979868" y="99301"/>
                  </a:lnTo>
                  <a:lnTo>
                    <a:pt x="1032916" y="113703"/>
                  </a:lnTo>
                  <a:lnTo>
                    <a:pt x="1080198" y="129374"/>
                  </a:lnTo>
                  <a:lnTo>
                    <a:pt x="1121321" y="145872"/>
                  </a:lnTo>
                  <a:lnTo>
                    <a:pt x="1155941" y="162788"/>
                  </a:lnTo>
                  <a:lnTo>
                    <a:pt x="1204175" y="196202"/>
                  </a:lnTo>
                  <a:lnTo>
                    <a:pt x="1221930" y="226237"/>
                  </a:lnTo>
                  <a:lnTo>
                    <a:pt x="1221930" y="132626"/>
                  </a:lnTo>
                  <a:lnTo>
                    <a:pt x="1185367" y="109194"/>
                  </a:lnTo>
                  <a:lnTo>
                    <a:pt x="1146009" y="89725"/>
                  </a:lnTo>
                  <a:lnTo>
                    <a:pt x="1101623" y="71894"/>
                  </a:lnTo>
                  <a:lnTo>
                    <a:pt x="1068031" y="60820"/>
                  </a:lnTo>
                  <a:lnTo>
                    <a:pt x="1052855" y="55816"/>
                  </a:lnTo>
                  <a:lnTo>
                    <a:pt x="1000353" y="41567"/>
                  </a:lnTo>
                  <a:lnTo>
                    <a:pt x="944778" y="29260"/>
                  </a:lnTo>
                  <a:lnTo>
                    <a:pt x="886790" y="18973"/>
                  </a:lnTo>
                  <a:lnTo>
                    <a:pt x="827024" y="10820"/>
                  </a:lnTo>
                  <a:lnTo>
                    <a:pt x="766152" y="4876"/>
                  </a:lnTo>
                  <a:lnTo>
                    <a:pt x="704824" y="1231"/>
                  </a:lnTo>
                  <a:lnTo>
                    <a:pt x="643674" y="0"/>
                  </a:lnTo>
                  <a:lnTo>
                    <a:pt x="586346" y="1092"/>
                  </a:lnTo>
                  <a:lnTo>
                    <a:pt x="528739" y="4292"/>
                  </a:lnTo>
                  <a:lnTo>
                    <a:pt x="471436" y="9525"/>
                  </a:lnTo>
                  <a:lnTo>
                    <a:pt x="414947" y="16738"/>
                  </a:lnTo>
                  <a:lnTo>
                    <a:pt x="359841" y="25831"/>
                  </a:lnTo>
                  <a:lnTo>
                    <a:pt x="306654" y="36728"/>
                  </a:lnTo>
                  <a:lnTo>
                    <a:pt x="255943" y="49352"/>
                  </a:lnTo>
                  <a:lnTo>
                    <a:pt x="208254" y="63627"/>
                  </a:lnTo>
                  <a:lnTo>
                    <a:pt x="164122" y="79489"/>
                  </a:lnTo>
                  <a:lnTo>
                    <a:pt x="124104" y="96837"/>
                  </a:lnTo>
                  <a:lnTo>
                    <a:pt x="88734" y="115608"/>
                  </a:lnTo>
                  <a:lnTo>
                    <a:pt x="34163" y="157111"/>
                  </a:lnTo>
                  <a:lnTo>
                    <a:pt x="4787" y="203352"/>
                  </a:lnTo>
                  <a:lnTo>
                    <a:pt x="762" y="229374"/>
                  </a:lnTo>
                  <a:lnTo>
                    <a:pt x="762" y="230708"/>
                  </a:lnTo>
                  <a:lnTo>
                    <a:pt x="774" y="230835"/>
                  </a:lnTo>
                  <a:lnTo>
                    <a:pt x="76" y="232486"/>
                  </a:lnTo>
                  <a:lnTo>
                    <a:pt x="137223" y="1266812"/>
                  </a:lnTo>
                  <a:lnTo>
                    <a:pt x="162458" y="1319911"/>
                  </a:lnTo>
                  <a:lnTo>
                    <a:pt x="226555" y="1361478"/>
                  </a:lnTo>
                  <a:lnTo>
                    <a:pt x="269570" y="1378204"/>
                  </a:lnTo>
                  <a:lnTo>
                    <a:pt x="317982" y="1392351"/>
                  </a:lnTo>
                  <a:lnTo>
                    <a:pt x="370332" y="1404048"/>
                  </a:lnTo>
                  <a:lnTo>
                    <a:pt x="425208" y="1413370"/>
                  </a:lnTo>
                  <a:lnTo>
                    <a:pt x="481139" y="1420444"/>
                  </a:lnTo>
                  <a:lnTo>
                    <a:pt x="536702" y="1425371"/>
                  </a:lnTo>
                  <a:lnTo>
                    <a:pt x="590461" y="1428254"/>
                  </a:lnTo>
                  <a:lnTo>
                    <a:pt x="640956" y="1429181"/>
                  </a:lnTo>
                  <a:lnTo>
                    <a:pt x="691781" y="1428534"/>
                  </a:lnTo>
                  <a:lnTo>
                    <a:pt x="742518" y="1426032"/>
                  </a:lnTo>
                  <a:lnTo>
                    <a:pt x="793115" y="1421676"/>
                  </a:lnTo>
                  <a:lnTo>
                    <a:pt x="843521" y="1415478"/>
                  </a:lnTo>
                  <a:lnTo>
                    <a:pt x="893686" y="1407439"/>
                  </a:lnTo>
                  <a:lnTo>
                    <a:pt x="943559" y="1397558"/>
                  </a:lnTo>
                  <a:lnTo>
                    <a:pt x="991323" y="1384960"/>
                  </a:lnTo>
                  <a:lnTo>
                    <a:pt x="1035545" y="1369885"/>
                  </a:lnTo>
                  <a:lnTo>
                    <a:pt x="1038059" y="1368983"/>
                  </a:lnTo>
                  <a:lnTo>
                    <a:pt x="1083945" y="1346987"/>
                  </a:lnTo>
                  <a:lnTo>
                    <a:pt x="1117244" y="1322565"/>
                  </a:lnTo>
                  <a:lnTo>
                    <a:pt x="1144384" y="1266812"/>
                  </a:lnTo>
                  <a:lnTo>
                    <a:pt x="1202118" y="844257"/>
                  </a:lnTo>
                  <a:lnTo>
                    <a:pt x="1213485" y="846861"/>
                  </a:lnTo>
                  <a:lnTo>
                    <a:pt x="1251521" y="852957"/>
                  </a:lnTo>
                  <a:lnTo>
                    <a:pt x="1284935" y="855078"/>
                  </a:lnTo>
                  <a:lnTo>
                    <a:pt x="1302880" y="855230"/>
                  </a:lnTo>
                  <a:lnTo>
                    <a:pt x="1320241" y="851611"/>
                  </a:lnTo>
                  <a:lnTo>
                    <a:pt x="1336471" y="844397"/>
                  </a:lnTo>
                  <a:lnTo>
                    <a:pt x="1350975" y="833793"/>
                  </a:lnTo>
                  <a:lnTo>
                    <a:pt x="1357858" y="823493"/>
                  </a:lnTo>
                  <a:lnTo>
                    <a:pt x="1362252" y="812063"/>
                  </a:lnTo>
                  <a:lnTo>
                    <a:pt x="1364043" y="799934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80488" y="2476990"/>
              <a:ext cx="131461" cy="13197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823716" y="2042156"/>
            <a:ext cx="1253490" cy="1258570"/>
          </a:xfrm>
          <a:custGeom>
            <a:avLst/>
            <a:gdLst/>
            <a:ahLst/>
            <a:cxnLst/>
            <a:rect l="l" t="t" r="r" b="b"/>
            <a:pathLst>
              <a:path w="1253489" h="1258570">
                <a:moveTo>
                  <a:pt x="626716" y="1258290"/>
                </a:moveTo>
                <a:lnTo>
                  <a:pt x="577737" y="1256397"/>
                </a:lnTo>
                <a:lnTo>
                  <a:pt x="529790" y="1250812"/>
                </a:lnTo>
                <a:lnTo>
                  <a:pt x="483013" y="1241674"/>
                </a:lnTo>
                <a:lnTo>
                  <a:pt x="437546" y="1229124"/>
                </a:lnTo>
                <a:lnTo>
                  <a:pt x="393528" y="1213301"/>
                </a:lnTo>
                <a:lnTo>
                  <a:pt x="351099" y="1194344"/>
                </a:lnTo>
                <a:lnTo>
                  <a:pt x="310397" y="1172395"/>
                </a:lnTo>
                <a:lnTo>
                  <a:pt x="271562" y="1147592"/>
                </a:lnTo>
                <a:lnTo>
                  <a:pt x="234734" y="1120076"/>
                </a:lnTo>
                <a:lnTo>
                  <a:pt x="200051" y="1089987"/>
                </a:lnTo>
                <a:lnTo>
                  <a:pt x="167653" y="1057463"/>
                </a:lnTo>
                <a:lnTo>
                  <a:pt x="137680" y="1022646"/>
                </a:lnTo>
                <a:lnTo>
                  <a:pt x="110270" y="985675"/>
                </a:lnTo>
                <a:lnTo>
                  <a:pt x="85487" y="946548"/>
                </a:lnTo>
                <a:lnTo>
                  <a:pt x="63643" y="905705"/>
                </a:lnTo>
                <a:lnTo>
                  <a:pt x="44777" y="863130"/>
                </a:lnTo>
                <a:lnTo>
                  <a:pt x="29029" y="818961"/>
                </a:lnTo>
                <a:lnTo>
                  <a:pt x="16538" y="773339"/>
                </a:lnTo>
                <a:lnTo>
                  <a:pt x="7449" y="726446"/>
                </a:lnTo>
                <a:lnTo>
                  <a:pt x="1880" y="678182"/>
                </a:lnTo>
                <a:lnTo>
                  <a:pt x="0" y="629145"/>
                </a:lnTo>
                <a:lnTo>
                  <a:pt x="1885" y="579977"/>
                </a:lnTo>
                <a:lnTo>
                  <a:pt x="7449" y="531844"/>
                </a:lnTo>
                <a:lnTo>
                  <a:pt x="16551" y="484885"/>
                </a:lnTo>
                <a:lnTo>
                  <a:pt x="29053" y="439242"/>
                </a:lnTo>
                <a:lnTo>
                  <a:pt x="44815" y="395054"/>
                </a:lnTo>
                <a:lnTo>
                  <a:pt x="63698" y="352460"/>
                </a:lnTo>
                <a:lnTo>
                  <a:pt x="85563" y="311600"/>
                </a:lnTo>
                <a:lnTo>
                  <a:pt x="110270" y="272615"/>
                </a:lnTo>
                <a:lnTo>
                  <a:pt x="137680" y="235644"/>
                </a:lnTo>
                <a:lnTo>
                  <a:pt x="167653" y="200826"/>
                </a:lnTo>
                <a:lnTo>
                  <a:pt x="200051" y="168303"/>
                </a:lnTo>
                <a:lnTo>
                  <a:pt x="234734" y="138213"/>
                </a:lnTo>
                <a:lnTo>
                  <a:pt x="271562" y="110697"/>
                </a:lnTo>
                <a:lnTo>
                  <a:pt x="310397" y="85895"/>
                </a:lnTo>
                <a:lnTo>
                  <a:pt x="351099" y="63945"/>
                </a:lnTo>
                <a:lnTo>
                  <a:pt x="393528" y="44989"/>
                </a:lnTo>
                <a:lnTo>
                  <a:pt x="437546" y="29166"/>
                </a:lnTo>
                <a:lnTo>
                  <a:pt x="483013" y="16615"/>
                </a:lnTo>
                <a:lnTo>
                  <a:pt x="529790" y="7478"/>
                </a:lnTo>
                <a:lnTo>
                  <a:pt x="577737" y="1892"/>
                </a:lnTo>
                <a:lnTo>
                  <a:pt x="626716" y="0"/>
                </a:lnTo>
                <a:lnTo>
                  <a:pt x="675694" y="1892"/>
                </a:lnTo>
                <a:lnTo>
                  <a:pt x="723641" y="7478"/>
                </a:lnTo>
                <a:lnTo>
                  <a:pt x="770418" y="16615"/>
                </a:lnTo>
                <a:lnTo>
                  <a:pt x="815885" y="29166"/>
                </a:lnTo>
                <a:lnTo>
                  <a:pt x="859903" y="44989"/>
                </a:lnTo>
                <a:lnTo>
                  <a:pt x="895328" y="60816"/>
                </a:lnTo>
                <a:lnTo>
                  <a:pt x="626716" y="60816"/>
                </a:lnTo>
                <a:lnTo>
                  <a:pt x="577868" y="62902"/>
                </a:lnTo>
                <a:lnTo>
                  <a:pt x="530174" y="69047"/>
                </a:lnTo>
                <a:lnTo>
                  <a:pt x="483804" y="79079"/>
                </a:lnTo>
                <a:lnTo>
                  <a:pt x="438928" y="92829"/>
                </a:lnTo>
                <a:lnTo>
                  <a:pt x="395715" y="110126"/>
                </a:lnTo>
                <a:lnTo>
                  <a:pt x="354336" y="130799"/>
                </a:lnTo>
                <a:lnTo>
                  <a:pt x="314960" y="154677"/>
                </a:lnTo>
                <a:lnTo>
                  <a:pt x="277757" y="181591"/>
                </a:lnTo>
                <a:lnTo>
                  <a:pt x="242898" y="211368"/>
                </a:lnTo>
                <a:lnTo>
                  <a:pt x="210552" y="243840"/>
                </a:lnTo>
                <a:lnTo>
                  <a:pt x="180890" y="278834"/>
                </a:lnTo>
                <a:lnTo>
                  <a:pt x="154080" y="316181"/>
                </a:lnTo>
                <a:lnTo>
                  <a:pt x="130294" y="355709"/>
                </a:lnTo>
                <a:lnTo>
                  <a:pt x="109701" y="397249"/>
                </a:lnTo>
                <a:lnTo>
                  <a:pt x="92429" y="440767"/>
                </a:lnTo>
                <a:lnTo>
                  <a:pt x="78752" y="485784"/>
                </a:lnTo>
                <a:lnTo>
                  <a:pt x="68771" y="532299"/>
                </a:lnTo>
                <a:lnTo>
                  <a:pt x="62658" y="580142"/>
                </a:lnTo>
                <a:lnTo>
                  <a:pt x="60581" y="629145"/>
                </a:lnTo>
                <a:lnTo>
                  <a:pt x="62676" y="678313"/>
                </a:lnTo>
                <a:lnTo>
                  <a:pt x="68780" y="726060"/>
                </a:lnTo>
                <a:lnTo>
                  <a:pt x="78774" y="772610"/>
                </a:lnTo>
                <a:lnTo>
                  <a:pt x="92471" y="817660"/>
                </a:lnTo>
                <a:lnTo>
                  <a:pt x="109701" y="861041"/>
                </a:lnTo>
                <a:lnTo>
                  <a:pt x="130294" y="902581"/>
                </a:lnTo>
                <a:lnTo>
                  <a:pt x="154080" y="942109"/>
                </a:lnTo>
                <a:lnTo>
                  <a:pt x="180890" y="979456"/>
                </a:lnTo>
                <a:lnTo>
                  <a:pt x="210552" y="1014450"/>
                </a:lnTo>
                <a:lnTo>
                  <a:pt x="242898" y="1046921"/>
                </a:lnTo>
                <a:lnTo>
                  <a:pt x="277757" y="1076699"/>
                </a:lnTo>
                <a:lnTo>
                  <a:pt x="314960" y="1103612"/>
                </a:lnTo>
                <a:lnTo>
                  <a:pt x="354336" y="1127491"/>
                </a:lnTo>
                <a:lnTo>
                  <a:pt x="395715" y="1148163"/>
                </a:lnTo>
                <a:lnTo>
                  <a:pt x="438928" y="1165460"/>
                </a:lnTo>
                <a:lnTo>
                  <a:pt x="483804" y="1179210"/>
                </a:lnTo>
                <a:lnTo>
                  <a:pt x="530174" y="1189243"/>
                </a:lnTo>
                <a:lnTo>
                  <a:pt x="577868" y="1195388"/>
                </a:lnTo>
                <a:lnTo>
                  <a:pt x="626716" y="1197474"/>
                </a:lnTo>
                <a:lnTo>
                  <a:pt x="894825" y="1197474"/>
                </a:lnTo>
                <a:lnTo>
                  <a:pt x="859797" y="1213142"/>
                </a:lnTo>
                <a:lnTo>
                  <a:pt x="815799" y="1228985"/>
                </a:lnTo>
                <a:lnTo>
                  <a:pt x="770353" y="1241561"/>
                </a:lnTo>
                <a:lnTo>
                  <a:pt x="723598" y="1250730"/>
                </a:lnTo>
                <a:lnTo>
                  <a:pt x="675672" y="1256353"/>
                </a:lnTo>
                <a:lnTo>
                  <a:pt x="626716" y="1258290"/>
                </a:lnTo>
                <a:close/>
              </a:path>
              <a:path w="1253489" h="1258570">
                <a:moveTo>
                  <a:pt x="894825" y="1197474"/>
                </a:moveTo>
                <a:lnTo>
                  <a:pt x="626716" y="1197474"/>
                </a:lnTo>
                <a:lnTo>
                  <a:pt x="675563" y="1195388"/>
                </a:lnTo>
                <a:lnTo>
                  <a:pt x="723257" y="1189243"/>
                </a:lnTo>
                <a:lnTo>
                  <a:pt x="769627" y="1179210"/>
                </a:lnTo>
                <a:lnTo>
                  <a:pt x="814503" y="1165460"/>
                </a:lnTo>
                <a:lnTo>
                  <a:pt x="857716" y="1148163"/>
                </a:lnTo>
                <a:lnTo>
                  <a:pt x="899095" y="1127491"/>
                </a:lnTo>
                <a:lnTo>
                  <a:pt x="938471" y="1103612"/>
                </a:lnTo>
                <a:lnTo>
                  <a:pt x="975674" y="1076699"/>
                </a:lnTo>
                <a:lnTo>
                  <a:pt x="1010533" y="1046921"/>
                </a:lnTo>
                <a:lnTo>
                  <a:pt x="1042879" y="1014450"/>
                </a:lnTo>
                <a:lnTo>
                  <a:pt x="1072542" y="979456"/>
                </a:lnTo>
                <a:lnTo>
                  <a:pt x="1099351" y="942109"/>
                </a:lnTo>
                <a:lnTo>
                  <a:pt x="1123137" y="902581"/>
                </a:lnTo>
                <a:lnTo>
                  <a:pt x="1143730" y="861041"/>
                </a:lnTo>
                <a:lnTo>
                  <a:pt x="1160960" y="817660"/>
                </a:lnTo>
                <a:lnTo>
                  <a:pt x="1174657" y="772610"/>
                </a:lnTo>
                <a:lnTo>
                  <a:pt x="1184651" y="726060"/>
                </a:lnTo>
                <a:lnTo>
                  <a:pt x="1190772" y="678182"/>
                </a:lnTo>
                <a:lnTo>
                  <a:pt x="1192850" y="629145"/>
                </a:lnTo>
                <a:lnTo>
                  <a:pt x="1190697" y="580142"/>
                </a:lnTo>
                <a:lnTo>
                  <a:pt x="1184515" y="532299"/>
                </a:lnTo>
                <a:lnTo>
                  <a:pt x="1174439" y="485680"/>
                </a:lnTo>
                <a:lnTo>
                  <a:pt x="1160680" y="440629"/>
                </a:lnTo>
                <a:lnTo>
                  <a:pt x="1143477" y="397419"/>
                </a:lnTo>
                <a:lnTo>
                  <a:pt x="1122865" y="355909"/>
                </a:lnTo>
                <a:lnTo>
                  <a:pt x="1099069" y="316407"/>
                </a:lnTo>
                <a:lnTo>
                  <a:pt x="1072258" y="279083"/>
                </a:lnTo>
                <a:lnTo>
                  <a:pt x="1042601" y="244106"/>
                </a:lnTo>
                <a:lnTo>
                  <a:pt x="1010267" y="211647"/>
                </a:lnTo>
                <a:lnTo>
                  <a:pt x="975426" y="181875"/>
                </a:lnTo>
                <a:lnTo>
                  <a:pt x="938246" y="154960"/>
                </a:lnTo>
                <a:lnTo>
                  <a:pt x="898896" y="131072"/>
                </a:lnTo>
                <a:lnTo>
                  <a:pt x="857546" y="110380"/>
                </a:lnTo>
                <a:lnTo>
                  <a:pt x="814366" y="93055"/>
                </a:lnTo>
                <a:lnTo>
                  <a:pt x="769523" y="79266"/>
                </a:lnTo>
                <a:lnTo>
                  <a:pt x="723188" y="69184"/>
                </a:lnTo>
                <a:lnTo>
                  <a:pt x="675529" y="62977"/>
                </a:lnTo>
                <a:lnTo>
                  <a:pt x="626716" y="60816"/>
                </a:lnTo>
                <a:lnTo>
                  <a:pt x="895328" y="60816"/>
                </a:lnTo>
                <a:lnTo>
                  <a:pt x="943034" y="85895"/>
                </a:lnTo>
                <a:lnTo>
                  <a:pt x="981869" y="110697"/>
                </a:lnTo>
                <a:lnTo>
                  <a:pt x="1018697" y="138213"/>
                </a:lnTo>
                <a:lnTo>
                  <a:pt x="1053380" y="168303"/>
                </a:lnTo>
                <a:lnTo>
                  <a:pt x="1085778" y="200826"/>
                </a:lnTo>
                <a:lnTo>
                  <a:pt x="1115751" y="235644"/>
                </a:lnTo>
                <a:lnTo>
                  <a:pt x="1143161" y="272615"/>
                </a:lnTo>
                <a:lnTo>
                  <a:pt x="1167868" y="311600"/>
                </a:lnTo>
                <a:lnTo>
                  <a:pt x="1189733" y="352460"/>
                </a:lnTo>
                <a:lnTo>
                  <a:pt x="1208616" y="395054"/>
                </a:lnTo>
                <a:lnTo>
                  <a:pt x="1224378" y="439242"/>
                </a:lnTo>
                <a:lnTo>
                  <a:pt x="1236880" y="484885"/>
                </a:lnTo>
                <a:lnTo>
                  <a:pt x="1245982" y="531844"/>
                </a:lnTo>
                <a:lnTo>
                  <a:pt x="1251553" y="580142"/>
                </a:lnTo>
                <a:lnTo>
                  <a:pt x="1253432" y="629145"/>
                </a:lnTo>
                <a:lnTo>
                  <a:pt x="1251499" y="678313"/>
                </a:lnTo>
                <a:lnTo>
                  <a:pt x="1245892" y="726446"/>
                </a:lnTo>
                <a:lnTo>
                  <a:pt x="1236749" y="773404"/>
                </a:lnTo>
                <a:lnTo>
                  <a:pt x="1224209" y="819048"/>
                </a:lnTo>
                <a:lnTo>
                  <a:pt x="1208411" y="863236"/>
                </a:lnTo>
                <a:lnTo>
                  <a:pt x="1189494" y="905830"/>
                </a:lnTo>
                <a:lnTo>
                  <a:pt x="1167596" y="946690"/>
                </a:lnTo>
                <a:lnTo>
                  <a:pt x="1142974" y="985518"/>
                </a:lnTo>
                <a:lnTo>
                  <a:pt x="1115564" y="1022477"/>
                </a:lnTo>
                <a:lnTo>
                  <a:pt x="1085593" y="1057284"/>
                </a:lnTo>
                <a:lnTo>
                  <a:pt x="1053202" y="1089801"/>
                </a:lnTo>
                <a:lnTo>
                  <a:pt x="1018529" y="1119888"/>
                </a:lnTo>
                <a:lnTo>
                  <a:pt x="981713" y="1147405"/>
                </a:lnTo>
                <a:lnTo>
                  <a:pt x="942893" y="1172212"/>
                </a:lnTo>
                <a:lnTo>
                  <a:pt x="902208" y="1194171"/>
                </a:lnTo>
                <a:lnTo>
                  <a:pt x="894825" y="1197474"/>
                </a:lnTo>
                <a:close/>
              </a:path>
            </a:pathLst>
          </a:custGeom>
          <a:solidFill>
            <a:srgbClr val="3E852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6817618" y="2585080"/>
            <a:ext cx="2077085" cy="171450"/>
            <a:chOff x="6817618" y="2585080"/>
            <a:chExt cx="2077085" cy="171450"/>
          </a:xfrm>
        </p:grpSpPr>
        <p:sp>
          <p:nvSpPr>
            <p:cNvPr id="14" name="object 14"/>
            <p:cNvSpPr/>
            <p:nvPr/>
          </p:nvSpPr>
          <p:spPr>
            <a:xfrm>
              <a:off x="6817618" y="2670810"/>
              <a:ext cx="2058035" cy="0"/>
            </a:xfrm>
            <a:custGeom>
              <a:avLst/>
              <a:gdLst/>
              <a:ahLst/>
              <a:cxnLst/>
              <a:rect l="l" t="t" r="r" b="b"/>
              <a:pathLst>
                <a:path w="2058034">
                  <a:moveTo>
                    <a:pt x="205799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799413" y="2604130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8957602" y="4239462"/>
            <a:ext cx="1656714" cy="1661795"/>
          </a:xfrm>
          <a:custGeom>
            <a:avLst/>
            <a:gdLst/>
            <a:ahLst/>
            <a:cxnLst/>
            <a:rect l="l" t="t" r="r" b="b"/>
            <a:pathLst>
              <a:path w="1656715" h="1661795">
                <a:moveTo>
                  <a:pt x="788403" y="962558"/>
                </a:moveTo>
                <a:lnTo>
                  <a:pt x="787539" y="954811"/>
                </a:lnTo>
                <a:lnTo>
                  <a:pt x="784974" y="947356"/>
                </a:lnTo>
                <a:lnTo>
                  <a:pt x="715175" y="802894"/>
                </a:lnTo>
                <a:lnTo>
                  <a:pt x="715175" y="962901"/>
                </a:lnTo>
                <a:lnTo>
                  <a:pt x="574179" y="1259128"/>
                </a:lnTo>
                <a:lnTo>
                  <a:pt x="366572" y="1259128"/>
                </a:lnTo>
                <a:lnTo>
                  <a:pt x="609434" y="747636"/>
                </a:lnTo>
                <a:lnTo>
                  <a:pt x="715175" y="962901"/>
                </a:lnTo>
                <a:lnTo>
                  <a:pt x="715175" y="802894"/>
                </a:lnTo>
                <a:lnTo>
                  <a:pt x="688479" y="747636"/>
                </a:lnTo>
                <a:lnTo>
                  <a:pt x="641502" y="650417"/>
                </a:lnTo>
                <a:lnTo>
                  <a:pt x="609790" y="630631"/>
                </a:lnTo>
                <a:lnTo>
                  <a:pt x="599922" y="632066"/>
                </a:lnTo>
                <a:lnTo>
                  <a:pt x="591019" y="636117"/>
                </a:lnTo>
                <a:lnTo>
                  <a:pt x="583565" y="642454"/>
                </a:lnTo>
                <a:lnTo>
                  <a:pt x="578065" y="650773"/>
                </a:lnTo>
                <a:lnTo>
                  <a:pt x="278803" y="1279283"/>
                </a:lnTo>
                <a:lnTo>
                  <a:pt x="276555" y="1283982"/>
                </a:lnTo>
                <a:lnTo>
                  <a:pt x="275386" y="1289138"/>
                </a:lnTo>
                <a:lnTo>
                  <a:pt x="275386" y="1294371"/>
                </a:lnTo>
                <a:lnTo>
                  <a:pt x="278117" y="1308138"/>
                </a:lnTo>
                <a:lnTo>
                  <a:pt x="285635" y="1319390"/>
                </a:lnTo>
                <a:lnTo>
                  <a:pt x="296824" y="1327010"/>
                </a:lnTo>
                <a:lnTo>
                  <a:pt x="310527" y="1329829"/>
                </a:lnTo>
                <a:lnTo>
                  <a:pt x="596747" y="1329829"/>
                </a:lnTo>
                <a:lnTo>
                  <a:pt x="652297" y="1259128"/>
                </a:lnTo>
                <a:lnTo>
                  <a:pt x="784974" y="977760"/>
                </a:lnTo>
                <a:lnTo>
                  <a:pt x="787539" y="970305"/>
                </a:lnTo>
                <a:lnTo>
                  <a:pt x="788403" y="962558"/>
                </a:lnTo>
                <a:close/>
              </a:path>
              <a:path w="1656715" h="1661795">
                <a:moveTo>
                  <a:pt x="1359154" y="1062596"/>
                </a:moveTo>
                <a:lnTo>
                  <a:pt x="1356385" y="1048842"/>
                </a:lnTo>
                <a:lnTo>
                  <a:pt x="1348828" y="1037602"/>
                </a:lnTo>
                <a:lnTo>
                  <a:pt x="1337627" y="1030020"/>
                </a:lnTo>
                <a:lnTo>
                  <a:pt x="1323911" y="1027239"/>
                </a:lnTo>
                <a:lnTo>
                  <a:pt x="1288656" y="1027239"/>
                </a:lnTo>
                <a:lnTo>
                  <a:pt x="1288656" y="1097940"/>
                </a:lnTo>
                <a:lnTo>
                  <a:pt x="1288656" y="1259128"/>
                </a:lnTo>
                <a:lnTo>
                  <a:pt x="1077175" y="1259128"/>
                </a:lnTo>
                <a:lnTo>
                  <a:pt x="703897" y="451408"/>
                </a:lnTo>
                <a:lnTo>
                  <a:pt x="698385" y="442912"/>
                </a:lnTo>
                <a:lnTo>
                  <a:pt x="690867" y="436448"/>
                </a:lnTo>
                <a:lnTo>
                  <a:pt x="681837" y="432333"/>
                </a:lnTo>
                <a:lnTo>
                  <a:pt x="671817" y="430898"/>
                </a:lnTo>
                <a:lnTo>
                  <a:pt x="533298" y="430898"/>
                </a:lnTo>
                <a:lnTo>
                  <a:pt x="533298" y="269354"/>
                </a:lnTo>
                <a:lnTo>
                  <a:pt x="809993" y="269354"/>
                </a:lnTo>
                <a:lnTo>
                  <a:pt x="1183970" y="1077442"/>
                </a:lnTo>
                <a:lnTo>
                  <a:pt x="1189494" y="1085926"/>
                </a:lnTo>
                <a:lnTo>
                  <a:pt x="1197013" y="1092390"/>
                </a:lnTo>
                <a:lnTo>
                  <a:pt x="1206042" y="1096518"/>
                </a:lnTo>
                <a:lnTo>
                  <a:pt x="1216050" y="1097940"/>
                </a:lnTo>
                <a:lnTo>
                  <a:pt x="1288656" y="1097940"/>
                </a:lnTo>
                <a:lnTo>
                  <a:pt x="1288656" y="1027239"/>
                </a:lnTo>
                <a:lnTo>
                  <a:pt x="1237907" y="1027239"/>
                </a:lnTo>
                <a:lnTo>
                  <a:pt x="886828" y="269354"/>
                </a:lnTo>
                <a:lnTo>
                  <a:pt x="863574" y="219163"/>
                </a:lnTo>
                <a:lnTo>
                  <a:pt x="832205" y="198653"/>
                </a:lnTo>
                <a:lnTo>
                  <a:pt x="497700" y="198653"/>
                </a:lnTo>
                <a:lnTo>
                  <a:pt x="483984" y="201434"/>
                </a:lnTo>
                <a:lnTo>
                  <a:pt x="472782" y="209016"/>
                </a:lnTo>
                <a:lnTo>
                  <a:pt x="465226" y="220256"/>
                </a:lnTo>
                <a:lnTo>
                  <a:pt x="462445" y="234010"/>
                </a:lnTo>
                <a:lnTo>
                  <a:pt x="462445" y="466255"/>
                </a:lnTo>
                <a:lnTo>
                  <a:pt x="465226" y="480009"/>
                </a:lnTo>
                <a:lnTo>
                  <a:pt x="472782" y="491248"/>
                </a:lnTo>
                <a:lnTo>
                  <a:pt x="483984" y="498817"/>
                </a:lnTo>
                <a:lnTo>
                  <a:pt x="497700" y="501599"/>
                </a:lnTo>
                <a:lnTo>
                  <a:pt x="649262" y="501599"/>
                </a:lnTo>
                <a:lnTo>
                  <a:pt x="1024305" y="1309687"/>
                </a:lnTo>
                <a:lnTo>
                  <a:pt x="1029868" y="1318082"/>
                </a:lnTo>
                <a:lnTo>
                  <a:pt x="1037424" y="1324444"/>
                </a:lnTo>
                <a:lnTo>
                  <a:pt x="1046429" y="1328470"/>
                </a:lnTo>
                <a:lnTo>
                  <a:pt x="1056373" y="1329829"/>
                </a:lnTo>
                <a:lnTo>
                  <a:pt x="1323911" y="1329829"/>
                </a:lnTo>
                <a:lnTo>
                  <a:pt x="1337627" y="1327048"/>
                </a:lnTo>
                <a:lnTo>
                  <a:pt x="1348828" y="1319479"/>
                </a:lnTo>
                <a:lnTo>
                  <a:pt x="1356385" y="1308239"/>
                </a:lnTo>
                <a:lnTo>
                  <a:pt x="1359154" y="1294485"/>
                </a:lnTo>
                <a:lnTo>
                  <a:pt x="1359154" y="1259128"/>
                </a:lnTo>
                <a:lnTo>
                  <a:pt x="1359154" y="1062596"/>
                </a:lnTo>
                <a:close/>
              </a:path>
              <a:path w="1656715" h="1661795">
                <a:moveTo>
                  <a:pt x="1656651" y="830707"/>
                </a:moveTo>
                <a:lnTo>
                  <a:pt x="1655241" y="781888"/>
                </a:lnTo>
                <a:lnTo>
                  <a:pt x="1651076" y="733818"/>
                </a:lnTo>
                <a:lnTo>
                  <a:pt x="1644230" y="686574"/>
                </a:lnTo>
                <a:lnTo>
                  <a:pt x="1634769" y="640232"/>
                </a:lnTo>
                <a:lnTo>
                  <a:pt x="1622793" y="594855"/>
                </a:lnTo>
                <a:lnTo>
                  <a:pt x="1608366" y="550532"/>
                </a:lnTo>
                <a:lnTo>
                  <a:pt x="1591551" y="507352"/>
                </a:lnTo>
                <a:lnTo>
                  <a:pt x="1586153" y="495490"/>
                </a:lnTo>
                <a:lnTo>
                  <a:pt x="1586153" y="830707"/>
                </a:lnTo>
                <a:lnTo>
                  <a:pt x="1584667" y="878763"/>
                </a:lnTo>
                <a:lnTo>
                  <a:pt x="1580248" y="926033"/>
                </a:lnTo>
                <a:lnTo>
                  <a:pt x="1572996" y="972426"/>
                </a:lnTo>
                <a:lnTo>
                  <a:pt x="1563014" y="1017828"/>
                </a:lnTo>
                <a:lnTo>
                  <a:pt x="1550365" y="1062189"/>
                </a:lnTo>
                <a:lnTo>
                  <a:pt x="1535137" y="1105382"/>
                </a:lnTo>
                <a:lnTo>
                  <a:pt x="1517446" y="1147356"/>
                </a:lnTo>
                <a:lnTo>
                  <a:pt x="1497355" y="1187983"/>
                </a:lnTo>
                <a:lnTo>
                  <a:pt x="1474978" y="1227201"/>
                </a:lnTo>
                <a:lnTo>
                  <a:pt x="1450378" y="1264907"/>
                </a:lnTo>
                <a:lnTo>
                  <a:pt x="1423657" y="1301026"/>
                </a:lnTo>
                <a:lnTo>
                  <a:pt x="1394891" y="1335455"/>
                </a:lnTo>
                <a:lnTo>
                  <a:pt x="1364183" y="1368107"/>
                </a:lnTo>
                <a:lnTo>
                  <a:pt x="1331633" y="1398905"/>
                </a:lnTo>
                <a:lnTo>
                  <a:pt x="1297292" y="1427734"/>
                </a:lnTo>
                <a:lnTo>
                  <a:pt x="1261287" y="1454543"/>
                </a:lnTo>
                <a:lnTo>
                  <a:pt x="1223683" y="1479207"/>
                </a:lnTo>
                <a:lnTo>
                  <a:pt x="1184579" y="1501660"/>
                </a:lnTo>
                <a:lnTo>
                  <a:pt x="1144066" y="1521802"/>
                </a:lnTo>
                <a:lnTo>
                  <a:pt x="1102220" y="1539557"/>
                </a:lnTo>
                <a:lnTo>
                  <a:pt x="1059141" y="1554810"/>
                </a:lnTo>
                <a:lnTo>
                  <a:pt x="1014920" y="1567497"/>
                </a:lnTo>
                <a:lnTo>
                  <a:pt x="969632" y="1577517"/>
                </a:lnTo>
                <a:lnTo>
                  <a:pt x="923378" y="1584782"/>
                </a:lnTo>
                <a:lnTo>
                  <a:pt x="876249" y="1589214"/>
                </a:lnTo>
                <a:lnTo>
                  <a:pt x="828319" y="1590713"/>
                </a:lnTo>
                <a:lnTo>
                  <a:pt x="780402" y="1589214"/>
                </a:lnTo>
                <a:lnTo>
                  <a:pt x="733259" y="1584782"/>
                </a:lnTo>
                <a:lnTo>
                  <a:pt x="687006" y="1577517"/>
                </a:lnTo>
                <a:lnTo>
                  <a:pt x="641731" y="1567497"/>
                </a:lnTo>
                <a:lnTo>
                  <a:pt x="597496" y="1554810"/>
                </a:lnTo>
                <a:lnTo>
                  <a:pt x="554418" y="1539557"/>
                </a:lnTo>
                <a:lnTo>
                  <a:pt x="512584" y="1521802"/>
                </a:lnTo>
                <a:lnTo>
                  <a:pt x="472059" y="1501660"/>
                </a:lnTo>
                <a:lnTo>
                  <a:pt x="432955" y="1479207"/>
                </a:lnTo>
                <a:lnTo>
                  <a:pt x="395363" y="1454543"/>
                </a:lnTo>
                <a:lnTo>
                  <a:pt x="359346" y="1427734"/>
                </a:lnTo>
                <a:lnTo>
                  <a:pt x="325018" y="1398905"/>
                </a:lnTo>
                <a:lnTo>
                  <a:pt x="292455" y="1368107"/>
                </a:lnTo>
                <a:lnTo>
                  <a:pt x="261747" y="1335455"/>
                </a:lnTo>
                <a:lnTo>
                  <a:pt x="232994" y="1301026"/>
                </a:lnTo>
                <a:lnTo>
                  <a:pt x="206273" y="1264907"/>
                </a:lnTo>
                <a:lnTo>
                  <a:pt x="181673" y="1227201"/>
                </a:lnTo>
                <a:lnTo>
                  <a:pt x="159283" y="1187983"/>
                </a:lnTo>
                <a:lnTo>
                  <a:pt x="139192" y="1147356"/>
                </a:lnTo>
                <a:lnTo>
                  <a:pt x="121500" y="1105382"/>
                </a:lnTo>
                <a:lnTo>
                  <a:pt x="106286" y="1062189"/>
                </a:lnTo>
                <a:lnTo>
                  <a:pt x="93637" y="1017828"/>
                </a:lnTo>
                <a:lnTo>
                  <a:pt x="83642" y="972426"/>
                </a:lnTo>
                <a:lnTo>
                  <a:pt x="76390" y="926033"/>
                </a:lnTo>
                <a:lnTo>
                  <a:pt x="71983" y="878763"/>
                </a:lnTo>
                <a:lnTo>
                  <a:pt x="70485" y="830707"/>
                </a:lnTo>
                <a:lnTo>
                  <a:pt x="71983" y="782662"/>
                </a:lnTo>
                <a:lnTo>
                  <a:pt x="76390" y="735431"/>
                </a:lnTo>
                <a:lnTo>
                  <a:pt x="83629" y="689076"/>
                </a:lnTo>
                <a:lnTo>
                  <a:pt x="93611" y="643686"/>
                </a:lnTo>
                <a:lnTo>
                  <a:pt x="106248" y="599363"/>
                </a:lnTo>
                <a:lnTo>
                  <a:pt x="121437" y="556196"/>
                </a:lnTo>
                <a:lnTo>
                  <a:pt x="139192" y="514057"/>
                </a:lnTo>
                <a:lnTo>
                  <a:pt x="159283" y="473417"/>
                </a:lnTo>
                <a:lnTo>
                  <a:pt x="181673" y="434200"/>
                </a:lnTo>
                <a:lnTo>
                  <a:pt x="206273" y="396494"/>
                </a:lnTo>
                <a:lnTo>
                  <a:pt x="232994" y="360387"/>
                </a:lnTo>
                <a:lnTo>
                  <a:pt x="261747" y="325958"/>
                </a:lnTo>
                <a:lnTo>
                  <a:pt x="292455" y="293293"/>
                </a:lnTo>
                <a:lnTo>
                  <a:pt x="325018" y="262509"/>
                </a:lnTo>
                <a:lnTo>
                  <a:pt x="359346" y="233667"/>
                </a:lnTo>
                <a:lnTo>
                  <a:pt x="395363" y="206870"/>
                </a:lnTo>
                <a:lnTo>
                  <a:pt x="432955" y="182194"/>
                </a:lnTo>
                <a:lnTo>
                  <a:pt x="472059" y="159740"/>
                </a:lnTo>
                <a:lnTo>
                  <a:pt x="512584" y="139598"/>
                </a:lnTo>
                <a:lnTo>
                  <a:pt x="554418" y="121856"/>
                </a:lnTo>
                <a:lnTo>
                  <a:pt x="597496" y="106591"/>
                </a:lnTo>
                <a:lnTo>
                  <a:pt x="641731" y="93903"/>
                </a:lnTo>
                <a:lnTo>
                  <a:pt x="687006" y="83883"/>
                </a:lnTo>
                <a:lnTo>
                  <a:pt x="733259" y="76619"/>
                </a:lnTo>
                <a:lnTo>
                  <a:pt x="780402" y="72186"/>
                </a:lnTo>
                <a:lnTo>
                  <a:pt x="828319" y="70700"/>
                </a:lnTo>
                <a:lnTo>
                  <a:pt x="876223" y="72250"/>
                </a:lnTo>
                <a:lnTo>
                  <a:pt x="923328" y="76746"/>
                </a:lnTo>
                <a:lnTo>
                  <a:pt x="969543" y="84061"/>
                </a:lnTo>
                <a:lnTo>
                  <a:pt x="1014806" y="94119"/>
                </a:lnTo>
                <a:lnTo>
                  <a:pt x="1059002" y="106845"/>
                </a:lnTo>
                <a:lnTo>
                  <a:pt x="1102042" y="122135"/>
                </a:lnTo>
                <a:lnTo>
                  <a:pt x="1143863" y="139903"/>
                </a:lnTo>
                <a:lnTo>
                  <a:pt x="1184351" y="160058"/>
                </a:lnTo>
                <a:lnTo>
                  <a:pt x="1223378" y="182486"/>
                </a:lnTo>
                <a:lnTo>
                  <a:pt x="1261008" y="207200"/>
                </a:lnTo>
                <a:lnTo>
                  <a:pt x="1297000" y="233997"/>
                </a:lnTo>
                <a:lnTo>
                  <a:pt x="1331315" y="262826"/>
                </a:lnTo>
                <a:lnTo>
                  <a:pt x="1363865" y="293611"/>
                </a:lnTo>
                <a:lnTo>
                  <a:pt x="1394561" y="326263"/>
                </a:lnTo>
                <a:lnTo>
                  <a:pt x="1423327" y="360667"/>
                </a:lnTo>
                <a:lnTo>
                  <a:pt x="1450047" y="396773"/>
                </a:lnTo>
                <a:lnTo>
                  <a:pt x="1474647" y="434454"/>
                </a:lnTo>
                <a:lnTo>
                  <a:pt x="1497050" y="473646"/>
                </a:lnTo>
                <a:lnTo>
                  <a:pt x="1517154" y="514261"/>
                </a:lnTo>
                <a:lnTo>
                  <a:pt x="1534795" y="556018"/>
                </a:lnTo>
                <a:lnTo>
                  <a:pt x="1550060" y="599224"/>
                </a:lnTo>
                <a:lnTo>
                  <a:pt x="1562760" y="643572"/>
                </a:lnTo>
                <a:lnTo>
                  <a:pt x="1572806" y="688987"/>
                </a:lnTo>
                <a:lnTo>
                  <a:pt x="1580121" y="735368"/>
                </a:lnTo>
                <a:lnTo>
                  <a:pt x="1584604" y="782662"/>
                </a:lnTo>
                <a:lnTo>
                  <a:pt x="1586153" y="830707"/>
                </a:lnTo>
                <a:lnTo>
                  <a:pt x="1586153" y="495490"/>
                </a:lnTo>
                <a:lnTo>
                  <a:pt x="1551139" y="424688"/>
                </a:lnTo>
                <a:lnTo>
                  <a:pt x="1527695" y="385368"/>
                </a:lnTo>
                <a:lnTo>
                  <a:pt x="1502181" y="347484"/>
                </a:lnTo>
                <a:lnTo>
                  <a:pt x="1474673" y="311137"/>
                </a:lnTo>
                <a:lnTo>
                  <a:pt x="1445272" y="276377"/>
                </a:lnTo>
                <a:lnTo>
                  <a:pt x="1414043" y="243306"/>
                </a:lnTo>
                <a:lnTo>
                  <a:pt x="1381061" y="211975"/>
                </a:lnTo>
                <a:lnTo>
                  <a:pt x="1346441" y="182524"/>
                </a:lnTo>
                <a:lnTo>
                  <a:pt x="1310157" y="154914"/>
                </a:lnTo>
                <a:lnTo>
                  <a:pt x="1272387" y="129324"/>
                </a:lnTo>
                <a:lnTo>
                  <a:pt x="1233170" y="105803"/>
                </a:lnTo>
                <a:lnTo>
                  <a:pt x="1192606" y="84429"/>
                </a:lnTo>
                <a:lnTo>
                  <a:pt x="1162596" y="70700"/>
                </a:lnTo>
                <a:lnTo>
                  <a:pt x="1150747" y="65278"/>
                </a:lnTo>
                <a:lnTo>
                  <a:pt x="1107681" y="48425"/>
                </a:lnTo>
                <a:lnTo>
                  <a:pt x="1063498" y="33947"/>
                </a:lnTo>
                <a:lnTo>
                  <a:pt x="1018247" y="21932"/>
                </a:lnTo>
                <a:lnTo>
                  <a:pt x="972032" y="12458"/>
                </a:lnTo>
                <a:lnTo>
                  <a:pt x="924928" y="5588"/>
                </a:lnTo>
                <a:lnTo>
                  <a:pt x="876998" y="1409"/>
                </a:lnTo>
                <a:lnTo>
                  <a:pt x="828319" y="0"/>
                </a:lnTo>
                <a:lnTo>
                  <a:pt x="779653" y="1409"/>
                </a:lnTo>
                <a:lnTo>
                  <a:pt x="731723" y="5588"/>
                </a:lnTo>
                <a:lnTo>
                  <a:pt x="684606" y="12458"/>
                </a:lnTo>
                <a:lnTo>
                  <a:pt x="638390" y="21932"/>
                </a:lnTo>
                <a:lnTo>
                  <a:pt x="593153" y="33947"/>
                </a:lnTo>
                <a:lnTo>
                  <a:pt x="548957" y="48425"/>
                </a:lnTo>
                <a:lnTo>
                  <a:pt x="505891" y="65278"/>
                </a:lnTo>
                <a:lnTo>
                  <a:pt x="464045" y="84429"/>
                </a:lnTo>
                <a:lnTo>
                  <a:pt x="423468" y="105803"/>
                </a:lnTo>
                <a:lnTo>
                  <a:pt x="384263" y="129324"/>
                </a:lnTo>
                <a:lnTo>
                  <a:pt x="346494" y="154914"/>
                </a:lnTo>
                <a:lnTo>
                  <a:pt x="310235" y="182486"/>
                </a:lnTo>
                <a:lnTo>
                  <a:pt x="275590" y="211975"/>
                </a:lnTo>
                <a:lnTo>
                  <a:pt x="242608" y="243306"/>
                </a:lnTo>
                <a:lnTo>
                  <a:pt x="211366" y="276377"/>
                </a:lnTo>
                <a:lnTo>
                  <a:pt x="181965" y="311137"/>
                </a:lnTo>
                <a:lnTo>
                  <a:pt x="154470" y="347484"/>
                </a:lnTo>
                <a:lnTo>
                  <a:pt x="128955" y="385368"/>
                </a:lnTo>
                <a:lnTo>
                  <a:pt x="105498" y="424688"/>
                </a:lnTo>
                <a:lnTo>
                  <a:pt x="84188" y="465378"/>
                </a:lnTo>
                <a:lnTo>
                  <a:pt x="65087" y="507352"/>
                </a:lnTo>
                <a:lnTo>
                  <a:pt x="48285" y="550532"/>
                </a:lnTo>
                <a:lnTo>
                  <a:pt x="33858" y="594855"/>
                </a:lnTo>
                <a:lnTo>
                  <a:pt x="21869" y="640232"/>
                </a:lnTo>
                <a:lnTo>
                  <a:pt x="12420" y="686574"/>
                </a:lnTo>
                <a:lnTo>
                  <a:pt x="5562" y="733818"/>
                </a:lnTo>
                <a:lnTo>
                  <a:pt x="1397" y="781888"/>
                </a:lnTo>
                <a:lnTo>
                  <a:pt x="0" y="830707"/>
                </a:lnTo>
                <a:lnTo>
                  <a:pt x="1397" y="879513"/>
                </a:lnTo>
                <a:lnTo>
                  <a:pt x="5562" y="927544"/>
                </a:lnTo>
                <a:lnTo>
                  <a:pt x="12407" y="974775"/>
                </a:lnTo>
                <a:lnTo>
                  <a:pt x="21856" y="1021105"/>
                </a:lnTo>
                <a:lnTo>
                  <a:pt x="33832" y="1066457"/>
                </a:lnTo>
                <a:lnTo>
                  <a:pt x="48247" y="1110754"/>
                </a:lnTo>
                <a:lnTo>
                  <a:pt x="65036" y="1153922"/>
                </a:lnTo>
                <a:lnTo>
                  <a:pt x="84124" y="1195882"/>
                </a:lnTo>
                <a:lnTo>
                  <a:pt x="105410" y="1236560"/>
                </a:lnTo>
                <a:lnTo>
                  <a:pt x="128854" y="1275867"/>
                </a:lnTo>
                <a:lnTo>
                  <a:pt x="154343" y="1313726"/>
                </a:lnTo>
                <a:lnTo>
                  <a:pt x="181965" y="1350276"/>
                </a:lnTo>
                <a:lnTo>
                  <a:pt x="211366" y="1385023"/>
                </a:lnTo>
                <a:lnTo>
                  <a:pt x="242608" y="1418107"/>
                </a:lnTo>
                <a:lnTo>
                  <a:pt x="275590" y="1449425"/>
                </a:lnTo>
                <a:lnTo>
                  <a:pt x="310235" y="1478915"/>
                </a:lnTo>
                <a:lnTo>
                  <a:pt x="346494" y="1506486"/>
                </a:lnTo>
                <a:lnTo>
                  <a:pt x="384263" y="1532077"/>
                </a:lnTo>
                <a:lnTo>
                  <a:pt x="423468" y="1555597"/>
                </a:lnTo>
                <a:lnTo>
                  <a:pt x="464045" y="1576971"/>
                </a:lnTo>
                <a:lnTo>
                  <a:pt x="505891" y="1596123"/>
                </a:lnTo>
                <a:lnTo>
                  <a:pt x="548957" y="1612976"/>
                </a:lnTo>
                <a:lnTo>
                  <a:pt x="593153" y="1627454"/>
                </a:lnTo>
                <a:lnTo>
                  <a:pt x="638390" y="1639468"/>
                </a:lnTo>
                <a:lnTo>
                  <a:pt x="684606" y="1648955"/>
                </a:lnTo>
                <a:lnTo>
                  <a:pt x="731723" y="1655813"/>
                </a:lnTo>
                <a:lnTo>
                  <a:pt x="779653" y="1659991"/>
                </a:lnTo>
                <a:lnTo>
                  <a:pt x="828319" y="1661401"/>
                </a:lnTo>
                <a:lnTo>
                  <a:pt x="876973" y="1659953"/>
                </a:lnTo>
                <a:lnTo>
                  <a:pt x="924890" y="1655749"/>
                </a:lnTo>
                <a:lnTo>
                  <a:pt x="971981" y="1648841"/>
                </a:lnTo>
                <a:lnTo>
                  <a:pt x="1018171" y="1639341"/>
                </a:lnTo>
                <a:lnTo>
                  <a:pt x="1063396" y="1627301"/>
                </a:lnTo>
                <a:lnTo>
                  <a:pt x="1107579" y="1612811"/>
                </a:lnTo>
                <a:lnTo>
                  <a:pt x="1150620" y="1595932"/>
                </a:lnTo>
                <a:lnTo>
                  <a:pt x="1192453" y="1576768"/>
                </a:lnTo>
                <a:lnTo>
                  <a:pt x="1233017" y="1555394"/>
                </a:lnTo>
                <a:lnTo>
                  <a:pt x="1272209" y="1531861"/>
                </a:lnTo>
                <a:lnTo>
                  <a:pt x="1309966" y="1506270"/>
                </a:lnTo>
                <a:lnTo>
                  <a:pt x="1346212" y="1478699"/>
                </a:lnTo>
                <a:lnTo>
                  <a:pt x="1380858" y="1449209"/>
                </a:lnTo>
                <a:lnTo>
                  <a:pt x="1413827" y="1417891"/>
                </a:lnTo>
                <a:lnTo>
                  <a:pt x="1445056" y="1384820"/>
                </a:lnTo>
                <a:lnTo>
                  <a:pt x="1474457" y="1350073"/>
                </a:lnTo>
                <a:lnTo>
                  <a:pt x="1501965" y="1313726"/>
                </a:lnTo>
                <a:lnTo>
                  <a:pt x="1527365" y="1276032"/>
                </a:lnTo>
                <a:lnTo>
                  <a:pt x="1550835" y="1236713"/>
                </a:lnTo>
                <a:lnTo>
                  <a:pt x="1572183" y="1196035"/>
                </a:lnTo>
                <a:lnTo>
                  <a:pt x="1591310" y="1154049"/>
                </a:lnTo>
                <a:lnTo>
                  <a:pt x="1608150" y="1110869"/>
                </a:lnTo>
                <a:lnTo>
                  <a:pt x="1622602" y="1066546"/>
                </a:lnTo>
                <a:lnTo>
                  <a:pt x="1634617" y="1021181"/>
                </a:lnTo>
                <a:lnTo>
                  <a:pt x="1644116" y="974826"/>
                </a:lnTo>
                <a:lnTo>
                  <a:pt x="1651000" y="927582"/>
                </a:lnTo>
                <a:lnTo>
                  <a:pt x="1655203" y="879513"/>
                </a:lnTo>
                <a:lnTo>
                  <a:pt x="1656651" y="830707"/>
                </a:lnTo>
                <a:close/>
              </a:path>
            </a:pathLst>
          </a:custGeom>
          <a:solidFill>
            <a:srgbClr val="D7661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192778" y="4985452"/>
            <a:ext cx="2011680" cy="171450"/>
            <a:chOff x="3192778" y="4985452"/>
            <a:chExt cx="2011680" cy="171450"/>
          </a:xfrm>
        </p:grpSpPr>
        <p:sp>
          <p:nvSpPr>
            <p:cNvPr id="18" name="object 18"/>
            <p:cNvSpPr/>
            <p:nvPr/>
          </p:nvSpPr>
          <p:spPr>
            <a:xfrm>
              <a:off x="3211828" y="5071130"/>
              <a:ext cx="1973580" cy="1905"/>
            </a:xfrm>
            <a:custGeom>
              <a:avLst/>
              <a:gdLst/>
              <a:ahLst/>
              <a:cxnLst/>
              <a:rect l="l" t="t" r="r" b="b"/>
              <a:pathLst>
                <a:path w="1973579" h="1904">
                  <a:moveTo>
                    <a:pt x="1973503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09086" y="5004502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8" y="133350"/>
                  </a:moveTo>
                  <a:lnTo>
                    <a:pt x="76250" y="666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5298949" y="4311405"/>
            <a:ext cx="1518285" cy="1517650"/>
            <a:chOff x="5298949" y="4311405"/>
            <a:chExt cx="1518285" cy="1517650"/>
          </a:xfrm>
        </p:grpSpPr>
        <p:sp>
          <p:nvSpPr>
            <p:cNvPr id="21" name="object 21"/>
            <p:cNvSpPr/>
            <p:nvPr/>
          </p:nvSpPr>
          <p:spPr>
            <a:xfrm>
              <a:off x="5298949" y="4311405"/>
              <a:ext cx="1518285" cy="1517650"/>
            </a:xfrm>
            <a:custGeom>
              <a:avLst/>
              <a:gdLst/>
              <a:ahLst/>
              <a:cxnLst/>
              <a:rect l="l" t="t" r="r" b="b"/>
              <a:pathLst>
                <a:path w="1518284" h="1517650">
                  <a:moveTo>
                    <a:pt x="1517888" y="1517034"/>
                  </a:moveTo>
                  <a:lnTo>
                    <a:pt x="0" y="1517034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7034"/>
                  </a:lnTo>
                  <a:close/>
                </a:path>
              </a:pathLst>
            </a:custGeom>
            <a:solidFill>
              <a:srgbClr val="CC21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11406" y="4586287"/>
              <a:ext cx="1094740" cy="969644"/>
            </a:xfrm>
            <a:custGeom>
              <a:avLst/>
              <a:gdLst/>
              <a:ahLst/>
              <a:cxnLst/>
              <a:rect l="l" t="t" r="r" b="b"/>
              <a:pathLst>
                <a:path w="1094740" h="969645">
                  <a:moveTo>
                    <a:pt x="629399" y="345236"/>
                  </a:moveTo>
                  <a:lnTo>
                    <a:pt x="629335" y="341439"/>
                  </a:lnTo>
                  <a:lnTo>
                    <a:pt x="616762" y="319189"/>
                  </a:lnTo>
                  <a:lnTo>
                    <a:pt x="612622" y="311873"/>
                  </a:lnTo>
                  <a:lnTo>
                    <a:pt x="584758" y="299720"/>
                  </a:lnTo>
                  <a:lnTo>
                    <a:pt x="584758" y="340626"/>
                  </a:lnTo>
                  <a:lnTo>
                    <a:pt x="567626" y="347726"/>
                  </a:lnTo>
                  <a:lnTo>
                    <a:pt x="562864" y="348907"/>
                  </a:lnTo>
                  <a:lnTo>
                    <a:pt x="562864" y="390588"/>
                  </a:lnTo>
                  <a:lnTo>
                    <a:pt x="466610" y="582142"/>
                  </a:lnTo>
                  <a:lnTo>
                    <a:pt x="466610" y="674370"/>
                  </a:lnTo>
                  <a:lnTo>
                    <a:pt x="458711" y="679234"/>
                  </a:lnTo>
                  <a:lnTo>
                    <a:pt x="450265" y="683907"/>
                  </a:lnTo>
                  <a:lnTo>
                    <a:pt x="442087" y="688149"/>
                  </a:lnTo>
                  <a:lnTo>
                    <a:pt x="425475" y="696620"/>
                  </a:lnTo>
                  <a:lnTo>
                    <a:pt x="425437" y="592112"/>
                  </a:lnTo>
                  <a:lnTo>
                    <a:pt x="424891" y="589356"/>
                  </a:lnTo>
                  <a:lnTo>
                    <a:pt x="423849" y="586790"/>
                  </a:lnTo>
                  <a:lnTo>
                    <a:pt x="337527" y="389775"/>
                  </a:lnTo>
                  <a:lnTo>
                    <a:pt x="365810" y="395262"/>
                  </a:lnTo>
                  <a:lnTo>
                    <a:pt x="394322" y="399186"/>
                  </a:lnTo>
                  <a:lnTo>
                    <a:pt x="423024" y="401535"/>
                  </a:lnTo>
                  <a:lnTo>
                    <a:pt x="451815" y="402323"/>
                  </a:lnTo>
                  <a:lnTo>
                    <a:pt x="479780" y="401574"/>
                  </a:lnTo>
                  <a:lnTo>
                    <a:pt x="507657" y="399351"/>
                  </a:lnTo>
                  <a:lnTo>
                    <a:pt x="535368" y="395693"/>
                  </a:lnTo>
                  <a:lnTo>
                    <a:pt x="562864" y="390588"/>
                  </a:lnTo>
                  <a:lnTo>
                    <a:pt x="562864" y="348907"/>
                  </a:lnTo>
                  <a:lnTo>
                    <a:pt x="539559" y="354685"/>
                  </a:lnTo>
                  <a:lnTo>
                    <a:pt x="500862" y="359968"/>
                  </a:lnTo>
                  <a:lnTo>
                    <a:pt x="451815" y="362064"/>
                  </a:lnTo>
                  <a:lnTo>
                    <a:pt x="402805" y="359968"/>
                  </a:lnTo>
                  <a:lnTo>
                    <a:pt x="364172" y="354685"/>
                  </a:lnTo>
                  <a:lnTo>
                    <a:pt x="336169" y="347726"/>
                  </a:lnTo>
                  <a:lnTo>
                    <a:pt x="319087" y="340626"/>
                  </a:lnTo>
                  <a:lnTo>
                    <a:pt x="336346" y="333603"/>
                  </a:lnTo>
                  <a:lnTo>
                    <a:pt x="364477" y="326644"/>
                  </a:lnTo>
                  <a:lnTo>
                    <a:pt x="403098" y="321310"/>
                  </a:lnTo>
                  <a:lnTo>
                    <a:pt x="451815" y="319189"/>
                  </a:lnTo>
                  <a:lnTo>
                    <a:pt x="500595" y="321284"/>
                  </a:lnTo>
                  <a:lnTo>
                    <a:pt x="539330" y="326567"/>
                  </a:lnTo>
                  <a:lnTo>
                    <a:pt x="567550" y="333514"/>
                  </a:lnTo>
                  <a:lnTo>
                    <a:pt x="584758" y="340626"/>
                  </a:lnTo>
                  <a:lnTo>
                    <a:pt x="584758" y="299720"/>
                  </a:lnTo>
                  <a:lnTo>
                    <a:pt x="572109" y="294195"/>
                  </a:lnTo>
                  <a:lnTo>
                    <a:pt x="522185" y="285369"/>
                  </a:lnTo>
                  <a:lnTo>
                    <a:pt x="477278" y="282308"/>
                  </a:lnTo>
                  <a:lnTo>
                    <a:pt x="451815" y="281965"/>
                  </a:lnTo>
                  <a:lnTo>
                    <a:pt x="426453" y="282295"/>
                  </a:lnTo>
                  <a:lnTo>
                    <a:pt x="381609" y="285318"/>
                  </a:lnTo>
                  <a:lnTo>
                    <a:pt x="331724" y="294030"/>
                  </a:lnTo>
                  <a:lnTo>
                    <a:pt x="291211" y="311454"/>
                  </a:lnTo>
                  <a:lnTo>
                    <a:pt x="274497" y="340626"/>
                  </a:lnTo>
                  <a:lnTo>
                    <a:pt x="274586" y="345236"/>
                  </a:lnTo>
                  <a:lnTo>
                    <a:pt x="275132" y="348208"/>
                  </a:lnTo>
                  <a:lnTo>
                    <a:pt x="277114" y="353212"/>
                  </a:lnTo>
                  <a:lnTo>
                    <a:pt x="277799" y="354622"/>
                  </a:lnTo>
                  <a:lnTo>
                    <a:pt x="278549" y="355993"/>
                  </a:lnTo>
                  <a:lnTo>
                    <a:pt x="388797" y="598728"/>
                  </a:lnTo>
                  <a:lnTo>
                    <a:pt x="388797" y="724331"/>
                  </a:lnTo>
                  <a:lnTo>
                    <a:pt x="389788" y="732866"/>
                  </a:lnTo>
                  <a:lnTo>
                    <a:pt x="392823" y="739228"/>
                  </a:lnTo>
                  <a:lnTo>
                    <a:pt x="397941" y="743191"/>
                  </a:lnTo>
                  <a:lnTo>
                    <a:pt x="405206" y="744562"/>
                  </a:lnTo>
                  <a:lnTo>
                    <a:pt x="410476" y="744562"/>
                  </a:lnTo>
                  <a:lnTo>
                    <a:pt x="429221" y="738543"/>
                  </a:lnTo>
                  <a:lnTo>
                    <a:pt x="447116" y="730504"/>
                  </a:lnTo>
                  <a:lnTo>
                    <a:pt x="464032" y="720547"/>
                  </a:lnTo>
                  <a:lnTo>
                    <a:pt x="479780" y="708761"/>
                  </a:lnTo>
                  <a:lnTo>
                    <a:pt x="493356" y="699249"/>
                  </a:lnTo>
                  <a:lnTo>
                    <a:pt x="497586" y="696620"/>
                  </a:lnTo>
                  <a:lnTo>
                    <a:pt x="499237" y="695591"/>
                  </a:lnTo>
                  <a:lnTo>
                    <a:pt x="502818" y="689178"/>
                  </a:lnTo>
                  <a:lnTo>
                    <a:pt x="502881" y="599325"/>
                  </a:lnTo>
                  <a:lnTo>
                    <a:pt x="608330" y="390588"/>
                  </a:lnTo>
                  <a:lnTo>
                    <a:pt x="608736" y="389775"/>
                  </a:lnTo>
                  <a:lnTo>
                    <a:pt x="622731" y="362064"/>
                  </a:lnTo>
                  <a:lnTo>
                    <a:pt x="625487" y="356603"/>
                  </a:lnTo>
                  <a:lnTo>
                    <a:pt x="626300" y="355346"/>
                  </a:lnTo>
                  <a:lnTo>
                    <a:pt x="626910" y="353999"/>
                  </a:lnTo>
                  <a:lnTo>
                    <a:pt x="627316" y="352564"/>
                  </a:lnTo>
                  <a:lnTo>
                    <a:pt x="628713" y="349021"/>
                  </a:lnTo>
                  <a:lnTo>
                    <a:pt x="629399" y="345236"/>
                  </a:lnTo>
                  <a:close/>
                </a:path>
                <a:path w="1094740" h="969645">
                  <a:moveTo>
                    <a:pt x="843737" y="873810"/>
                  </a:moveTo>
                  <a:lnTo>
                    <a:pt x="821042" y="841044"/>
                  </a:lnTo>
                  <a:lnTo>
                    <a:pt x="780097" y="867460"/>
                  </a:lnTo>
                  <a:lnTo>
                    <a:pt x="736841" y="889304"/>
                  </a:lnTo>
                  <a:lnTo>
                    <a:pt x="691642" y="906475"/>
                  </a:lnTo>
                  <a:lnTo>
                    <a:pt x="644893" y="918832"/>
                  </a:lnTo>
                  <a:lnTo>
                    <a:pt x="596976" y="926261"/>
                  </a:lnTo>
                  <a:lnTo>
                    <a:pt x="548271" y="928624"/>
                  </a:lnTo>
                  <a:lnTo>
                    <a:pt x="498017" y="926122"/>
                  </a:lnTo>
                  <a:lnTo>
                    <a:pt x="449224" y="918743"/>
                  </a:lnTo>
                  <a:lnTo>
                    <a:pt x="402183" y="906703"/>
                  </a:lnTo>
                  <a:lnTo>
                    <a:pt x="357212" y="890193"/>
                  </a:lnTo>
                  <a:lnTo>
                    <a:pt x="314604" y="869429"/>
                  </a:lnTo>
                  <a:lnTo>
                    <a:pt x="274675" y="844613"/>
                  </a:lnTo>
                  <a:lnTo>
                    <a:pt x="237718" y="815949"/>
                  </a:lnTo>
                  <a:lnTo>
                    <a:pt x="204038" y="783653"/>
                  </a:lnTo>
                  <a:lnTo>
                    <a:pt x="173951" y="747903"/>
                  </a:lnTo>
                  <a:lnTo>
                    <a:pt x="147764" y="708926"/>
                  </a:lnTo>
                  <a:lnTo>
                    <a:pt x="125755" y="666927"/>
                  </a:lnTo>
                  <a:lnTo>
                    <a:pt x="108254" y="622096"/>
                  </a:lnTo>
                  <a:lnTo>
                    <a:pt x="95554" y="574649"/>
                  </a:lnTo>
                  <a:lnTo>
                    <a:pt x="124752" y="568401"/>
                  </a:lnTo>
                  <a:lnTo>
                    <a:pt x="149783" y="553554"/>
                  </a:lnTo>
                  <a:lnTo>
                    <a:pt x="166636" y="534200"/>
                  </a:lnTo>
                  <a:lnTo>
                    <a:pt x="168897" y="531609"/>
                  </a:lnTo>
                  <a:lnTo>
                    <a:pt x="180263" y="504063"/>
                  </a:lnTo>
                  <a:lnTo>
                    <a:pt x="283616" y="504063"/>
                  </a:lnTo>
                  <a:lnTo>
                    <a:pt x="283616" y="465836"/>
                  </a:lnTo>
                  <a:lnTo>
                    <a:pt x="180670" y="465836"/>
                  </a:lnTo>
                  <a:lnTo>
                    <a:pt x="169913" y="437426"/>
                  </a:lnTo>
                  <a:lnTo>
                    <a:pt x="166281" y="433070"/>
                  </a:lnTo>
                  <a:lnTo>
                    <a:pt x="150952" y="414667"/>
                  </a:lnTo>
                  <a:lnTo>
                    <a:pt x="142367" y="409422"/>
                  </a:lnTo>
                  <a:lnTo>
                    <a:pt x="142367" y="483425"/>
                  </a:lnTo>
                  <a:lnTo>
                    <a:pt x="138468" y="503135"/>
                  </a:lnTo>
                  <a:lnTo>
                    <a:pt x="127685" y="519239"/>
                  </a:lnTo>
                  <a:lnTo>
                    <a:pt x="111620" y="530148"/>
                  </a:lnTo>
                  <a:lnTo>
                    <a:pt x="91909" y="534200"/>
                  </a:lnTo>
                  <a:lnTo>
                    <a:pt x="72174" y="530313"/>
                  </a:lnTo>
                  <a:lnTo>
                    <a:pt x="56032" y="519531"/>
                  </a:lnTo>
                  <a:lnTo>
                    <a:pt x="45110" y="503504"/>
                  </a:lnTo>
                  <a:lnTo>
                    <a:pt x="41046" y="483831"/>
                  </a:lnTo>
                  <a:lnTo>
                    <a:pt x="41046" y="483628"/>
                  </a:lnTo>
                  <a:lnTo>
                    <a:pt x="40843" y="483628"/>
                  </a:lnTo>
                  <a:lnTo>
                    <a:pt x="44132" y="465315"/>
                  </a:lnTo>
                  <a:lnTo>
                    <a:pt x="53479" y="449859"/>
                  </a:lnTo>
                  <a:lnTo>
                    <a:pt x="67640" y="438658"/>
                  </a:lnTo>
                  <a:lnTo>
                    <a:pt x="85420" y="433070"/>
                  </a:lnTo>
                  <a:lnTo>
                    <a:pt x="91503" y="433070"/>
                  </a:lnTo>
                  <a:lnTo>
                    <a:pt x="111239" y="436968"/>
                  </a:lnTo>
                  <a:lnTo>
                    <a:pt x="127381" y="447738"/>
                  </a:lnTo>
                  <a:lnTo>
                    <a:pt x="138303" y="463765"/>
                  </a:lnTo>
                  <a:lnTo>
                    <a:pt x="142367" y="483425"/>
                  </a:lnTo>
                  <a:lnTo>
                    <a:pt x="142367" y="409422"/>
                  </a:lnTo>
                  <a:lnTo>
                    <a:pt x="125666" y="399186"/>
                  </a:lnTo>
                  <a:lnTo>
                    <a:pt x="95961" y="392607"/>
                  </a:lnTo>
                  <a:lnTo>
                    <a:pt x="109702" y="347002"/>
                  </a:lnTo>
                  <a:lnTo>
                    <a:pt x="127647" y="303834"/>
                  </a:lnTo>
                  <a:lnTo>
                    <a:pt x="149491" y="263296"/>
                  </a:lnTo>
                  <a:lnTo>
                    <a:pt x="174955" y="225539"/>
                  </a:lnTo>
                  <a:lnTo>
                    <a:pt x="203771" y="190754"/>
                  </a:lnTo>
                  <a:lnTo>
                    <a:pt x="235635" y="159080"/>
                  </a:lnTo>
                  <a:lnTo>
                    <a:pt x="270281" y="130721"/>
                  </a:lnTo>
                  <a:lnTo>
                    <a:pt x="307403" y="105829"/>
                  </a:lnTo>
                  <a:lnTo>
                    <a:pt x="346748" y="84594"/>
                  </a:lnTo>
                  <a:lnTo>
                    <a:pt x="388010" y="67157"/>
                  </a:lnTo>
                  <a:lnTo>
                    <a:pt x="430911" y="53721"/>
                  </a:lnTo>
                  <a:lnTo>
                    <a:pt x="475170" y="44437"/>
                  </a:lnTo>
                  <a:lnTo>
                    <a:pt x="520496" y="39471"/>
                  </a:lnTo>
                  <a:lnTo>
                    <a:pt x="566610" y="39014"/>
                  </a:lnTo>
                  <a:lnTo>
                    <a:pt x="613232" y="43230"/>
                  </a:lnTo>
                  <a:lnTo>
                    <a:pt x="660082" y="52285"/>
                  </a:lnTo>
                  <a:lnTo>
                    <a:pt x="700633" y="64249"/>
                  </a:lnTo>
                  <a:lnTo>
                    <a:pt x="739851" y="79781"/>
                  </a:lnTo>
                  <a:lnTo>
                    <a:pt x="777494" y="98780"/>
                  </a:lnTo>
                  <a:lnTo>
                    <a:pt x="813346" y="121158"/>
                  </a:lnTo>
                  <a:lnTo>
                    <a:pt x="836447" y="89204"/>
                  </a:lnTo>
                  <a:lnTo>
                    <a:pt x="794981" y="63423"/>
                  </a:lnTo>
                  <a:lnTo>
                    <a:pt x="752055" y="42075"/>
                  </a:lnTo>
                  <a:lnTo>
                    <a:pt x="707936" y="25120"/>
                  </a:lnTo>
                  <a:lnTo>
                    <a:pt x="662927" y="12484"/>
                  </a:lnTo>
                  <a:lnTo>
                    <a:pt x="617334" y="4140"/>
                  </a:lnTo>
                  <a:lnTo>
                    <a:pt x="571449" y="0"/>
                  </a:lnTo>
                  <a:lnTo>
                    <a:pt x="525551" y="38"/>
                  </a:lnTo>
                  <a:lnTo>
                    <a:pt x="479958" y="4191"/>
                  </a:lnTo>
                  <a:lnTo>
                    <a:pt x="434962" y="12395"/>
                  </a:lnTo>
                  <a:lnTo>
                    <a:pt x="390842" y="24612"/>
                  </a:lnTo>
                  <a:lnTo>
                    <a:pt x="347903" y="40779"/>
                  </a:lnTo>
                  <a:lnTo>
                    <a:pt x="306451" y="60845"/>
                  </a:lnTo>
                  <a:lnTo>
                    <a:pt x="266763" y="84759"/>
                  </a:lnTo>
                  <a:lnTo>
                    <a:pt x="229146" y="112458"/>
                  </a:lnTo>
                  <a:lnTo>
                    <a:pt x="193890" y="143891"/>
                  </a:lnTo>
                  <a:lnTo>
                    <a:pt x="161290" y="179019"/>
                  </a:lnTo>
                  <a:lnTo>
                    <a:pt x="131648" y="217766"/>
                  </a:lnTo>
                  <a:lnTo>
                    <a:pt x="105067" y="260578"/>
                  </a:lnTo>
                  <a:lnTo>
                    <a:pt x="82931" y="305701"/>
                  </a:lnTo>
                  <a:lnTo>
                    <a:pt x="65392" y="352793"/>
                  </a:lnTo>
                  <a:lnTo>
                    <a:pt x="52590" y="401510"/>
                  </a:lnTo>
                  <a:lnTo>
                    <a:pt x="23533" y="422795"/>
                  </a:lnTo>
                  <a:lnTo>
                    <a:pt x="5524" y="452526"/>
                  </a:lnTo>
                  <a:lnTo>
                    <a:pt x="0" y="486829"/>
                  </a:lnTo>
                  <a:lnTo>
                    <a:pt x="8382" y="521817"/>
                  </a:lnTo>
                  <a:lnTo>
                    <a:pt x="16357" y="535660"/>
                  </a:lnTo>
                  <a:lnTo>
                    <a:pt x="26555" y="547814"/>
                  </a:lnTo>
                  <a:lnTo>
                    <a:pt x="38722" y="557987"/>
                  </a:lnTo>
                  <a:lnTo>
                    <a:pt x="52590" y="565950"/>
                  </a:lnTo>
                  <a:lnTo>
                    <a:pt x="64401" y="611962"/>
                  </a:lnTo>
                  <a:lnTo>
                    <a:pt x="80213" y="656018"/>
                  </a:lnTo>
                  <a:lnTo>
                    <a:pt x="99796" y="697953"/>
                  </a:lnTo>
                  <a:lnTo>
                    <a:pt x="122936" y="737577"/>
                  </a:lnTo>
                  <a:lnTo>
                    <a:pt x="149402" y="774700"/>
                  </a:lnTo>
                  <a:lnTo>
                    <a:pt x="178968" y="809155"/>
                  </a:lnTo>
                  <a:lnTo>
                    <a:pt x="211429" y="840752"/>
                  </a:lnTo>
                  <a:lnTo>
                    <a:pt x="246557" y="869315"/>
                  </a:lnTo>
                  <a:lnTo>
                    <a:pt x="284124" y="894664"/>
                  </a:lnTo>
                  <a:lnTo>
                    <a:pt x="323900" y="916609"/>
                  </a:lnTo>
                  <a:lnTo>
                    <a:pt x="365671" y="934986"/>
                  </a:lnTo>
                  <a:lnTo>
                    <a:pt x="409219" y="949604"/>
                  </a:lnTo>
                  <a:lnTo>
                    <a:pt x="454317" y="960272"/>
                  </a:lnTo>
                  <a:lnTo>
                    <a:pt x="500748" y="966825"/>
                  </a:lnTo>
                  <a:lnTo>
                    <a:pt x="548271" y="969086"/>
                  </a:lnTo>
                  <a:lnTo>
                    <a:pt x="601040" y="966406"/>
                  </a:lnTo>
                  <a:lnTo>
                    <a:pt x="652945" y="958278"/>
                  </a:lnTo>
                  <a:lnTo>
                    <a:pt x="703580" y="944816"/>
                  </a:lnTo>
                  <a:lnTo>
                    <a:pt x="746061" y="928624"/>
                  </a:lnTo>
                  <a:lnTo>
                    <a:pt x="752525" y="926160"/>
                  </a:lnTo>
                  <a:lnTo>
                    <a:pt x="799388" y="902449"/>
                  </a:lnTo>
                  <a:lnTo>
                    <a:pt x="843737" y="873810"/>
                  </a:lnTo>
                  <a:close/>
                </a:path>
                <a:path w="1094740" h="969645">
                  <a:moveTo>
                    <a:pt x="1094676" y="483692"/>
                  </a:moveTo>
                  <a:lnTo>
                    <a:pt x="1087539" y="448259"/>
                  </a:lnTo>
                  <a:lnTo>
                    <a:pt x="1077277" y="433070"/>
                  </a:lnTo>
                  <a:lnTo>
                    <a:pt x="1068006" y="419315"/>
                  </a:lnTo>
                  <a:lnTo>
                    <a:pt x="1054087" y="409943"/>
                  </a:lnTo>
                  <a:lnTo>
                    <a:pt x="1054087" y="483628"/>
                  </a:lnTo>
                  <a:lnTo>
                    <a:pt x="1050112" y="503313"/>
                  </a:lnTo>
                  <a:lnTo>
                    <a:pt x="1039253" y="519391"/>
                  </a:lnTo>
                  <a:lnTo>
                    <a:pt x="1023150" y="530225"/>
                  </a:lnTo>
                  <a:lnTo>
                    <a:pt x="1003427" y="534200"/>
                  </a:lnTo>
                  <a:lnTo>
                    <a:pt x="983703" y="530225"/>
                  </a:lnTo>
                  <a:lnTo>
                    <a:pt x="967600" y="519391"/>
                  </a:lnTo>
                  <a:lnTo>
                    <a:pt x="956741" y="503313"/>
                  </a:lnTo>
                  <a:lnTo>
                    <a:pt x="956360" y="501434"/>
                  </a:lnTo>
                  <a:lnTo>
                    <a:pt x="952766" y="483628"/>
                  </a:lnTo>
                  <a:lnTo>
                    <a:pt x="956564" y="464820"/>
                  </a:lnTo>
                  <a:lnTo>
                    <a:pt x="956741" y="463943"/>
                  </a:lnTo>
                  <a:lnTo>
                    <a:pt x="967600" y="447878"/>
                  </a:lnTo>
                  <a:lnTo>
                    <a:pt x="983703" y="437032"/>
                  </a:lnTo>
                  <a:lnTo>
                    <a:pt x="1003427" y="433070"/>
                  </a:lnTo>
                  <a:lnTo>
                    <a:pt x="1023150" y="437032"/>
                  </a:lnTo>
                  <a:lnTo>
                    <a:pt x="1039253" y="447878"/>
                  </a:lnTo>
                  <a:lnTo>
                    <a:pt x="1050112" y="463943"/>
                  </a:lnTo>
                  <a:lnTo>
                    <a:pt x="1054087" y="483628"/>
                  </a:lnTo>
                  <a:lnTo>
                    <a:pt x="1054087" y="409943"/>
                  </a:lnTo>
                  <a:lnTo>
                    <a:pt x="1039037" y="399796"/>
                  </a:lnTo>
                  <a:lnTo>
                    <a:pt x="1003554" y="392607"/>
                  </a:lnTo>
                  <a:lnTo>
                    <a:pt x="972654" y="397967"/>
                  </a:lnTo>
                  <a:lnTo>
                    <a:pt x="946073" y="412915"/>
                  </a:lnTo>
                  <a:lnTo>
                    <a:pt x="925906" y="435762"/>
                  </a:lnTo>
                  <a:lnTo>
                    <a:pt x="914260" y="464820"/>
                  </a:lnTo>
                  <a:lnTo>
                    <a:pt x="808888" y="464820"/>
                  </a:lnTo>
                  <a:lnTo>
                    <a:pt x="808888" y="214617"/>
                  </a:lnTo>
                  <a:lnTo>
                    <a:pt x="863600" y="214617"/>
                  </a:lnTo>
                  <a:lnTo>
                    <a:pt x="875322" y="248805"/>
                  </a:lnTo>
                  <a:lnTo>
                    <a:pt x="898474" y="274955"/>
                  </a:lnTo>
                  <a:lnTo>
                    <a:pt x="929754" y="290537"/>
                  </a:lnTo>
                  <a:lnTo>
                    <a:pt x="965873" y="293027"/>
                  </a:lnTo>
                  <a:lnTo>
                    <a:pt x="1000137" y="281330"/>
                  </a:lnTo>
                  <a:lnTo>
                    <a:pt x="1026337" y="258216"/>
                  </a:lnTo>
                  <a:lnTo>
                    <a:pt x="1029233" y="252437"/>
                  </a:lnTo>
                  <a:lnTo>
                    <a:pt x="1041946" y="226987"/>
                  </a:lnTo>
                  <a:lnTo>
                    <a:pt x="1044448" y="190919"/>
                  </a:lnTo>
                  <a:lnTo>
                    <a:pt x="1032713" y="156730"/>
                  </a:lnTo>
                  <a:lnTo>
                    <a:pt x="1027912" y="151295"/>
                  </a:lnTo>
                  <a:lnTo>
                    <a:pt x="1009573" y="130581"/>
                  </a:lnTo>
                  <a:lnTo>
                    <a:pt x="1003020" y="127330"/>
                  </a:lnTo>
                  <a:lnTo>
                    <a:pt x="1003020" y="202272"/>
                  </a:lnTo>
                  <a:lnTo>
                    <a:pt x="998969" y="221856"/>
                  </a:lnTo>
                  <a:lnTo>
                    <a:pt x="988098" y="237832"/>
                  </a:lnTo>
                  <a:lnTo>
                    <a:pt x="972019" y="248564"/>
                  </a:lnTo>
                  <a:lnTo>
                    <a:pt x="952360" y="252437"/>
                  </a:lnTo>
                  <a:lnTo>
                    <a:pt x="932738" y="248399"/>
                  </a:lnTo>
                  <a:lnTo>
                    <a:pt x="904621" y="214617"/>
                  </a:lnTo>
                  <a:lnTo>
                    <a:pt x="902106" y="201663"/>
                  </a:lnTo>
                  <a:lnTo>
                    <a:pt x="906081" y="182041"/>
                  </a:lnTo>
                  <a:lnTo>
                    <a:pt x="916889" y="166052"/>
                  </a:lnTo>
                  <a:lnTo>
                    <a:pt x="932929" y="155257"/>
                  </a:lnTo>
                  <a:lnTo>
                    <a:pt x="952563" y="151295"/>
                  </a:lnTo>
                  <a:lnTo>
                    <a:pt x="952969" y="151295"/>
                  </a:lnTo>
                  <a:lnTo>
                    <a:pt x="952766" y="151701"/>
                  </a:lnTo>
                  <a:lnTo>
                    <a:pt x="972388" y="155740"/>
                  </a:lnTo>
                  <a:lnTo>
                    <a:pt x="988390" y="166598"/>
                  </a:lnTo>
                  <a:lnTo>
                    <a:pt x="999134" y="182651"/>
                  </a:lnTo>
                  <a:lnTo>
                    <a:pt x="1003020" y="202272"/>
                  </a:lnTo>
                  <a:lnTo>
                    <a:pt x="1003020" y="127330"/>
                  </a:lnTo>
                  <a:lnTo>
                    <a:pt x="978293" y="115011"/>
                  </a:lnTo>
                  <a:lnTo>
                    <a:pt x="942162" y="112522"/>
                  </a:lnTo>
                  <a:lnTo>
                    <a:pt x="915479" y="120281"/>
                  </a:lnTo>
                  <a:lnTo>
                    <a:pt x="892822" y="135305"/>
                  </a:lnTo>
                  <a:lnTo>
                    <a:pt x="875601" y="156311"/>
                  </a:lnTo>
                  <a:lnTo>
                    <a:pt x="865225" y="182041"/>
                  </a:lnTo>
                  <a:lnTo>
                    <a:pt x="783971" y="180975"/>
                  </a:lnTo>
                  <a:lnTo>
                    <a:pt x="777989" y="183375"/>
                  </a:lnTo>
                  <a:lnTo>
                    <a:pt x="773353" y="187845"/>
                  </a:lnTo>
                  <a:lnTo>
                    <a:pt x="770686" y="193954"/>
                  </a:lnTo>
                  <a:lnTo>
                    <a:pt x="770356" y="195554"/>
                  </a:lnTo>
                  <a:lnTo>
                    <a:pt x="770382" y="464210"/>
                  </a:lnTo>
                  <a:lnTo>
                    <a:pt x="614540" y="464210"/>
                  </a:lnTo>
                  <a:lnTo>
                    <a:pt x="614540" y="501637"/>
                  </a:lnTo>
                  <a:lnTo>
                    <a:pt x="770382" y="501637"/>
                  </a:lnTo>
                  <a:lnTo>
                    <a:pt x="770458" y="766584"/>
                  </a:lnTo>
                  <a:lnTo>
                    <a:pt x="771969" y="774077"/>
                  </a:lnTo>
                  <a:lnTo>
                    <a:pt x="776312" y="780503"/>
                  </a:lnTo>
                  <a:lnTo>
                    <a:pt x="782764" y="784847"/>
                  </a:lnTo>
                  <a:lnTo>
                    <a:pt x="790651" y="786434"/>
                  </a:lnTo>
                  <a:lnTo>
                    <a:pt x="854278" y="786434"/>
                  </a:lnTo>
                  <a:lnTo>
                    <a:pt x="868286" y="819759"/>
                  </a:lnTo>
                  <a:lnTo>
                    <a:pt x="893152" y="844296"/>
                  </a:lnTo>
                  <a:lnTo>
                    <a:pt x="925410" y="857732"/>
                  </a:lnTo>
                  <a:lnTo>
                    <a:pt x="961618" y="857770"/>
                  </a:lnTo>
                  <a:lnTo>
                    <a:pt x="995019" y="843788"/>
                  </a:lnTo>
                  <a:lnTo>
                    <a:pt x="1019594" y="818972"/>
                  </a:lnTo>
                  <a:lnTo>
                    <a:pt x="1020267" y="817384"/>
                  </a:lnTo>
                  <a:lnTo>
                    <a:pt x="1033056" y="786777"/>
                  </a:lnTo>
                  <a:lnTo>
                    <a:pt x="1033094" y="750633"/>
                  </a:lnTo>
                  <a:lnTo>
                    <a:pt x="1019086" y="717296"/>
                  </a:lnTo>
                  <a:lnTo>
                    <a:pt x="1018019" y="716241"/>
                  </a:lnTo>
                  <a:lnTo>
                    <a:pt x="994232" y="692759"/>
                  </a:lnTo>
                  <a:lnTo>
                    <a:pt x="993521" y="692467"/>
                  </a:lnTo>
                  <a:lnTo>
                    <a:pt x="993521" y="766584"/>
                  </a:lnTo>
                  <a:lnTo>
                    <a:pt x="989622" y="786295"/>
                  </a:lnTo>
                  <a:lnTo>
                    <a:pt x="978827" y="802411"/>
                  </a:lnTo>
                  <a:lnTo>
                    <a:pt x="962761" y="813320"/>
                  </a:lnTo>
                  <a:lnTo>
                    <a:pt x="943063" y="817384"/>
                  </a:lnTo>
                  <a:lnTo>
                    <a:pt x="924814" y="814070"/>
                  </a:lnTo>
                  <a:lnTo>
                    <a:pt x="909408" y="804786"/>
                  </a:lnTo>
                  <a:lnTo>
                    <a:pt x="898207" y="790727"/>
                  </a:lnTo>
                  <a:lnTo>
                    <a:pt x="892581" y="773087"/>
                  </a:lnTo>
                  <a:lnTo>
                    <a:pt x="892581" y="763409"/>
                  </a:lnTo>
                  <a:lnTo>
                    <a:pt x="892987" y="759815"/>
                  </a:lnTo>
                  <a:lnTo>
                    <a:pt x="893191" y="758939"/>
                  </a:lnTo>
                  <a:lnTo>
                    <a:pt x="893191" y="762241"/>
                  </a:lnTo>
                  <a:lnTo>
                    <a:pt x="893597" y="765797"/>
                  </a:lnTo>
                  <a:lnTo>
                    <a:pt x="893597" y="757186"/>
                  </a:lnTo>
                  <a:lnTo>
                    <a:pt x="893800" y="756297"/>
                  </a:lnTo>
                  <a:lnTo>
                    <a:pt x="925741" y="719429"/>
                  </a:lnTo>
                  <a:lnTo>
                    <a:pt x="942632" y="716241"/>
                  </a:lnTo>
                  <a:lnTo>
                    <a:pt x="962367" y="720128"/>
                  </a:lnTo>
                  <a:lnTo>
                    <a:pt x="978522" y="730897"/>
                  </a:lnTo>
                  <a:lnTo>
                    <a:pt x="989457" y="746925"/>
                  </a:lnTo>
                  <a:lnTo>
                    <a:pt x="993521" y="766584"/>
                  </a:lnTo>
                  <a:lnTo>
                    <a:pt x="993521" y="692467"/>
                  </a:lnTo>
                  <a:lnTo>
                    <a:pt x="961961" y="679335"/>
                  </a:lnTo>
                  <a:lnTo>
                    <a:pt x="925753" y="679284"/>
                  </a:lnTo>
                  <a:lnTo>
                    <a:pt x="900391" y="688416"/>
                  </a:lnTo>
                  <a:lnTo>
                    <a:pt x="879208" y="704176"/>
                  </a:lnTo>
                  <a:lnTo>
                    <a:pt x="863434" y="725322"/>
                  </a:lnTo>
                  <a:lnTo>
                    <a:pt x="854278" y="750633"/>
                  </a:lnTo>
                  <a:lnTo>
                    <a:pt x="810094" y="750633"/>
                  </a:lnTo>
                  <a:lnTo>
                    <a:pt x="809091" y="501434"/>
                  </a:lnTo>
                  <a:lnTo>
                    <a:pt x="914260" y="501434"/>
                  </a:lnTo>
                  <a:lnTo>
                    <a:pt x="925703" y="530745"/>
                  </a:lnTo>
                  <a:lnTo>
                    <a:pt x="945794" y="553885"/>
                  </a:lnTo>
                  <a:lnTo>
                    <a:pt x="972400" y="569099"/>
                  </a:lnTo>
                  <a:lnTo>
                    <a:pt x="1003427" y="574649"/>
                  </a:lnTo>
                  <a:lnTo>
                    <a:pt x="1038923" y="567524"/>
                  </a:lnTo>
                  <a:lnTo>
                    <a:pt x="1067930" y="548043"/>
                  </a:lnTo>
                  <a:lnTo>
                    <a:pt x="1077290" y="534200"/>
                  </a:lnTo>
                  <a:lnTo>
                    <a:pt x="1087488" y="519112"/>
                  </a:lnTo>
                  <a:lnTo>
                    <a:pt x="1094676" y="4836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918194" y="4985379"/>
            <a:ext cx="1976755" cy="171450"/>
            <a:chOff x="6918194" y="4985379"/>
            <a:chExt cx="1976755" cy="171450"/>
          </a:xfrm>
        </p:grpSpPr>
        <p:sp>
          <p:nvSpPr>
            <p:cNvPr id="24" name="object 24"/>
            <p:cNvSpPr/>
            <p:nvPr/>
          </p:nvSpPr>
          <p:spPr>
            <a:xfrm>
              <a:off x="6918194" y="5071109"/>
              <a:ext cx="1957705" cy="0"/>
            </a:xfrm>
            <a:custGeom>
              <a:avLst/>
              <a:gdLst/>
              <a:ahLst/>
              <a:cxnLst/>
              <a:rect l="l" t="t" r="r" b="b"/>
              <a:pathLst>
                <a:path w="1957704">
                  <a:moveTo>
                    <a:pt x="19576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99594" y="500442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818948" y="5891850"/>
            <a:ext cx="552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84611" y="3451372"/>
            <a:ext cx="346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04382" y="3363822"/>
            <a:ext cx="889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bje</a:t>
            </a:r>
            <a:r>
              <a:rPr sz="2000" spc="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675" y="520827"/>
            <a:ext cx="67633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Lambda</a:t>
            </a:r>
            <a:r>
              <a:rPr spc="-215" dirty="0"/>
              <a:t> </a:t>
            </a:r>
            <a:r>
              <a:rPr dirty="0"/>
              <a:t>with</a:t>
            </a:r>
            <a:r>
              <a:rPr spc="-204" dirty="0"/>
              <a:t> </a:t>
            </a:r>
            <a:r>
              <a:rPr spc="-30" dirty="0"/>
              <a:t>SQS</a:t>
            </a:r>
            <a:r>
              <a:rPr spc="-210" dirty="0"/>
              <a:t> </a:t>
            </a:r>
            <a:r>
              <a:rPr spc="-15" dirty="0"/>
              <a:t>and</a:t>
            </a:r>
            <a:r>
              <a:rPr spc="-204" dirty="0"/>
              <a:t> </a:t>
            </a:r>
            <a:r>
              <a:rPr spc="-60" dirty="0"/>
              <a:t>Kinesis</a:t>
            </a:r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5319525" y="1836283"/>
            <a:ext cx="2954020" cy="1667510"/>
            <a:chOff x="5319525" y="1836283"/>
            <a:chExt cx="2954020" cy="1667510"/>
          </a:xfrm>
        </p:grpSpPr>
        <p:sp>
          <p:nvSpPr>
            <p:cNvPr id="4" name="object 4"/>
            <p:cNvSpPr/>
            <p:nvPr/>
          </p:nvSpPr>
          <p:spPr>
            <a:xfrm>
              <a:off x="6610820" y="1836292"/>
              <a:ext cx="1662430" cy="1667510"/>
            </a:xfrm>
            <a:custGeom>
              <a:avLst/>
              <a:gdLst/>
              <a:ahLst/>
              <a:cxnLst/>
              <a:rect l="l" t="t" r="r" b="b"/>
              <a:pathLst>
                <a:path w="1662429" h="1667510">
                  <a:moveTo>
                    <a:pt x="791133" y="965873"/>
                  </a:moveTo>
                  <a:lnTo>
                    <a:pt x="790270" y="958100"/>
                  </a:lnTo>
                  <a:lnTo>
                    <a:pt x="787679" y="950620"/>
                  </a:lnTo>
                  <a:lnTo>
                    <a:pt x="717651" y="805688"/>
                  </a:lnTo>
                  <a:lnTo>
                    <a:pt x="717651" y="966228"/>
                  </a:lnTo>
                  <a:lnTo>
                    <a:pt x="576173" y="1263484"/>
                  </a:lnTo>
                  <a:lnTo>
                    <a:pt x="367842" y="1263484"/>
                  </a:lnTo>
                  <a:lnTo>
                    <a:pt x="611543" y="750214"/>
                  </a:lnTo>
                  <a:lnTo>
                    <a:pt x="717651" y="966228"/>
                  </a:lnTo>
                  <a:lnTo>
                    <a:pt x="717651" y="805688"/>
                  </a:lnTo>
                  <a:lnTo>
                    <a:pt x="690854" y="750214"/>
                  </a:lnTo>
                  <a:lnTo>
                    <a:pt x="643724" y="652665"/>
                  </a:lnTo>
                  <a:lnTo>
                    <a:pt x="611898" y="632802"/>
                  </a:lnTo>
                  <a:lnTo>
                    <a:pt x="601992" y="634250"/>
                  </a:lnTo>
                  <a:lnTo>
                    <a:pt x="593064" y="638314"/>
                  </a:lnTo>
                  <a:lnTo>
                    <a:pt x="585584" y="644677"/>
                  </a:lnTo>
                  <a:lnTo>
                    <a:pt x="580059" y="653021"/>
                  </a:lnTo>
                  <a:lnTo>
                    <a:pt x="279781" y="1283703"/>
                  </a:lnTo>
                  <a:lnTo>
                    <a:pt x="277507" y="1288415"/>
                  </a:lnTo>
                  <a:lnTo>
                    <a:pt x="276339" y="1293596"/>
                  </a:lnTo>
                  <a:lnTo>
                    <a:pt x="276339" y="1298841"/>
                  </a:lnTo>
                  <a:lnTo>
                    <a:pt x="279082" y="1312659"/>
                  </a:lnTo>
                  <a:lnTo>
                    <a:pt x="286626" y="1323949"/>
                  </a:lnTo>
                  <a:lnTo>
                    <a:pt x="297853" y="1331582"/>
                  </a:lnTo>
                  <a:lnTo>
                    <a:pt x="311607" y="1334427"/>
                  </a:lnTo>
                  <a:lnTo>
                    <a:pt x="598805" y="1334427"/>
                  </a:lnTo>
                  <a:lnTo>
                    <a:pt x="654558" y="1263484"/>
                  </a:lnTo>
                  <a:lnTo>
                    <a:pt x="787679" y="981125"/>
                  </a:lnTo>
                  <a:lnTo>
                    <a:pt x="790270" y="973645"/>
                  </a:lnTo>
                  <a:lnTo>
                    <a:pt x="791133" y="965873"/>
                  </a:lnTo>
                  <a:close/>
                </a:path>
                <a:path w="1662429" h="1667510">
                  <a:moveTo>
                    <a:pt x="1363853" y="1066253"/>
                  </a:moveTo>
                  <a:lnTo>
                    <a:pt x="1361071" y="1052461"/>
                  </a:lnTo>
                  <a:lnTo>
                    <a:pt x="1353489" y="1041184"/>
                  </a:lnTo>
                  <a:lnTo>
                    <a:pt x="1342250" y="1033576"/>
                  </a:lnTo>
                  <a:lnTo>
                    <a:pt x="1328483" y="1030782"/>
                  </a:lnTo>
                  <a:lnTo>
                    <a:pt x="1293114" y="1030782"/>
                  </a:lnTo>
                  <a:lnTo>
                    <a:pt x="1293114" y="1101725"/>
                  </a:lnTo>
                  <a:lnTo>
                    <a:pt x="1293114" y="1263484"/>
                  </a:lnTo>
                  <a:lnTo>
                    <a:pt x="1080897" y="1263484"/>
                  </a:lnTo>
                  <a:lnTo>
                    <a:pt x="706335" y="452958"/>
                  </a:lnTo>
                  <a:lnTo>
                    <a:pt x="700798" y="444449"/>
                  </a:lnTo>
                  <a:lnTo>
                    <a:pt x="693254" y="437959"/>
                  </a:lnTo>
                  <a:lnTo>
                    <a:pt x="684199" y="433819"/>
                  </a:lnTo>
                  <a:lnTo>
                    <a:pt x="674141" y="432396"/>
                  </a:lnTo>
                  <a:lnTo>
                    <a:pt x="535139" y="432396"/>
                  </a:lnTo>
                  <a:lnTo>
                    <a:pt x="535139" y="270281"/>
                  </a:lnTo>
                  <a:lnTo>
                    <a:pt x="812800" y="270281"/>
                  </a:lnTo>
                  <a:lnTo>
                    <a:pt x="1188072" y="1081163"/>
                  </a:lnTo>
                  <a:lnTo>
                    <a:pt x="1193596" y="1089672"/>
                  </a:lnTo>
                  <a:lnTo>
                    <a:pt x="1201153" y="1096162"/>
                  </a:lnTo>
                  <a:lnTo>
                    <a:pt x="1210208" y="1100302"/>
                  </a:lnTo>
                  <a:lnTo>
                    <a:pt x="1220254" y="1101725"/>
                  </a:lnTo>
                  <a:lnTo>
                    <a:pt x="1293114" y="1101725"/>
                  </a:lnTo>
                  <a:lnTo>
                    <a:pt x="1293114" y="1030782"/>
                  </a:lnTo>
                  <a:lnTo>
                    <a:pt x="1242187" y="1030782"/>
                  </a:lnTo>
                  <a:lnTo>
                    <a:pt x="889889" y="270281"/>
                  </a:lnTo>
                  <a:lnTo>
                    <a:pt x="866559" y="219913"/>
                  </a:lnTo>
                  <a:lnTo>
                    <a:pt x="835075" y="199339"/>
                  </a:lnTo>
                  <a:lnTo>
                    <a:pt x="499414" y="199339"/>
                  </a:lnTo>
                  <a:lnTo>
                    <a:pt x="485660" y="202133"/>
                  </a:lnTo>
                  <a:lnTo>
                    <a:pt x="474408" y="209740"/>
                  </a:lnTo>
                  <a:lnTo>
                    <a:pt x="466826" y="221018"/>
                  </a:lnTo>
                  <a:lnTo>
                    <a:pt x="464045" y="234810"/>
                  </a:lnTo>
                  <a:lnTo>
                    <a:pt x="464045" y="467868"/>
                  </a:lnTo>
                  <a:lnTo>
                    <a:pt x="466826" y="481660"/>
                  </a:lnTo>
                  <a:lnTo>
                    <a:pt x="474408" y="492937"/>
                  </a:lnTo>
                  <a:lnTo>
                    <a:pt x="485660" y="500545"/>
                  </a:lnTo>
                  <a:lnTo>
                    <a:pt x="499414" y="503339"/>
                  </a:lnTo>
                  <a:lnTo>
                    <a:pt x="651510" y="503339"/>
                  </a:lnTo>
                  <a:lnTo>
                    <a:pt x="1027849" y="1314208"/>
                  </a:lnTo>
                  <a:lnTo>
                    <a:pt x="1033437" y="1322628"/>
                  </a:lnTo>
                  <a:lnTo>
                    <a:pt x="1041006" y="1329016"/>
                  </a:lnTo>
                  <a:lnTo>
                    <a:pt x="1050036" y="1333055"/>
                  </a:lnTo>
                  <a:lnTo>
                    <a:pt x="1060030" y="1334427"/>
                  </a:lnTo>
                  <a:lnTo>
                    <a:pt x="1328483" y="1334427"/>
                  </a:lnTo>
                  <a:lnTo>
                    <a:pt x="1342250" y="1331633"/>
                  </a:lnTo>
                  <a:lnTo>
                    <a:pt x="1353489" y="1324025"/>
                  </a:lnTo>
                  <a:lnTo>
                    <a:pt x="1361071" y="1312748"/>
                  </a:lnTo>
                  <a:lnTo>
                    <a:pt x="1363853" y="1298956"/>
                  </a:lnTo>
                  <a:lnTo>
                    <a:pt x="1363853" y="1263484"/>
                  </a:lnTo>
                  <a:lnTo>
                    <a:pt x="1363853" y="1066253"/>
                  </a:lnTo>
                  <a:close/>
                </a:path>
                <a:path w="1662429" h="1667510">
                  <a:moveTo>
                    <a:pt x="1662379" y="833564"/>
                  </a:moveTo>
                  <a:lnTo>
                    <a:pt x="1660969" y="784593"/>
                  </a:lnTo>
                  <a:lnTo>
                    <a:pt x="1656778" y="736358"/>
                  </a:lnTo>
                  <a:lnTo>
                    <a:pt x="1649907" y="688949"/>
                  </a:lnTo>
                  <a:lnTo>
                    <a:pt x="1640420" y="642429"/>
                  </a:lnTo>
                  <a:lnTo>
                    <a:pt x="1628394" y="596900"/>
                  </a:lnTo>
                  <a:lnTo>
                    <a:pt x="1613916" y="552437"/>
                  </a:lnTo>
                  <a:lnTo>
                    <a:pt x="1597063" y="509104"/>
                  </a:lnTo>
                  <a:lnTo>
                    <a:pt x="1591640" y="497192"/>
                  </a:lnTo>
                  <a:lnTo>
                    <a:pt x="1591640" y="833564"/>
                  </a:lnTo>
                  <a:lnTo>
                    <a:pt x="1590141" y="881799"/>
                  </a:lnTo>
                  <a:lnTo>
                    <a:pt x="1585709" y="929233"/>
                  </a:lnTo>
                  <a:lnTo>
                    <a:pt x="1578432" y="975779"/>
                  </a:lnTo>
                  <a:lnTo>
                    <a:pt x="1568411" y="1021346"/>
                  </a:lnTo>
                  <a:lnTo>
                    <a:pt x="1555711" y="1065847"/>
                  </a:lnTo>
                  <a:lnTo>
                    <a:pt x="1540446" y="1109205"/>
                  </a:lnTo>
                  <a:lnTo>
                    <a:pt x="1522691" y="1151305"/>
                  </a:lnTo>
                  <a:lnTo>
                    <a:pt x="1502537" y="1192085"/>
                  </a:lnTo>
                  <a:lnTo>
                    <a:pt x="1480070" y="1231430"/>
                  </a:lnTo>
                  <a:lnTo>
                    <a:pt x="1455381" y="1269276"/>
                  </a:lnTo>
                  <a:lnTo>
                    <a:pt x="1428572" y="1305509"/>
                  </a:lnTo>
                  <a:lnTo>
                    <a:pt x="1399717" y="1340053"/>
                  </a:lnTo>
                  <a:lnTo>
                    <a:pt x="1368907" y="1372831"/>
                  </a:lnTo>
                  <a:lnTo>
                    <a:pt x="1336230" y="1403731"/>
                  </a:lnTo>
                  <a:lnTo>
                    <a:pt x="1301775" y="1432661"/>
                  </a:lnTo>
                  <a:lnTo>
                    <a:pt x="1265643" y="1459560"/>
                  </a:lnTo>
                  <a:lnTo>
                    <a:pt x="1227912" y="1484312"/>
                  </a:lnTo>
                  <a:lnTo>
                    <a:pt x="1188681" y="1506842"/>
                  </a:lnTo>
                  <a:lnTo>
                    <a:pt x="1148016" y="1527060"/>
                  </a:lnTo>
                  <a:lnTo>
                    <a:pt x="1106030" y="1544866"/>
                  </a:lnTo>
                  <a:lnTo>
                    <a:pt x="1062812" y="1560182"/>
                  </a:lnTo>
                  <a:lnTo>
                    <a:pt x="1018425" y="1572907"/>
                  </a:lnTo>
                  <a:lnTo>
                    <a:pt x="972985" y="1582966"/>
                  </a:lnTo>
                  <a:lnTo>
                    <a:pt x="926579" y="1590255"/>
                  </a:lnTo>
                  <a:lnTo>
                    <a:pt x="879284" y="1594700"/>
                  </a:lnTo>
                  <a:lnTo>
                    <a:pt x="831189" y="1596199"/>
                  </a:lnTo>
                  <a:lnTo>
                    <a:pt x="783094" y="1594700"/>
                  </a:lnTo>
                  <a:lnTo>
                    <a:pt x="735799" y="1590255"/>
                  </a:lnTo>
                  <a:lnTo>
                    <a:pt x="689381" y="1582966"/>
                  </a:lnTo>
                  <a:lnTo>
                    <a:pt x="643953" y="1572907"/>
                  </a:lnTo>
                  <a:lnTo>
                    <a:pt x="599567" y="1560182"/>
                  </a:lnTo>
                  <a:lnTo>
                    <a:pt x="556348" y="1544866"/>
                  </a:lnTo>
                  <a:lnTo>
                    <a:pt x="514362" y="1527060"/>
                  </a:lnTo>
                  <a:lnTo>
                    <a:pt x="473697" y="1506842"/>
                  </a:lnTo>
                  <a:lnTo>
                    <a:pt x="434467" y="1484312"/>
                  </a:lnTo>
                  <a:lnTo>
                    <a:pt x="396735" y="1459560"/>
                  </a:lnTo>
                  <a:lnTo>
                    <a:pt x="360591" y="1432661"/>
                  </a:lnTo>
                  <a:lnTo>
                    <a:pt x="326148" y="1403731"/>
                  </a:lnTo>
                  <a:lnTo>
                    <a:pt x="293471" y="1372831"/>
                  </a:lnTo>
                  <a:lnTo>
                    <a:pt x="262661" y="1340053"/>
                  </a:lnTo>
                  <a:lnTo>
                    <a:pt x="233807" y="1305509"/>
                  </a:lnTo>
                  <a:lnTo>
                    <a:pt x="206984" y="1269276"/>
                  </a:lnTo>
                  <a:lnTo>
                    <a:pt x="182308" y="1231430"/>
                  </a:lnTo>
                  <a:lnTo>
                    <a:pt x="159842" y="1192085"/>
                  </a:lnTo>
                  <a:lnTo>
                    <a:pt x="139687" y="1151305"/>
                  </a:lnTo>
                  <a:lnTo>
                    <a:pt x="121932" y="1109205"/>
                  </a:lnTo>
                  <a:lnTo>
                    <a:pt x="106654" y="1065847"/>
                  </a:lnTo>
                  <a:lnTo>
                    <a:pt x="93967" y="1021346"/>
                  </a:lnTo>
                  <a:lnTo>
                    <a:pt x="83934" y="975779"/>
                  </a:lnTo>
                  <a:lnTo>
                    <a:pt x="76669" y="929233"/>
                  </a:lnTo>
                  <a:lnTo>
                    <a:pt x="72237" y="881799"/>
                  </a:lnTo>
                  <a:lnTo>
                    <a:pt x="70739" y="833564"/>
                  </a:lnTo>
                  <a:lnTo>
                    <a:pt x="72237" y="785368"/>
                  </a:lnTo>
                  <a:lnTo>
                    <a:pt x="76657" y="737971"/>
                  </a:lnTo>
                  <a:lnTo>
                    <a:pt x="83921" y="691451"/>
                  </a:lnTo>
                  <a:lnTo>
                    <a:pt x="93941" y="645909"/>
                  </a:lnTo>
                  <a:lnTo>
                    <a:pt x="106616" y="601433"/>
                  </a:lnTo>
                  <a:lnTo>
                    <a:pt x="121869" y="558114"/>
                  </a:lnTo>
                  <a:lnTo>
                    <a:pt x="139687" y="515823"/>
                  </a:lnTo>
                  <a:lnTo>
                    <a:pt x="159842" y="475056"/>
                  </a:lnTo>
                  <a:lnTo>
                    <a:pt x="182308" y="435698"/>
                  </a:lnTo>
                  <a:lnTo>
                    <a:pt x="206984" y="397865"/>
                  </a:lnTo>
                  <a:lnTo>
                    <a:pt x="233807" y="361619"/>
                  </a:lnTo>
                  <a:lnTo>
                    <a:pt x="262661" y="327075"/>
                  </a:lnTo>
                  <a:lnTo>
                    <a:pt x="293471" y="294309"/>
                  </a:lnTo>
                  <a:lnTo>
                    <a:pt x="326148" y="263410"/>
                  </a:lnTo>
                  <a:lnTo>
                    <a:pt x="360591" y="234467"/>
                  </a:lnTo>
                  <a:lnTo>
                    <a:pt x="396735" y="207581"/>
                  </a:lnTo>
                  <a:lnTo>
                    <a:pt x="434467" y="182816"/>
                  </a:lnTo>
                  <a:lnTo>
                    <a:pt x="473697" y="160299"/>
                  </a:lnTo>
                  <a:lnTo>
                    <a:pt x="514362" y="140081"/>
                  </a:lnTo>
                  <a:lnTo>
                    <a:pt x="556348" y="122275"/>
                  </a:lnTo>
                  <a:lnTo>
                    <a:pt x="599567" y="106959"/>
                  </a:lnTo>
                  <a:lnTo>
                    <a:pt x="643953" y="94234"/>
                  </a:lnTo>
                  <a:lnTo>
                    <a:pt x="689381" y="84175"/>
                  </a:lnTo>
                  <a:lnTo>
                    <a:pt x="735799" y="76885"/>
                  </a:lnTo>
                  <a:lnTo>
                    <a:pt x="783094" y="72440"/>
                  </a:lnTo>
                  <a:lnTo>
                    <a:pt x="831189" y="70942"/>
                  </a:lnTo>
                  <a:lnTo>
                    <a:pt x="879246" y="72504"/>
                  </a:lnTo>
                  <a:lnTo>
                    <a:pt x="926515" y="77000"/>
                  </a:lnTo>
                  <a:lnTo>
                    <a:pt x="972896" y="84340"/>
                  </a:lnTo>
                  <a:lnTo>
                    <a:pt x="1018311" y="94449"/>
                  </a:lnTo>
                  <a:lnTo>
                    <a:pt x="1062659" y="107213"/>
                  </a:lnTo>
                  <a:lnTo>
                    <a:pt x="1105852" y="122555"/>
                  </a:lnTo>
                  <a:lnTo>
                    <a:pt x="1147813" y="140385"/>
                  </a:lnTo>
                  <a:lnTo>
                    <a:pt x="1188453" y="160604"/>
                  </a:lnTo>
                  <a:lnTo>
                    <a:pt x="1227607" y="183121"/>
                  </a:lnTo>
                  <a:lnTo>
                    <a:pt x="1265377" y="207911"/>
                  </a:lnTo>
                  <a:lnTo>
                    <a:pt x="1301483" y="234797"/>
                  </a:lnTo>
                  <a:lnTo>
                    <a:pt x="1335925" y="263740"/>
                  </a:lnTo>
                  <a:lnTo>
                    <a:pt x="1368590" y="294627"/>
                  </a:lnTo>
                  <a:lnTo>
                    <a:pt x="1399387" y="327380"/>
                  </a:lnTo>
                  <a:lnTo>
                    <a:pt x="1428242" y="361911"/>
                  </a:lnTo>
                  <a:lnTo>
                    <a:pt x="1455051" y="398132"/>
                  </a:lnTo>
                  <a:lnTo>
                    <a:pt x="1479740" y="435952"/>
                  </a:lnTo>
                  <a:lnTo>
                    <a:pt x="1502219" y="475284"/>
                  </a:lnTo>
                  <a:lnTo>
                    <a:pt x="1522387" y="516026"/>
                  </a:lnTo>
                  <a:lnTo>
                    <a:pt x="1540090" y="557936"/>
                  </a:lnTo>
                  <a:lnTo>
                    <a:pt x="1555419" y="601281"/>
                  </a:lnTo>
                  <a:lnTo>
                    <a:pt x="1568157" y="645795"/>
                  </a:lnTo>
                  <a:lnTo>
                    <a:pt x="1578241" y="691362"/>
                  </a:lnTo>
                  <a:lnTo>
                    <a:pt x="1585582" y="737908"/>
                  </a:lnTo>
                  <a:lnTo>
                    <a:pt x="1590078" y="785368"/>
                  </a:lnTo>
                  <a:lnTo>
                    <a:pt x="1591640" y="833564"/>
                  </a:lnTo>
                  <a:lnTo>
                    <a:pt x="1591640" y="497192"/>
                  </a:lnTo>
                  <a:lnTo>
                    <a:pt x="1556512" y="426148"/>
                  </a:lnTo>
                  <a:lnTo>
                    <a:pt x="1532966" y="386689"/>
                  </a:lnTo>
                  <a:lnTo>
                    <a:pt x="1507363" y="348691"/>
                  </a:lnTo>
                  <a:lnTo>
                    <a:pt x="1479778" y="312204"/>
                  </a:lnTo>
                  <a:lnTo>
                    <a:pt x="1450263" y="277329"/>
                  </a:lnTo>
                  <a:lnTo>
                    <a:pt x="1418932" y="244144"/>
                  </a:lnTo>
                  <a:lnTo>
                    <a:pt x="1385836" y="212712"/>
                  </a:lnTo>
                  <a:lnTo>
                    <a:pt x="1351089" y="183146"/>
                  </a:lnTo>
                  <a:lnTo>
                    <a:pt x="1314678" y="155448"/>
                  </a:lnTo>
                  <a:lnTo>
                    <a:pt x="1276781" y="129768"/>
                  </a:lnTo>
                  <a:lnTo>
                    <a:pt x="1237437" y="106172"/>
                  </a:lnTo>
                  <a:lnTo>
                    <a:pt x="1196733" y="84721"/>
                  </a:lnTo>
                  <a:lnTo>
                    <a:pt x="1154722" y="65506"/>
                  </a:lnTo>
                  <a:lnTo>
                    <a:pt x="1111516" y="48590"/>
                  </a:lnTo>
                  <a:lnTo>
                    <a:pt x="1067168" y="34074"/>
                  </a:lnTo>
                  <a:lnTo>
                    <a:pt x="1021778" y="22009"/>
                  </a:lnTo>
                  <a:lnTo>
                    <a:pt x="975398" y="12496"/>
                  </a:lnTo>
                  <a:lnTo>
                    <a:pt x="928128" y="5600"/>
                  </a:lnTo>
                  <a:lnTo>
                    <a:pt x="880021" y="1409"/>
                  </a:lnTo>
                  <a:lnTo>
                    <a:pt x="831189" y="0"/>
                  </a:lnTo>
                  <a:lnTo>
                    <a:pt x="782345" y="1409"/>
                  </a:lnTo>
                  <a:lnTo>
                    <a:pt x="734250" y="5600"/>
                  </a:lnTo>
                  <a:lnTo>
                    <a:pt x="686981" y="12496"/>
                  </a:lnTo>
                  <a:lnTo>
                    <a:pt x="640600" y="22009"/>
                  </a:lnTo>
                  <a:lnTo>
                    <a:pt x="595198" y="34074"/>
                  </a:lnTo>
                  <a:lnTo>
                    <a:pt x="550862" y="48590"/>
                  </a:lnTo>
                  <a:lnTo>
                    <a:pt x="507644" y="65506"/>
                  </a:lnTo>
                  <a:lnTo>
                    <a:pt x="465645" y="84721"/>
                  </a:lnTo>
                  <a:lnTo>
                    <a:pt x="424942" y="106172"/>
                  </a:lnTo>
                  <a:lnTo>
                    <a:pt x="385597" y="129768"/>
                  </a:lnTo>
                  <a:lnTo>
                    <a:pt x="347700" y="155448"/>
                  </a:lnTo>
                  <a:lnTo>
                    <a:pt x="311315" y="183121"/>
                  </a:lnTo>
                  <a:lnTo>
                    <a:pt x="276542" y="212712"/>
                  </a:lnTo>
                  <a:lnTo>
                    <a:pt x="243446" y="244144"/>
                  </a:lnTo>
                  <a:lnTo>
                    <a:pt x="212102" y="277329"/>
                  </a:lnTo>
                  <a:lnTo>
                    <a:pt x="182600" y="312204"/>
                  </a:lnTo>
                  <a:lnTo>
                    <a:pt x="155003" y="348691"/>
                  </a:lnTo>
                  <a:lnTo>
                    <a:pt x="129400" y="386689"/>
                  </a:lnTo>
                  <a:lnTo>
                    <a:pt x="105867" y="426148"/>
                  </a:lnTo>
                  <a:lnTo>
                    <a:pt x="84480" y="466979"/>
                  </a:lnTo>
                  <a:lnTo>
                    <a:pt x="65316" y="509104"/>
                  </a:lnTo>
                  <a:lnTo>
                    <a:pt x="48463" y="552437"/>
                  </a:lnTo>
                  <a:lnTo>
                    <a:pt x="33972" y="596900"/>
                  </a:lnTo>
                  <a:lnTo>
                    <a:pt x="21958" y="642429"/>
                  </a:lnTo>
                  <a:lnTo>
                    <a:pt x="12471" y="688949"/>
                  </a:lnTo>
                  <a:lnTo>
                    <a:pt x="5588" y="736358"/>
                  </a:lnTo>
                  <a:lnTo>
                    <a:pt x="1409" y="784593"/>
                  </a:lnTo>
                  <a:lnTo>
                    <a:pt x="0" y="833564"/>
                  </a:lnTo>
                  <a:lnTo>
                    <a:pt x="1409" y="882548"/>
                  </a:lnTo>
                  <a:lnTo>
                    <a:pt x="5588" y="930744"/>
                  </a:lnTo>
                  <a:lnTo>
                    <a:pt x="12458" y="978141"/>
                  </a:lnTo>
                  <a:lnTo>
                    <a:pt x="21932" y="1024623"/>
                  </a:lnTo>
                  <a:lnTo>
                    <a:pt x="33947" y="1070140"/>
                  </a:lnTo>
                  <a:lnTo>
                    <a:pt x="48425" y="1114590"/>
                  </a:lnTo>
                  <a:lnTo>
                    <a:pt x="65265" y="1157909"/>
                  </a:lnTo>
                  <a:lnTo>
                    <a:pt x="84416" y="1200010"/>
                  </a:lnTo>
                  <a:lnTo>
                    <a:pt x="105791" y="1240828"/>
                  </a:lnTo>
                  <a:lnTo>
                    <a:pt x="129298" y="1280261"/>
                  </a:lnTo>
                  <a:lnTo>
                    <a:pt x="154876" y="1318260"/>
                  </a:lnTo>
                  <a:lnTo>
                    <a:pt x="182600" y="1354924"/>
                  </a:lnTo>
                  <a:lnTo>
                    <a:pt x="212102" y="1389799"/>
                  </a:lnTo>
                  <a:lnTo>
                    <a:pt x="243446" y="1422996"/>
                  </a:lnTo>
                  <a:lnTo>
                    <a:pt x="276542" y="1454429"/>
                  </a:lnTo>
                  <a:lnTo>
                    <a:pt x="311315" y="1484020"/>
                  </a:lnTo>
                  <a:lnTo>
                    <a:pt x="347700" y="1511693"/>
                  </a:lnTo>
                  <a:lnTo>
                    <a:pt x="385597" y="1537360"/>
                  </a:lnTo>
                  <a:lnTo>
                    <a:pt x="424942" y="1560969"/>
                  </a:lnTo>
                  <a:lnTo>
                    <a:pt x="465645" y="1582420"/>
                  </a:lnTo>
                  <a:lnTo>
                    <a:pt x="507644" y="1601635"/>
                  </a:lnTo>
                  <a:lnTo>
                    <a:pt x="550862" y="1618538"/>
                  </a:lnTo>
                  <a:lnTo>
                    <a:pt x="595198" y="1633067"/>
                  </a:lnTo>
                  <a:lnTo>
                    <a:pt x="640600" y="1645119"/>
                  </a:lnTo>
                  <a:lnTo>
                    <a:pt x="686981" y="1654644"/>
                  </a:lnTo>
                  <a:lnTo>
                    <a:pt x="734250" y="1661528"/>
                  </a:lnTo>
                  <a:lnTo>
                    <a:pt x="782345" y="1665719"/>
                  </a:lnTo>
                  <a:lnTo>
                    <a:pt x="831189" y="1667141"/>
                  </a:lnTo>
                  <a:lnTo>
                    <a:pt x="880008" y="1665681"/>
                  </a:lnTo>
                  <a:lnTo>
                    <a:pt x="928090" y="1661452"/>
                  </a:lnTo>
                  <a:lnTo>
                    <a:pt x="975347" y="1654530"/>
                  </a:lnTo>
                  <a:lnTo>
                    <a:pt x="1021702" y="1644992"/>
                  </a:lnTo>
                  <a:lnTo>
                    <a:pt x="1067079" y="1632915"/>
                  </a:lnTo>
                  <a:lnTo>
                    <a:pt x="1111402" y="1618373"/>
                  </a:lnTo>
                  <a:lnTo>
                    <a:pt x="1154595" y="1601444"/>
                  </a:lnTo>
                  <a:lnTo>
                    <a:pt x="1196581" y="1582216"/>
                  </a:lnTo>
                  <a:lnTo>
                    <a:pt x="1237272" y="1560753"/>
                  </a:lnTo>
                  <a:lnTo>
                    <a:pt x="1276604" y="1537144"/>
                  </a:lnTo>
                  <a:lnTo>
                    <a:pt x="1314500" y="1511465"/>
                  </a:lnTo>
                  <a:lnTo>
                    <a:pt x="1350860" y="1483791"/>
                  </a:lnTo>
                  <a:lnTo>
                    <a:pt x="1385633" y="1454213"/>
                  </a:lnTo>
                  <a:lnTo>
                    <a:pt x="1418717" y="1422781"/>
                  </a:lnTo>
                  <a:lnTo>
                    <a:pt x="1450047" y="1389595"/>
                  </a:lnTo>
                  <a:lnTo>
                    <a:pt x="1479562" y="1354734"/>
                  </a:lnTo>
                  <a:lnTo>
                    <a:pt x="1507147" y="1318260"/>
                  </a:lnTo>
                  <a:lnTo>
                    <a:pt x="1532636" y="1280439"/>
                  </a:lnTo>
                  <a:lnTo>
                    <a:pt x="1556194" y="1240980"/>
                  </a:lnTo>
                  <a:lnTo>
                    <a:pt x="1577619" y="1200162"/>
                  </a:lnTo>
                  <a:lnTo>
                    <a:pt x="1596809" y="1158036"/>
                  </a:lnTo>
                  <a:lnTo>
                    <a:pt x="1613700" y="1114704"/>
                  </a:lnTo>
                  <a:lnTo>
                    <a:pt x="1628216" y="1070229"/>
                  </a:lnTo>
                  <a:lnTo>
                    <a:pt x="1640268" y="1024699"/>
                  </a:lnTo>
                  <a:lnTo>
                    <a:pt x="1649793" y="978192"/>
                  </a:lnTo>
                  <a:lnTo>
                    <a:pt x="1656702" y="930783"/>
                  </a:lnTo>
                  <a:lnTo>
                    <a:pt x="1660918" y="882548"/>
                  </a:lnTo>
                  <a:lnTo>
                    <a:pt x="1662379" y="833564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19525" y="3064001"/>
              <a:ext cx="1271905" cy="0"/>
            </a:xfrm>
            <a:custGeom>
              <a:avLst/>
              <a:gdLst/>
              <a:ahLst/>
              <a:cxnLst/>
              <a:rect l="l" t="t" r="r" b="b"/>
              <a:pathLst>
                <a:path w="1271904">
                  <a:moveTo>
                    <a:pt x="1271358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14682" y="2997321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450586" y="2585189"/>
            <a:ext cx="1339215" cy="171450"/>
            <a:chOff x="2450586" y="2585189"/>
            <a:chExt cx="1339215" cy="171450"/>
          </a:xfrm>
        </p:grpSpPr>
        <p:sp>
          <p:nvSpPr>
            <p:cNvPr id="8" name="object 8"/>
            <p:cNvSpPr/>
            <p:nvPr/>
          </p:nvSpPr>
          <p:spPr>
            <a:xfrm>
              <a:off x="2469636" y="2670840"/>
              <a:ext cx="1301115" cy="1905"/>
            </a:xfrm>
            <a:custGeom>
              <a:avLst/>
              <a:gdLst/>
              <a:ahLst/>
              <a:cxnLst/>
              <a:rect l="l" t="t" r="r" b="b"/>
              <a:pathLst>
                <a:path w="1301114" h="1905">
                  <a:moveTo>
                    <a:pt x="1301000" y="0"/>
                  </a:moveTo>
                  <a:lnTo>
                    <a:pt x="0" y="1346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94377" y="2604239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126" y="133350"/>
                  </a:moveTo>
                  <a:lnTo>
                    <a:pt x="76263" y="6659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789176" y="4460747"/>
            <a:ext cx="1320165" cy="1217930"/>
          </a:xfrm>
          <a:custGeom>
            <a:avLst/>
            <a:gdLst/>
            <a:ahLst/>
            <a:cxnLst/>
            <a:rect l="l" t="t" r="r" b="b"/>
            <a:pathLst>
              <a:path w="1320164" h="1217929">
                <a:moveTo>
                  <a:pt x="0" y="0"/>
                </a:moveTo>
                <a:lnTo>
                  <a:pt x="1319784" y="0"/>
                </a:lnTo>
                <a:lnTo>
                  <a:pt x="1319784" y="1217676"/>
                </a:lnTo>
                <a:lnTo>
                  <a:pt x="0" y="1217676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79804" y="5775675"/>
            <a:ext cx="62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4811" y="2270823"/>
            <a:ext cx="1425575" cy="859155"/>
          </a:xfrm>
          <a:custGeom>
            <a:avLst/>
            <a:gdLst/>
            <a:ahLst/>
            <a:cxnLst/>
            <a:rect l="l" t="t" r="r" b="b"/>
            <a:pathLst>
              <a:path w="1425575" h="859155">
                <a:moveTo>
                  <a:pt x="429260" y="426529"/>
                </a:moveTo>
                <a:lnTo>
                  <a:pt x="425996" y="415340"/>
                </a:lnTo>
                <a:lnTo>
                  <a:pt x="418426" y="405955"/>
                </a:lnTo>
                <a:lnTo>
                  <a:pt x="383108" y="376453"/>
                </a:lnTo>
                <a:lnTo>
                  <a:pt x="351421" y="349999"/>
                </a:lnTo>
                <a:lnTo>
                  <a:pt x="351421" y="429374"/>
                </a:lnTo>
                <a:lnTo>
                  <a:pt x="288048" y="482282"/>
                </a:lnTo>
                <a:lnTo>
                  <a:pt x="288048" y="376453"/>
                </a:lnTo>
                <a:lnTo>
                  <a:pt x="351421" y="429374"/>
                </a:lnTo>
                <a:lnTo>
                  <a:pt x="351421" y="349999"/>
                </a:lnTo>
                <a:lnTo>
                  <a:pt x="271678" y="283413"/>
                </a:lnTo>
                <a:lnTo>
                  <a:pt x="264795" y="280911"/>
                </a:lnTo>
                <a:lnTo>
                  <a:pt x="257670" y="280911"/>
                </a:lnTo>
                <a:lnTo>
                  <a:pt x="245872" y="283324"/>
                </a:lnTo>
                <a:lnTo>
                  <a:pt x="236245" y="289864"/>
                </a:lnTo>
                <a:lnTo>
                  <a:pt x="229768" y="299542"/>
                </a:lnTo>
                <a:lnTo>
                  <a:pt x="227406" y="311378"/>
                </a:lnTo>
                <a:lnTo>
                  <a:pt x="227406" y="547357"/>
                </a:lnTo>
                <a:lnTo>
                  <a:pt x="253326" y="577786"/>
                </a:lnTo>
                <a:lnTo>
                  <a:pt x="257721" y="577761"/>
                </a:lnTo>
                <a:lnTo>
                  <a:pt x="264820" y="577761"/>
                </a:lnTo>
                <a:lnTo>
                  <a:pt x="383108" y="482282"/>
                </a:lnTo>
                <a:lnTo>
                  <a:pt x="419887" y="451561"/>
                </a:lnTo>
                <a:lnTo>
                  <a:pt x="428117" y="438137"/>
                </a:lnTo>
                <a:lnTo>
                  <a:pt x="429260" y="426529"/>
                </a:lnTo>
                <a:close/>
              </a:path>
              <a:path w="1425575" h="859155">
                <a:moveTo>
                  <a:pt x="572465" y="115874"/>
                </a:moveTo>
                <a:lnTo>
                  <a:pt x="511822" y="115874"/>
                </a:lnTo>
                <a:lnTo>
                  <a:pt x="511822" y="743191"/>
                </a:lnTo>
                <a:lnTo>
                  <a:pt x="572465" y="743191"/>
                </a:lnTo>
                <a:lnTo>
                  <a:pt x="572465" y="115874"/>
                </a:lnTo>
                <a:close/>
              </a:path>
              <a:path w="1425575" h="859155">
                <a:moveTo>
                  <a:pt x="742873" y="115874"/>
                </a:moveTo>
                <a:lnTo>
                  <a:pt x="682231" y="115874"/>
                </a:lnTo>
                <a:lnTo>
                  <a:pt x="682231" y="743191"/>
                </a:lnTo>
                <a:lnTo>
                  <a:pt x="742873" y="743191"/>
                </a:lnTo>
                <a:lnTo>
                  <a:pt x="742873" y="115874"/>
                </a:lnTo>
                <a:close/>
              </a:path>
              <a:path w="1425575" h="859155">
                <a:moveTo>
                  <a:pt x="913574" y="115874"/>
                </a:moveTo>
                <a:lnTo>
                  <a:pt x="852932" y="115874"/>
                </a:lnTo>
                <a:lnTo>
                  <a:pt x="852932" y="743191"/>
                </a:lnTo>
                <a:lnTo>
                  <a:pt x="913574" y="743191"/>
                </a:lnTo>
                <a:lnTo>
                  <a:pt x="913574" y="115874"/>
                </a:lnTo>
                <a:close/>
              </a:path>
              <a:path w="1425575" h="859155">
                <a:moveTo>
                  <a:pt x="1197686" y="304266"/>
                </a:moveTo>
                <a:lnTo>
                  <a:pt x="1195197" y="297370"/>
                </a:lnTo>
                <a:lnTo>
                  <a:pt x="1190650" y="291858"/>
                </a:lnTo>
                <a:lnTo>
                  <a:pt x="1181265" y="284302"/>
                </a:lnTo>
                <a:lnTo>
                  <a:pt x="1170114" y="281051"/>
                </a:lnTo>
                <a:lnTo>
                  <a:pt x="1158544" y="282232"/>
                </a:lnTo>
                <a:lnTo>
                  <a:pt x="1147953" y="287972"/>
                </a:lnTo>
                <a:lnTo>
                  <a:pt x="1137043" y="297091"/>
                </a:lnTo>
                <a:lnTo>
                  <a:pt x="1137043" y="376453"/>
                </a:lnTo>
                <a:lnTo>
                  <a:pt x="1137043" y="482282"/>
                </a:lnTo>
                <a:lnTo>
                  <a:pt x="1073670" y="429374"/>
                </a:lnTo>
                <a:lnTo>
                  <a:pt x="1137043" y="376453"/>
                </a:lnTo>
                <a:lnTo>
                  <a:pt x="1137043" y="297091"/>
                </a:lnTo>
                <a:lnTo>
                  <a:pt x="1005205" y="407174"/>
                </a:lnTo>
                <a:lnTo>
                  <a:pt x="995819" y="432206"/>
                </a:lnTo>
                <a:lnTo>
                  <a:pt x="999096" y="443395"/>
                </a:lnTo>
                <a:lnTo>
                  <a:pt x="1006665" y="452780"/>
                </a:lnTo>
                <a:lnTo>
                  <a:pt x="1153414" y="575297"/>
                </a:lnTo>
                <a:lnTo>
                  <a:pt x="1160272" y="577761"/>
                </a:lnTo>
                <a:lnTo>
                  <a:pt x="1167358" y="577761"/>
                </a:lnTo>
                <a:lnTo>
                  <a:pt x="1171765" y="577786"/>
                </a:lnTo>
                <a:lnTo>
                  <a:pt x="1197686" y="547357"/>
                </a:lnTo>
                <a:lnTo>
                  <a:pt x="1197686" y="482282"/>
                </a:lnTo>
                <a:lnTo>
                  <a:pt x="1197686" y="376453"/>
                </a:lnTo>
                <a:lnTo>
                  <a:pt x="1197686" y="304266"/>
                </a:lnTo>
                <a:close/>
              </a:path>
              <a:path w="1425575" h="859155">
                <a:moveTo>
                  <a:pt x="1425092" y="30416"/>
                </a:moveTo>
                <a:lnTo>
                  <a:pt x="1422704" y="18580"/>
                </a:lnTo>
                <a:lnTo>
                  <a:pt x="1416202" y="8915"/>
                </a:lnTo>
                <a:lnTo>
                  <a:pt x="1406575" y="2400"/>
                </a:lnTo>
                <a:lnTo>
                  <a:pt x="1394777" y="0"/>
                </a:lnTo>
                <a:lnTo>
                  <a:pt x="1364449" y="0"/>
                </a:lnTo>
                <a:lnTo>
                  <a:pt x="1364449" y="60820"/>
                </a:lnTo>
                <a:lnTo>
                  <a:pt x="1364449" y="798220"/>
                </a:lnTo>
                <a:lnTo>
                  <a:pt x="60642" y="798220"/>
                </a:lnTo>
                <a:lnTo>
                  <a:pt x="60642" y="60820"/>
                </a:lnTo>
                <a:lnTo>
                  <a:pt x="1364449" y="60820"/>
                </a:lnTo>
                <a:lnTo>
                  <a:pt x="1364449" y="0"/>
                </a:lnTo>
                <a:lnTo>
                  <a:pt x="30314" y="0"/>
                </a:lnTo>
                <a:lnTo>
                  <a:pt x="18516" y="2400"/>
                </a:lnTo>
                <a:lnTo>
                  <a:pt x="8877" y="8915"/>
                </a:lnTo>
                <a:lnTo>
                  <a:pt x="2374" y="18580"/>
                </a:lnTo>
                <a:lnTo>
                  <a:pt x="0" y="30416"/>
                </a:lnTo>
                <a:lnTo>
                  <a:pt x="0" y="828624"/>
                </a:lnTo>
                <a:lnTo>
                  <a:pt x="2374" y="840460"/>
                </a:lnTo>
                <a:lnTo>
                  <a:pt x="8877" y="850125"/>
                </a:lnTo>
                <a:lnTo>
                  <a:pt x="18516" y="856640"/>
                </a:lnTo>
                <a:lnTo>
                  <a:pt x="30314" y="859040"/>
                </a:lnTo>
                <a:lnTo>
                  <a:pt x="1394777" y="859040"/>
                </a:lnTo>
                <a:lnTo>
                  <a:pt x="1406575" y="856640"/>
                </a:lnTo>
                <a:lnTo>
                  <a:pt x="1416202" y="850125"/>
                </a:lnTo>
                <a:lnTo>
                  <a:pt x="1422704" y="840460"/>
                </a:lnTo>
                <a:lnTo>
                  <a:pt x="1425092" y="828624"/>
                </a:lnTo>
                <a:lnTo>
                  <a:pt x="1425092" y="798220"/>
                </a:lnTo>
                <a:lnTo>
                  <a:pt x="1425092" y="60820"/>
                </a:lnTo>
                <a:lnTo>
                  <a:pt x="1425092" y="304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11557" y="1956709"/>
            <a:ext cx="429259" cy="1429385"/>
          </a:xfrm>
          <a:custGeom>
            <a:avLst/>
            <a:gdLst/>
            <a:ahLst/>
            <a:cxnLst/>
            <a:rect l="l" t="t" r="r" b="b"/>
            <a:pathLst>
              <a:path w="429259" h="1429385">
                <a:moveTo>
                  <a:pt x="398626" y="1429184"/>
                </a:moveTo>
                <a:lnTo>
                  <a:pt x="30290" y="1429184"/>
                </a:lnTo>
                <a:lnTo>
                  <a:pt x="18503" y="1426793"/>
                </a:lnTo>
                <a:lnTo>
                  <a:pt x="8875" y="1420275"/>
                </a:lnTo>
                <a:lnTo>
                  <a:pt x="2381" y="1410609"/>
                </a:lnTo>
                <a:lnTo>
                  <a:pt x="0" y="1398776"/>
                </a:lnTo>
                <a:lnTo>
                  <a:pt x="0" y="30408"/>
                </a:lnTo>
                <a:lnTo>
                  <a:pt x="2381" y="18575"/>
                </a:lnTo>
                <a:lnTo>
                  <a:pt x="8875" y="8909"/>
                </a:lnTo>
                <a:lnTo>
                  <a:pt x="18503" y="2390"/>
                </a:lnTo>
                <a:lnTo>
                  <a:pt x="30290" y="0"/>
                </a:lnTo>
                <a:lnTo>
                  <a:pt x="398626" y="0"/>
                </a:lnTo>
                <a:lnTo>
                  <a:pt x="410413" y="2390"/>
                </a:lnTo>
                <a:lnTo>
                  <a:pt x="420042" y="8909"/>
                </a:lnTo>
                <a:lnTo>
                  <a:pt x="426535" y="18575"/>
                </a:lnTo>
                <a:lnTo>
                  <a:pt x="428917" y="30408"/>
                </a:lnTo>
                <a:lnTo>
                  <a:pt x="428917" y="60816"/>
                </a:lnTo>
                <a:lnTo>
                  <a:pt x="60581" y="60816"/>
                </a:lnTo>
                <a:lnTo>
                  <a:pt x="60581" y="1368368"/>
                </a:lnTo>
                <a:lnTo>
                  <a:pt x="428917" y="1368368"/>
                </a:lnTo>
                <a:lnTo>
                  <a:pt x="428917" y="1398776"/>
                </a:lnTo>
                <a:lnTo>
                  <a:pt x="426535" y="1410609"/>
                </a:lnTo>
                <a:lnTo>
                  <a:pt x="420042" y="1420275"/>
                </a:lnTo>
                <a:lnTo>
                  <a:pt x="410413" y="1426793"/>
                </a:lnTo>
                <a:lnTo>
                  <a:pt x="398626" y="1429184"/>
                </a:lnTo>
                <a:close/>
              </a:path>
              <a:path w="429259" h="1429385">
                <a:moveTo>
                  <a:pt x="428917" y="1368368"/>
                </a:moveTo>
                <a:lnTo>
                  <a:pt x="368335" y="1368368"/>
                </a:lnTo>
                <a:lnTo>
                  <a:pt x="368335" y="60816"/>
                </a:lnTo>
                <a:lnTo>
                  <a:pt x="428917" y="60816"/>
                </a:lnTo>
                <a:lnTo>
                  <a:pt x="428917" y="136836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32134" y="1956709"/>
            <a:ext cx="90872" cy="912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862428" y="3124698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2428" y="2954716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2428" y="278473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2428" y="2614752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62428" y="2444771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62428" y="2276005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60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62428" y="2104503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2134" y="3294671"/>
            <a:ext cx="90872" cy="91224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646152" y="3325089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483" y="3294673"/>
            <a:ext cx="90872" cy="9122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93486" y="3124701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93486" y="2954719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93486" y="2784737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93486" y="2614756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93486" y="244477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93486" y="2276008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59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93486" y="2104506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59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483" y="1956714"/>
            <a:ext cx="90872" cy="91224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1646152" y="1956724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4060" y="1956716"/>
            <a:ext cx="90872" cy="91224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2344354" y="312470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44354" y="2954722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44354" y="2784741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44354" y="2614759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44354" y="2444777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44354" y="2276012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60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44354" y="2104509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28986" y="3325095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060" y="3294677"/>
            <a:ext cx="90872" cy="9122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6015" y="3294679"/>
            <a:ext cx="90872" cy="91224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1976018" y="3124707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976018" y="2954725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76018" y="2784744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76018" y="2614762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76018" y="2444780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118"/>
                </a:moveTo>
                <a:lnTo>
                  <a:pt x="0" y="113118"/>
                </a:lnTo>
                <a:lnTo>
                  <a:pt x="0" y="0"/>
                </a:lnTo>
                <a:lnTo>
                  <a:pt x="60581" y="0"/>
                </a:lnTo>
                <a:lnTo>
                  <a:pt x="60581" y="113118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76018" y="2276015"/>
            <a:ext cx="60960" cy="112395"/>
          </a:xfrm>
          <a:custGeom>
            <a:avLst/>
            <a:gdLst/>
            <a:ahLst/>
            <a:cxnLst/>
            <a:rect l="l" t="t" r="r" b="b"/>
            <a:pathLst>
              <a:path w="60960" h="112394">
                <a:moveTo>
                  <a:pt x="60581" y="111902"/>
                </a:moveTo>
                <a:lnTo>
                  <a:pt x="0" y="111902"/>
                </a:lnTo>
                <a:lnTo>
                  <a:pt x="0" y="0"/>
                </a:lnTo>
                <a:lnTo>
                  <a:pt x="60581" y="0"/>
                </a:lnTo>
                <a:lnTo>
                  <a:pt x="60581" y="11190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76018" y="2104513"/>
            <a:ext cx="60960" cy="113664"/>
          </a:xfrm>
          <a:custGeom>
            <a:avLst/>
            <a:gdLst/>
            <a:ahLst/>
            <a:cxnLst/>
            <a:rect l="l" t="t" r="r" b="b"/>
            <a:pathLst>
              <a:path w="60960" h="113664">
                <a:moveTo>
                  <a:pt x="60581" y="113422"/>
                </a:moveTo>
                <a:lnTo>
                  <a:pt x="0" y="113422"/>
                </a:lnTo>
                <a:lnTo>
                  <a:pt x="0" y="0"/>
                </a:lnTo>
                <a:lnTo>
                  <a:pt x="60581" y="0"/>
                </a:lnTo>
                <a:lnTo>
                  <a:pt x="60581" y="113422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6015" y="1956720"/>
            <a:ext cx="90872" cy="91224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2128986" y="1956730"/>
            <a:ext cx="124460" cy="60960"/>
          </a:xfrm>
          <a:custGeom>
            <a:avLst/>
            <a:gdLst/>
            <a:ahLst/>
            <a:cxnLst/>
            <a:rect l="l" t="t" r="r" b="b"/>
            <a:pathLst>
              <a:path w="124460" h="60960">
                <a:moveTo>
                  <a:pt x="123889" y="60816"/>
                </a:moveTo>
                <a:lnTo>
                  <a:pt x="0" y="60816"/>
                </a:lnTo>
                <a:lnTo>
                  <a:pt x="0" y="0"/>
                </a:lnTo>
                <a:lnTo>
                  <a:pt x="123889" y="0"/>
                </a:lnTo>
                <a:lnTo>
                  <a:pt x="123889" y="60816"/>
                </a:lnTo>
                <a:close/>
              </a:path>
            </a:pathLst>
          </a:custGeom>
          <a:solidFill>
            <a:srgbClr val="CD216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" name="object 54"/>
          <p:cNvGrpSpPr/>
          <p:nvPr/>
        </p:nvGrpSpPr>
        <p:grpSpPr>
          <a:xfrm>
            <a:off x="5329431" y="2301615"/>
            <a:ext cx="1228725" cy="171450"/>
            <a:chOff x="5329431" y="2301615"/>
            <a:chExt cx="1228725" cy="171450"/>
          </a:xfrm>
        </p:grpSpPr>
        <p:sp>
          <p:nvSpPr>
            <p:cNvPr id="55" name="object 55"/>
            <p:cNvSpPr/>
            <p:nvPr/>
          </p:nvSpPr>
          <p:spPr>
            <a:xfrm>
              <a:off x="5348477" y="2387345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522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348481" y="2320665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76200" y="133350"/>
                  </a:moveTo>
                  <a:lnTo>
                    <a:pt x="0" y="66675"/>
                  </a:lnTo>
                  <a:lnTo>
                    <a:pt x="7620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6882386" y="4239454"/>
            <a:ext cx="3731895" cy="1661795"/>
            <a:chOff x="6882386" y="4239454"/>
            <a:chExt cx="3731895" cy="1661795"/>
          </a:xfrm>
        </p:grpSpPr>
        <p:sp>
          <p:nvSpPr>
            <p:cNvPr id="58" name="object 58"/>
            <p:cNvSpPr/>
            <p:nvPr/>
          </p:nvSpPr>
          <p:spPr>
            <a:xfrm>
              <a:off x="8957602" y="4239463"/>
              <a:ext cx="1656714" cy="1661795"/>
            </a:xfrm>
            <a:custGeom>
              <a:avLst/>
              <a:gdLst/>
              <a:ahLst/>
              <a:cxnLst/>
              <a:rect l="l" t="t" r="r" b="b"/>
              <a:pathLst>
                <a:path w="1656715" h="1661795">
                  <a:moveTo>
                    <a:pt x="788403" y="962558"/>
                  </a:moveTo>
                  <a:lnTo>
                    <a:pt x="787539" y="954811"/>
                  </a:lnTo>
                  <a:lnTo>
                    <a:pt x="784974" y="947356"/>
                  </a:lnTo>
                  <a:lnTo>
                    <a:pt x="715175" y="802894"/>
                  </a:lnTo>
                  <a:lnTo>
                    <a:pt x="715175" y="962901"/>
                  </a:lnTo>
                  <a:lnTo>
                    <a:pt x="574179" y="1259128"/>
                  </a:lnTo>
                  <a:lnTo>
                    <a:pt x="366572" y="1259128"/>
                  </a:lnTo>
                  <a:lnTo>
                    <a:pt x="609434" y="747636"/>
                  </a:lnTo>
                  <a:lnTo>
                    <a:pt x="715175" y="962901"/>
                  </a:lnTo>
                  <a:lnTo>
                    <a:pt x="715175" y="802894"/>
                  </a:lnTo>
                  <a:lnTo>
                    <a:pt x="688479" y="747636"/>
                  </a:lnTo>
                  <a:lnTo>
                    <a:pt x="641502" y="650417"/>
                  </a:lnTo>
                  <a:lnTo>
                    <a:pt x="609790" y="630631"/>
                  </a:lnTo>
                  <a:lnTo>
                    <a:pt x="599922" y="632066"/>
                  </a:lnTo>
                  <a:lnTo>
                    <a:pt x="591019" y="636117"/>
                  </a:lnTo>
                  <a:lnTo>
                    <a:pt x="583565" y="642454"/>
                  </a:lnTo>
                  <a:lnTo>
                    <a:pt x="578065" y="650773"/>
                  </a:lnTo>
                  <a:lnTo>
                    <a:pt x="278803" y="1279283"/>
                  </a:lnTo>
                  <a:lnTo>
                    <a:pt x="276555" y="1283982"/>
                  </a:lnTo>
                  <a:lnTo>
                    <a:pt x="275386" y="1289138"/>
                  </a:lnTo>
                  <a:lnTo>
                    <a:pt x="275386" y="1294371"/>
                  </a:lnTo>
                  <a:lnTo>
                    <a:pt x="278117" y="1308138"/>
                  </a:lnTo>
                  <a:lnTo>
                    <a:pt x="285635" y="1319390"/>
                  </a:lnTo>
                  <a:lnTo>
                    <a:pt x="296824" y="1327010"/>
                  </a:lnTo>
                  <a:lnTo>
                    <a:pt x="310527" y="1329829"/>
                  </a:lnTo>
                  <a:lnTo>
                    <a:pt x="596747" y="1329829"/>
                  </a:lnTo>
                  <a:lnTo>
                    <a:pt x="652297" y="1259128"/>
                  </a:lnTo>
                  <a:lnTo>
                    <a:pt x="784974" y="977760"/>
                  </a:lnTo>
                  <a:lnTo>
                    <a:pt x="787539" y="970305"/>
                  </a:lnTo>
                  <a:lnTo>
                    <a:pt x="788403" y="962558"/>
                  </a:lnTo>
                  <a:close/>
                </a:path>
                <a:path w="1656715" h="1661795">
                  <a:moveTo>
                    <a:pt x="1359154" y="1062596"/>
                  </a:moveTo>
                  <a:lnTo>
                    <a:pt x="1356385" y="1048842"/>
                  </a:lnTo>
                  <a:lnTo>
                    <a:pt x="1348828" y="1037602"/>
                  </a:lnTo>
                  <a:lnTo>
                    <a:pt x="1337627" y="1030020"/>
                  </a:lnTo>
                  <a:lnTo>
                    <a:pt x="1323911" y="1027239"/>
                  </a:lnTo>
                  <a:lnTo>
                    <a:pt x="1288656" y="1027239"/>
                  </a:lnTo>
                  <a:lnTo>
                    <a:pt x="1288656" y="1097940"/>
                  </a:lnTo>
                  <a:lnTo>
                    <a:pt x="1288656" y="1259128"/>
                  </a:lnTo>
                  <a:lnTo>
                    <a:pt x="1077175" y="1259128"/>
                  </a:lnTo>
                  <a:lnTo>
                    <a:pt x="703897" y="451408"/>
                  </a:lnTo>
                  <a:lnTo>
                    <a:pt x="698385" y="442912"/>
                  </a:lnTo>
                  <a:lnTo>
                    <a:pt x="690867" y="436448"/>
                  </a:lnTo>
                  <a:lnTo>
                    <a:pt x="681837" y="432333"/>
                  </a:lnTo>
                  <a:lnTo>
                    <a:pt x="671817" y="430898"/>
                  </a:lnTo>
                  <a:lnTo>
                    <a:pt x="533298" y="430898"/>
                  </a:lnTo>
                  <a:lnTo>
                    <a:pt x="533298" y="269354"/>
                  </a:lnTo>
                  <a:lnTo>
                    <a:pt x="809993" y="269354"/>
                  </a:lnTo>
                  <a:lnTo>
                    <a:pt x="1183970" y="1077442"/>
                  </a:lnTo>
                  <a:lnTo>
                    <a:pt x="1189494" y="1085926"/>
                  </a:lnTo>
                  <a:lnTo>
                    <a:pt x="1197013" y="1092390"/>
                  </a:lnTo>
                  <a:lnTo>
                    <a:pt x="1206042" y="1096518"/>
                  </a:lnTo>
                  <a:lnTo>
                    <a:pt x="1216050" y="1097940"/>
                  </a:lnTo>
                  <a:lnTo>
                    <a:pt x="1288656" y="1097940"/>
                  </a:lnTo>
                  <a:lnTo>
                    <a:pt x="1288656" y="1027239"/>
                  </a:lnTo>
                  <a:lnTo>
                    <a:pt x="1237907" y="1027239"/>
                  </a:lnTo>
                  <a:lnTo>
                    <a:pt x="886828" y="269354"/>
                  </a:lnTo>
                  <a:lnTo>
                    <a:pt x="863574" y="219163"/>
                  </a:lnTo>
                  <a:lnTo>
                    <a:pt x="832205" y="198653"/>
                  </a:lnTo>
                  <a:lnTo>
                    <a:pt x="497700" y="198653"/>
                  </a:lnTo>
                  <a:lnTo>
                    <a:pt x="483984" y="201434"/>
                  </a:lnTo>
                  <a:lnTo>
                    <a:pt x="472782" y="209016"/>
                  </a:lnTo>
                  <a:lnTo>
                    <a:pt x="465226" y="220256"/>
                  </a:lnTo>
                  <a:lnTo>
                    <a:pt x="462445" y="234010"/>
                  </a:lnTo>
                  <a:lnTo>
                    <a:pt x="462445" y="466255"/>
                  </a:lnTo>
                  <a:lnTo>
                    <a:pt x="465226" y="480009"/>
                  </a:lnTo>
                  <a:lnTo>
                    <a:pt x="472782" y="491248"/>
                  </a:lnTo>
                  <a:lnTo>
                    <a:pt x="483984" y="498817"/>
                  </a:lnTo>
                  <a:lnTo>
                    <a:pt x="497700" y="501599"/>
                  </a:lnTo>
                  <a:lnTo>
                    <a:pt x="649262" y="501599"/>
                  </a:lnTo>
                  <a:lnTo>
                    <a:pt x="1024305" y="1309687"/>
                  </a:lnTo>
                  <a:lnTo>
                    <a:pt x="1029868" y="1318082"/>
                  </a:lnTo>
                  <a:lnTo>
                    <a:pt x="1037424" y="1324444"/>
                  </a:lnTo>
                  <a:lnTo>
                    <a:pt x="1046429" y="1328470"/>
                  </a:lnTo>
                  <a:lnTo>
                    <a:pt x="1056373" y="1329829"/>
                  </a:lnTo>
                  <a:lnTo>
                    <a:pt x="1323911" y="1329829"/>
                  </a:lnTo>
                  <a:lnTo>
                    <a:pt x="1337627" y="1327048"/>
                  </a:lnTo>
                  <a:lnTo>
                    <a:pt x="1348828" y="1319479"/>
                  </a:lnTo>
                  <a:lnTo>
                    <a:pt x="1356385" y="1308239"/>
                  </a:lnTo>
                  <a:lnTo>
                    <a:pt x="1359154" y="1294485"/>
                  </a:lnTo>
                  <a:lnTo>
                    <a:pt x="1359154" y="1259128"/>
                  </a:lnTo>
                  <a:lnTo>
                    <a:pt x="1359154" y="1062596"/>
                  </a:lnTo>
                  <a:close/>
                </a:path>
                <a:path w="1656715" h="1661795">
                  <a:moveTo>
                    <a:pt x="1656651" y="830707"/>
                  </a:moveTo>
                  <a:lnTo>
                    <a:pt x="1655241" y="781888"/>
                  </a:lnTo>
                  <a:lnTo>
                    <a:pt x="1651076" y="733818"/>
                  </a:lnTo>
                  <a:lnTo>
                    <a:pt x="1644230" y="686574"/>
                  </a:lnTo>
                  <a:lnTo>
                    <a:pt x="1634769" y="640232"/>
                  </a:lnTo>
                  <a:lnTo>
                    <a:pt x="1622793" y="594855"/>
                  </a:lnTo>
                  <a:lnTo>
                    <a:pt x="1608366" y="550532"/>
                  </a:lnTo>
                  <a:lnTo>
                    <a:pt x="1591551" y="507352"/>
                  </a:lnTo>
                  <a:lnTo>
                    <a:pt x="1586153" y="495490"/>
                  </a:lnTo>
                  <a:lnTo>
                    <a:pt x="1586153" y="830707"/>
                  </a:lnTo>
                  <a:lnTo>
                    <a:pt x="1584667" y="878763"/>
                  </a:lnTo>
                  <a:lnTo>
                    <a:pt x="1580248" y="926033"/>
                  </a:lnTo>
                  <a:lnTo>
                    <a:pt x="1572996" y="972426"/>
                  </a:lnTo>
                  <a:lnTo>
                    <a:pt x="1563014" y="1017828"/>
                  </a:lnTo>
                  <a:lnTo>
                    <a:pt x="1550365" y="1062189"/>
                  </a:lnTo>
                  <a:lnTo>
                    <a:pt x="1535137" y="1105382"/>
                  </a:lnTo>
                  <a:lnTo>
                    <a:pt x="1517446" y="1147356"/>
                  </a:lnTo>
                  <a:lnTo>
                    <a:pt x="1497355" y="1187983"/>
                  </a:lnTo>
                  <a:lnTo>
                    <a:pt x="1474978" y="1227201"/>
                  </a:lnTo>
                  <a:lnTo>
                    <a:pt x="1450378" y="1264907"/>
                  </a:lnTo>
                  <a:lnTo>
                    <a:pt x="1423657" y="1301026"/>
                  </a:lnTo>
                  <a:lnTo>
                    <a:pt x="1394891" y="1335455"/>
                  </a:lnTo>
                  <a:lnTo>
                    <a:pt x="1364183" y="1368107"/>
                  </a:lnTo>
                  <a:lnTo>
                    <a:pt x="1331633" y="1398905"/>
                  </a:lnTo>
                  <a:lnTo>
                    <a:pt x="1297292" y="1427734"/>
                  </a:lnTo>
                  <a:lnTo>
                    <a:pt x="1261287" y="1454543"/>
                  </a:lnTo>
                  <a:lnTo>
                    <a:pt x="1223683" y="1479207"/>
                  </a:lnTo>
                  <a:lnTo>
                    <a:pt x="1184579" y="1501660"/>
                  </a:lnTo>
                  <a:lnTo>
                    <a:pt x="1144066" y="1521802"/>
                  </a:lnTo>
                  <a:lnTo>
                    <a:pt x="1102220" y="1539557"/>
                  </a:lnTo>
                  <a:lnTo>
                    <a:pt x="1059141" y="1554810"/>
                  </a:lnTo>
                  <a:lnTo>
                    <a:pt x="1014920" y="1567497"/>
                  </a:lnTo>
                  <a:lnTo>
                    <a:pt x="969632" y="1577517"/>
                  </a:lnTo>
                  <a:lnTo>
                    <a:pt x="923378" y="1584782"/>
                  </a:lnTo>
                  <a:lnTo>
                    <a:pt x="876249" y="1589214"/>
                  </a:lnTo>
                  <a:lnTo>
                    <a:pt x="828319" y="1590713"/>
                  </a:lnTo>
                  <a:lnTo>
                    <a:pt x="780402" y="1589214"/>
                  </a:lnTo>
                  <a:lnTo>
                    <a:pt x="733259" y="1584782"/>
                  </a:lnTo>
                  <a:lnTo>
                    <a:pt x="687006" y="1577517"/>
                  </a:lnTo>
                  <a:lnTo>
                    <a:pt x="641731" y="1567497"/>
                  </a:lnTo>
                  <a:lnTo>
                    <a:pt x="597496" y="1554810"/>
                  </a:lnTo>
                  <a:lnTo>
                    <a:pt x="554418" y="1539557"/>
                  </a:lnTo>
                  <a:lnTo>
                    <a:pt x="512584" y="1521802"/>
                  </a:lnTo>
                  <a:lnTo>
                    <a:pt x="472059" y="1501660"/>
                  </a:lnTo>
                  <a:lnTo>
                    <a:pt x="432955" y="1479207"/>
                  </a:lnTo>
                  <a:lnTo>
                    <a:pt x="395363" y="1454543"/>
                  </a:lnTo>
                  <a:lnTo>
                    <a:pt x="359346" y="1427734"/>
                  </a:lnTo>
                  <a:lnTo>
                    <a:pt x="325018" y="1398905"/>
                  </a:lnTo>
                  <a:lnTo>
                    <a:pt x="292455" y="1368107"/>
                  </a:lnTo>
                  <a:lnTo>
                    <a:pt x="261747" y="1335455"/>
                  </a:lnTo>
                  <a:lnTo>
                    <a:pt x="232994" y="1301026"/>
                  </a:lnTo>
                  <a:lnTo>
                    <a:pt x="206273" y="1264907"/>
                  </a:lnTo>
                  <a:lnTo>
                    <a:pt x="181673" y="1227201"/>
                  </a:lnTo>
                  <a:lnTo>
                    <a:pt x="159283" y="1187983"/>
                  </a:lnTo>
                  <a:lnTo>
                    <a:pt x="139192" y="1147356"/>
                  </a:lnTo>
                  <a:lnTo>
                    <a:pt x="121500" y="1105382"/>
                  </a:lnTo>
                  <a:lnTo>
                    <a:pt x="106286" y="1062189"/>
                  </a:lnTo>
                  <a:lnTo>
                    <a:pt x="93637" y="1017828"/>
                  </a:lnTo>
                  <a:lnTo>
                    <a:pt x="83642" y="972426"/>
                  </a:lnTo>
                  <a:lnTo>
                    <a:pt x="76390" y="926033"/>
                  </a:lnTo>
                  <a:lnTo>
                    <a:pt x="71983" y="878763"/>
                  </a:lnTo>
                  <a:lnTo>
                    <a:pt x="70485" y="830707"/>
                  </a:lnTo>
                  <a:lnTo>
                    <a:pt x="71983" y="782662"/>
                  </a:lnTo>
                  <a:lnTo>
                    <a:pt x="76390" y="735431"/>
                  </a:lnTo>
                  <a:lnTo>
                    <a:pt x="83629" y="689076"/>
                  </a:lnTo>
                  <a:lnTo>
                    <a:pt x="93611" y="643686"/>
                  </a:lnTo>
                  <a:lnTo>
                    <a:pt x="106248" y="599363"/>
                  </a:lnTo>
                  <a:lnTo>
                    <a:pt x="121437" y="556196"/>
                  </a:lnTo>
                  <a:lnTo>
                    <a:pt x="139192" y="514057"/>
                  </a:lnTo>
                  <a:lnTo>
                    <a:pt x="159283" y="473417"/>
                  </a:lnTo>
                  <a:lnTo>
                    <a:pt x="181673" y="434200"/>
                  </a:lnTo>
                  <a:lnTo>
                    <a:pt x="206273" y="396494"/>
                  </a:lnTo>
                  <a:lnTo>
                    <a:pt x="232994" y="360387"/>
                  </a:lnTo>
                  <a:lnTo>
                    <a:pt x="261747" y="325958"/>
                  </a:lnTo>
                  <a:lnTo>
                    <a:pt x="292455" y="293293"/>
                  </a:lnTo>
                  <a:lnTo>
                    <a:pt x="325018" y="262509"/>
                  </a:lnTo>
                  <a:lnTo>
                    <a:pt x="359346" y="233667"/>
                  </a:lnTo>
                  <a:lnTo>
                    <a:pt x="395363" y="206870"/>
                  </a:lnTo>
                  <a:lnTo>
                    <a:pt x="432955" y="182194"/>
                  </a:lnTo>
                  <a:lnTo>
                    <a:pt x="472059" y="159740"/>
                  </a:lnTo>
                  <a:lnTo>
                    <a:pt x="512584" y="139598"/>
                  </a:lnTo>
                  <a:lnTo>
                    <a:pt x="554418" y="121856"/>
                  </a:lnTo>
                  <a:lnTo>
                    <a:pt x="597496" y="106591"/>
                  </a:lnTo>
                  <a:lnTo>
                    <a:pt x="641731" y="93903"/>
                  </a:lnTo>
                  <a:lnTo>
                    <a:pt x="687006" y="83883"/>
                  </a:lnTo>
                  <a:lnTo>
                    <a:pt x="733259" y="76619"/>
                  </a:lnTo>
                  <a:lnTo>
                    <a:pt x="780402" y="72186"/>
                  </a:lnTo>
                  <a:lnTo>
                    <a:pt x="828319" y="70700"/>
                  </a:lnTo>
                  <a:lnTo>
                    <a:pt x="876223" y="72250"/>
                  </a:lnTo>
                  <a:lnTo>
                    <a:pt x="923328" y="76746"/>
                  </a:lnTo>
                  <a:lnTo>
                    <a:pt x="969543" y="84061"/>
                  </a:lnTo>
                  <a:lnTo>
                    <a:pt x="1014806" y="94119"/>
                  </a:lnTo>
                  <a:lnTo>
                    <a:pt x="1059002" y="106845"/>
                  </a:lnTo>
                  <a:lnTo>
                    <a:pt x="1102042" y="122135"/>
                  </a:lnTo>
                  <a:lnTo>
                    <a:pt x="1143863" y="139903"/>
                  </a:lnTo>
                  <a:lnTo>
                    <a:pt x="1184351" y="160058"/>
                  </a:lnTo>
                  <a:lnTo>
                    <a:pt x="1223378" y="182486"/>
                  </a:lnTo>
                  <a:lnTo>
                    <a:pt x="1261008" y="207200"/>
                  </a:lnTo>
                  <a:lnTo>
                    <a:pt x="1297000" y="233997"/>
                  </a:lnTo>
                  <a:lnTo>
                    <a:pt x="1331315" y="262826"/>
                  </a:lnTo>
                  <a:lnTo>
                    <a:pt x="1363865" y="293611"/>
                  </a:lnTo>
                  <a:lnTo>
                    <a:pt x="1394561" y="326263"/>
                  </a:lnTo>
                  <a:lnTo>
                    <a:pt x="1423327" y="360667"/>
                  </a:lnTo>
                  <a:lnTo>
                    <a:pt x="1450047" y="396773"/>
                  </a:lnTo>
                  <a:lnTo>
                    <a:pt x="1474647" y="434454"/>
                  </a:lnTo>
                  <a:lnTo>
                    <a:pt x="1497050" y="473646"/>
                  </a:lnTo>
                  <a:lnTo>
                    <a:pt x="1517154" y="514261"/>
                  </a:lnTo>
                  <a:lnTo>
                    <a:pt x="1534795" y="556018"/>
                  </a:lnTo>
                  <a:lnTo>
                    <a:pt x="1550060" y="599224"/>
                  </a:lnTo>
                  <a:lnTo>
                    <a:pt x="1562760" y="643572"/>
                  </a:lnTo>
                  <a:lnTo>
                    <a:pt x="1572806" y="688987"/>
                  </a:lnTo>
                  <a:lnTo>
                    <a:pt x="1580121" y="735368"/>
                  </a:lnTo>
                  <a:lnTo>
                    <a:pt x="1584604" y="782662"/>
                  </a:lnTo>
                  <a:lnTo>
                    <a:pt x="1586153" y="830707"/>
                  </a:lnTo>
                  <a:lnTo>
                    <a:pt x="1586153" y="495490"/>
                  </a:lnTo>
                  <a:lnTo>
                    <a:pt x="1551139" y="424688"/>
                  </a:lnTo>
                  <a:lnTo>
                    <a:pt x="1527695" y="385368"/>
                  </a:lnTo>
                  <a:lnTo>
                    <a:pt x="1502181" y="347484"/>
                  </a:lnTo>
                  <a:lnTo>
                    <a:pt x="1474673" y="311137"/>
                  </a:lnTo>
                  <a:lnTo>
                    <a:pt x="1445272" y="276377"/>
                  </a:lnTo>
                  <a:lnTo>
                    <a:pt x="1414043" y="243306"/>
                  </a:lnTo>
                  <a:lnTo>
                    <a:pt x="1381061" y="211975"/>
                  </a:lnTo>
                  <a:lnTo>
                    <a:pt x="1346441" y="182524"/>
                  </a:lnTo>
                  <a:lnTo>
                    <a:pt x="1310157" y="154914"/>
                  </a:lnTo>
                  <a:lnTo>
                    <a:pt x="1272387" y="129324"/>
                  </a:lnTo>
                  <a:lnTo>
                    <a:pt x="1233170" y="105803"/>
                  </a:lnTo>
                  <a:lnTo>
                    <a:pt x="1192606" y="84429"/>
                  </a:lnTo>
                  <a:lnTo>
                    <a:pt x="1162596" y="70700"/>
                  </a:lnTo>
                  <a:lnTo>
                    <a:pt x="1150747" y="65278"/>
                  </a:lnTo>
                  <a:lnTo>
                    <a:pt x="1107681" y="48425"/>
                  </a:lnTo>
                  <a:lnTo>
                    <a:pt x="1063498" y="33947"/>
                  </a:lnTo>
                  <a:lnTo>
                    <a:pt x="1018247" y="21932"/>
                  </a:lnTo>
                  <a:lnTo>
                    <a:pt x="972032" y="12458"/>
                  </a:lnTo>
                  <a:lnTo>
                    <a:pt x="924928" y="5588"/>
                  </a:lnTo>
                  <a:lnTo>
                    <a:pt x="876998" y="1409"/>
                  </a:lnTo>
                  <a:lnTo>
                    <a:pt x="828319" y="0"/>
                  </a:lnTo>
                  <a:lnTo>
                    <a:pt x="779653" y="1409"/>
                  </a:lnTo>
                  <a:lnTo>
                    <a:pt x="731723" y="5588"/>
                  </a:lnTo>
                  <a:lnTo>
                    <a:pt x="684606" y="12458"/>
                  </a:lnTo>
                  <a:lnTo>
                    <a:pt x="638390" y="21932"/>
                  </a:lnTo>
                  <a:lnTo>
                    <a:pt x="593153" y="33947"/>
                  </a:lnTo>
                  <a:lnTo>
                    <a:pt x="548957" y="48425"/>
                  </a:lnTo>
                  <a:lnTo>
                    <a:pt x="505891" y="65278"/>
                  </a:lnTo>
                  <a:lnTo>
                    <a:pt x="464045" y="84429"/>
                  </a:lnTo>
                  <a:lnTo>
                    <a:pt x="423468" y="105803"/>
                  </a:lnTo>
                  <a:lnTo>
                    <a:pt x="384263" y="129324"/>
                  </a:lnTo>
                  <a:lnTo>
                    <a:pt x="346494" y="154914"/>
                  </a:lnTo>
                  <a:lnTo>
                    <a:pt x="310235" y="182486"/>
                  </a:lnTo>
                  <a:lnTo>
                    <a:pt x="275590" y="211975"/>
                  </a:lnTo>
                  <a:lnTo>
                    <a:pt x="242608" y="243306"/>
                  </a:lnTo>
                  <a:lnTo>
                    <a:pt x="211366" y="276377"/>
                  </a:lnTo>
                  <a:lnTo>
                    <a:pt x="181965" y="311137"/>
                  </a:lnTo>
                  <a:lnTo>
                    <a:pt x="154470" y="347484"/>
                  </a:lnTo>
                  <a:lnTo>
                    <a:pt x="128955" y="385368"/>
                  </a:lnTo>
                  <a:lnTo>
                    <a:pt x="105498" y="424688"/>
                  </a:lnTo>
                  <a:lnTo>
                    <a:pt x="84188" y="465378"/>
                  </a:lnTo>
                  <a:lnTo>
                    <a:pt x="65087" y="507352"/>
                  </a:lnTo>
                  <a:lnTo>
                    <a:pt x="48285" y="550532"/>
                  </a:lnTo>
                  <a:lnTo>
                    <a:pt x="33858" y="594855"/>
                  </a:lnTo>
                  <a:lnTo>
                    <a:pt x="21869" y="640232"/>
                  </a:lnTo>
                  <a:lnTo>
                    <a:pt x="12420" y="686574"/>
                  </a:lnTo>
                  <a:lnTo>
                    <a:pt x="5562" y="733818"/>
                  </a:lnTo>
                  <a:lnTo>
                    <a:pt x="1397" y="781888"/>
                  </a:lnTo>
                  <a:lnTo>
                    <a:pt x="0" y="830707"/>
                  </a:lnTo>
                  <a:lnTo>
                    <a:pt x="1397" y="879513"/>
                  </a:lnTo>
                  <a:lnTo>
                    <a:pt x="5562" y="927544"/>
                  </a:lnTo>
                  <a:lnTo>
                    <a:pt x="12407" y="974775"/>
                  </a:lnTo>
                  <a:lnTo>
                    <a:pt x="21856" y="1021105"/>
                  </a:lnTo>
                  <a:lnTo>
                    <a:pt x="33832" y="1066457"/>
                  </a:lnTo>
                  <a:lnTo>
                    <a:pt x="48247" y="1110754"/>
                  </a:lnTo>
                  <a:lnTo>
                    <a:pt x="65036" y="1153922"/>
                  </a:lnTo>
                  <a:lnTo>
                    <a:pt x="84124" y="1195882"/>
                  </a:lnTo>
                  <a:lnTo>
                    <a:pt x="105410" y="1236560"/>
                  </a:lnTo>
                  <a:lnTo>
                    <a:pt x="128854" y="1275867"/>
                  </a:lnTo>
                  <a:lnTo>
                    <a:pt x="154343" y="1313726"/>
                  </a:lnTo>
                  <a:lnTo>
                    <a:pt x="181965" y="1350276"/>
                  </a:lnTo>
                  <a:lnTo>
                    <a:pt x="211366" y="1385023"/>
                  </a:lnTo>
                  <a:lnTo>
                    <a:pt x="242608" y="1418107"/>
                  </a:lnTo>
                  <a:lnTo>
                    <a:pt x="275590" y="1449425"/>
                  </a:lnTo>
                  <a:lnTo>
                    <a:pt x="310235" y="1478915"/>
                  </a:lnTo>
                  <a:lnTo>
                    <a:pt x="346494" y="1506486"/>
                  </a:lnTo>
                  <a:lnTo>
                    <a:pt x="384263" y="1532077"/>
                  </a:lnTo>
                  <a:lnTo>
                    <a:pt x="423468" y="1555597"/>
                  </a:lnTo>
                  <a:lnTo>
                    <a:pt x="464045" y="1576971"/>
                  </a:lnTo>
                  <a:lnTo>
                    <a:pt x="505891" y="1596123"/>
                  </a:lnTo>
                  <a:lnTo>
                    <a:pt x="548957" y="1612976"/>
                  </a:lnTo>
                  <a:lnTo>
                    <a:pt x="593153" y="1627454"/>
                  </a:lnTo>
                  <a:lnTo>
                    <a:pt x="638390" y="1639468"/>
                  </a:lnTo>
                  <a:lnTo>
                    <a:pt x="684606" y="1648955"/>
                  </a:lnTo>
                  <a:lnTo>
                    <a:pt x="731723" y="1655813"/>
                  </a:lnTo>
                  <a:lnTo>
                    <a:pt x="779653" y="1659991"/>
                  </a:lnTo>
                  <a:lnTo>
                    <a:pt x="828319" y="1661401"/>
                  </a:lnTo>
                  <a:lnTo>
                    <a:pt x="876973" y="1659953"/>
                  </a:lnTo>
                  <a:lnTo>
                    <a:pt x="924890" y="1655749"/>
                  </a:lnTo>
                  <a:lnTo>
                    <a:pt x="971981" y="1648841"/>
                  </a:lnTo>
                  <a:lnTo>
                    <a:pt x="1018171" y="1639341"/>
                  </a:lnTo>
                  <a:lnTo>
                    <a:pt x="1063396" y="1627301"/>
                  </a:lnTo>
                  <a:lnTo>
                    <a:pt x="1107579" y="1612811"/>
                  </a:lnTo>
                  <a:lnTo>
                    <a:pt x="1150620" y="1595932"/>
                  </a:lnTo>
                  <a:lnTo>
                    <a:pt x="1192453" y="1576768"/>
                  </a:lnTo>
                  <a:lnTo>
                    <a:pt x="1233017" y="1555394"/>
                  </a:lnTo>
                  <a:lnTo>
                    <a:pt x="1272209" y="1531861"/>
                  </a:lnTo>
                  <a:lnTo>
                    <a:pt x="1309966" y="1506270"/>
                  </a:lnTo>
                  <a:lnTo>
                    <a:pt x="1346212" y="1478699"/>
                  </a:lnTo>
                  <a:lnTo>
                    <a:pt x="1380858" y="1449209"/>
                  </a:lnTo>
                  <a:lnTo>
                    <a:pt x="1413827" y="1417891"/>
                  </a:lnTo>
                  <a:lnTo>
                    <a:pt x="1445056" y="1384820"/>
                  </a:lnTo>
                  <a:lnTo>
                    <a:pt x="1474457" y="1350073"/>
                  </a:lnTo>
                  <a:lnTo>
                    <a:pt x="1501965" y="1313726"/>
                  </a:lnTo>
                  <a:lnTo>
                    <a:pt x="1527365" y="1276032"/>
                  </a:lnTo>
                  <a:lnTo>
                    <a:pt x="1550835" y="1236713"/>
                  </a:lnTo>
                  <a:lnTo>
                    <a:pt x="1572183" y="1196035"/>
                  </a:lnTo>
                  <a:lnTo>
                    <a:pt x="1591310" y="1154049"/>
                  </a:lnTo>
                  <a:lnTo>
                    <a:pt x="1608150" y="1110869"/>
                  </a:lnTo>
                  <a:lnTo>
                    <a:pt x="1622602" y="1066546"/>
                  </a:lnTo>
                  <a:lnTo>
                    <a:pt x="1634617" y="1021181"/>
                  </a:lnTo>
                  <a:lnTo>
                    <a:pt x="1644116" y="974826"/>
                  </a:lnTo>
                  <a:lnTo>
                    <a:pt x="1651000" y="927582"/>
                  </a:lnTo>
                  <a:lnTo>
                    <a:pt x="1655203" y="879513"/>
                  </a:lnTo>
                  <a:lnTo>
                    <a:pt x="1656651" y="830707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918204" y="5595366"/>
              <a:ext cx="2054860" cy="0"/>
            </a:xfrm>
            <a:custGeom>
              <a:avLst/>
              <a:gdLst/>
              <a:ahLst/>
              <a:cxnLst/>
              <a:rect l="l" t="t" r="r" b="b"/>
              <a:pathLst>
                <a:path w="2054859">
                  <a:moveTo>
                    <a:pt x="2054669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896671" y="5528685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49"/>
                  </a:moveTo>
                  <a:lnTo>
                    <a:pt x="76200" y="6667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901434" y="4604766"/>
              <a:ext cx="2003425" cy="0"/>
            </a:xfrm>
            <a:custGeom>
              <a:avLst/>
              <a:gdLst/>
              <a:ahLst/>
              <a:cxnLst/>
              <a:rect l="l" t="t" r="r" b="b"/>
              <a:pathLst>
                <a:path w="2003425">
                  <a:moveTo>
                    <a:pt x="0" y="0"/>
                  </a:moveTo>
                  <a:lnTo>
                    <a:pt x="2003386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901436" y="4538086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76200" y="133349"/>
                  </a:moveTo>
                  <a:lnTo>
                    <a:pt x="0" y="66674"/>
                  </a:lnTo>
                  <a:lnTo>
                    <a:pt x="7620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3192778" y="4985452"/>
            <a:ext cx="2011680" cy="171450"/>
            <a:chOff x="3192778" y="4985452"/>
            <a:chExt cx="2011680" cy="171450"/>
          </a:xfrm>
        </p:grpSpPr>
        <p:sp>
          <p:nvSpPr>
            <p:cNvPr id="64" name="object 64"/>
            <p:cNvSpPr/>
            <p:nvPr/>
          </p:nvSpPr>
          <p:spPr>
            <a:xfrm>
              <a:off x="3211828" y="5071130"/>
              <a:ext cx="1973580" cy="1905"/>
            </a:xfrm>
            <a:custGeom>
              <a:avLst/>
              <a:gdLst/>
              <a:ahLst/>
              <a:cxnLst/>
              <a:rect l="l" t="t" r="r" b="b"/>
              <a:pathLst>
                <a:path w="1973579" h="1904">
                  <a:moveTo>
                    <a:pt x="1973503" y="0"/>
                  </a:moveTo>
                  <a:lnTo>
                    <a:pt x="0" y="1358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109086" y="5004502"/>
              <a:ext cx="76835" cy="133350"/>
            </a:xfrm>
            <a:custGeom>
              <a:avLst/>
              <a:gdLst/>
              <a:ahLst/>
              <a:cxnLst/>
              <a:rect l="l" t="t" r="r" b="b"/>
              <a:pathLst>
                <a:path w="76835" h="133350">
                  <a:moveTo>
                    <a:pt x="88" y="133350"/>
                  </a:moveTo>
                  <a:lnTo>
                    <a:pt x="76250" y="6662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/>
          <p:cNvGrpSpPr/>
          <p:nvPr/>
        </p:nvGrpSpPr>
        <p:grpSpPr>
          <a:xfrm>
            <a:off x="5298949" y="4311405"/>
            <a:ext cx="1518285" cy="1517650"/>
            <a:chOff x="5298949" y="4311405"/>
            <a:chExt cx="1518285" cy="1517650"/>
          </a:xfrm>
        </p:grpSpPr>
        <p:sp>
          <p:nvSpPr>
            <p:cNvPr id="67" name="object 67"/>
            <p:cNvSpPr/>
            <p:nvPr/>
          </p:nvSpPr>
          <p:spPr>
            <a:xfrm>
              <a:off x="5298949" y="4311405"/>
              <a:ext cx="1518285" cy="1517650"/>
            </a:xfrm>
            <a:custGeom>
              <a:avLst/>
              <a:gdLst/>
              <a:ahLst/>
              <a:cxnLst/>
              <a:rect l="l" t="t" r="r" b="b"/>
              <a:pathLst>
                <a:path w="1518284" h="1517650">
                  <a:moveTo>
                    <a:pt x="1517888" y="1517034"/>
                  </a:moveTo>
                  <a:lnTo>
                    <a:pt x="0" y="1517034"/>
                  </a:lnTo>
                  <a:lnTo>
                    <a:pt x="0" y="0"/>
                  </a:lnTo>
                  <a:lnTo>
                    <a:pt x="1517888" y="0"/>
                  </a:lnTo>
                  <a:lnTo>
                    <a:pt x="1517888" y="1517034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51563" y="4564443"/>
              <a:ext cx="1014094" cy="1011555"/>
            </a:xfrm>
            <a:custGeom>
              <a:avLst/>
              <a:gdLst/>
              <a:ahLst/>
              <a:cxnLst/>
              <a:rect l="l" t="t" r="r" b="b"/>
              <a:pathLst>
                <a:path w="1014095" h="1011554">
                  <a:moveTo>
                    <a:pt x="429488" y="782383"/>
                  </a:moveTo>
                  <a:lnTo>
                    <a:pt x="427088" y="761009"/>
                  </a:lnTo>
                  <a:lnTo>
                    <a:pt x="426250" y="739508"/>
                  </a:lnTo>
                  <a:lnTo>
                    <a:pt x="376339" y="765619"/>
                  </a:lnTo>
                  <a:lnTo>
                    <a:pt x="333006" y="794410"/>
                  </a:lnTo>
                  <a:lnTo>
                    <a:pt x="296659" y="825703"/>
                  </a:lnTo>
                  <a:lnTo>
                    <a:pt x="267690" y="859320"/>
                  </a:lnTo>
                  <a:lnTo>
                    <a:pt x="246507" y="895045"/>
                  </a:lnTo>
                  <a:lnTo>
                    <a:pt x="233489" y="932700"/>
                  </a:lnTo>
                  <a:lnTo>
                    <a:pt x="229069" y="972121"/>
                  </a:lnTo>
                  <a:lnTo>
                    <a:pt x="229069" y="1011161"/>
                  </a:lnTo>
                  <a:lnTo>
                    <a:pt x="269595" y="1011161"/>
                  </a:lnTo>
                  <a:lnTo>
                    <a:pt x="269595" y="972121"/>
                  </a:lnTo>
                  <a:lnTo>
                    <a:pt x="276580" y="928636"/>
                  </a:lnTo>
                  <a:lnTo>
                    <a:pt x="296938" y="887539"/>
                  </a:lnTo>
                  <a:lnTo>
                    <a:pt x="329780" y="849198"/>
                  </a:lnTo>
                  <a:lnTo>
                    <a:pt x="374269" y="814019"/>
                  </a:lnTo>
                  <a:lnTo>
                    <a:pt x="429488" y="782383"/>
                  </a:lnTo>
                  <a:close/>
                </a:path>
                <a:path w="1014095" h="1011554">
                  <a:moveTo>
                    <a:pt x="452793" y="612076"/>
                  </a:moveTo>
                  <a:lnTo>
                    <a:pt x="391985" y="629107"/>
                  </a:lnTo>
                  <a:lnTo>
                    <a:pt x="334581" y="648576"/>
                  </a:lnTo>
                  <a:lnTo>
                    <a:pt x="280847" y="670331"/>
                  </a:lnTo>
                  <a:lnTo>
                    <a:pt x="231013" y="694270"/>
                  </a:lnTo>
                  <a:lnTo>
                    <a:pt x="185356" y="720242"/>
                  </a:lnTo>
                  <a:lnTo>
                    <a:pt x="144106" y="748144"/>
                  </a:lnTo>
                  <a:lnTo>
                    <a:pt x="107518" y="777824"/>
                  </a:lnTo>
                  <a:lnTo>
                    <a:pt x="75857" y="809167"/>
                  </a:lnTo>
                  <a:lnTo>
                    <a:pt x="49352" y="842035"/>
                  </a:lnTo>
                  <a:lnTo>
                    <a:pt x="28282" y="876312"/>
                  </a:lnTo>
                  <a:lnTo>
                    <a:pt x="12865" y="911860"/>
                  </a:lnTo>
                  <a:lnTo>
                    <a:pt x="76" y="986282"/>
                  </a:lnTo>
                  <a:lnTo>
                    <a:pt x="0" y="994587"/>
                  </a:lnTo>
                  <a:lnTo>
                    <a:pt x="546" y="1002906"/>
                  </a:lnTo>
                  <a:lnTo>
                    <a:pt x="1701" y="1011161"/>
                  </a:lnTo>
                  <a:lnTo>
                    <a:pt x="42227" y="1011161"/>
                  </a:lnTo>
                  <a:lnTo>
                    <a:pt x="41008" y="1002919"/>
                  </a:lnTo>
                  <a:lnTo>
                    <a:pt x="40398" y="994613"/>
                  </a:lnTo>
                  <a:lnTo>
                    <a:pt x="40398" y="986282"/>
                  </a:lnTo>
                  <a:lnTo>
                    <a:pt x="43675" y="951725"/>
                  </a:lnTo>
                  <a:lnTo>
                    <a:pt x="69024" y="885329"/>
                  </a:lnTo>
                  <a:lnTo>
                    <a:pt x="90512" y="853757"/>
                  </a:lnTo>
                  <a:lnTo>
                    <a:pt x="117513" y="823468"/>
                  </a:lnTo>
                  <a:lnTo>
                    <a:pt x="149733" y="794575"/>
                  </a:lnTo>
                  <a:lnTo>
                    <a:pt x="186880" y="767232"/>
                  </a:lnTo>
                  <a:lnTo>
                    <a:pt x="228676" y="741553"/>
                  </a:lnTo>
                  <a:lnTo>
                    <a:pt x="274828" y="717702"/>
                  </a:lnTo>
                  <a:lnTo>
                    <a:pt x="325056" y="695807"/>
                  </a:lnTo>
                  <a:lnTo>
                    <a:pt x="379069" y="675982"/>
                  </a:lnTo>
                  <a:lnTo>
                    <a:pt x="436587" y="658393"/>
                  </a:lnTo>
                  <a:lnTo>
                    <a:pt x="439864" y="646557"/>
                  </a:lnTo>
                  <a:lnTo>
                    <a:pt x="443674" y="634873"/>
                  </a:lnTo>
                  <a:lnTo>
                    <a:pt x="447979" y="623379"/>
                  </a:lnTo>
                  <a:lnTo>
                    <a:pt x="452793" y="612076"/>
                  </a:lnTo>
                  <a:close/>
                </a:path>
                <a:path w="1014095" h="1011554">
                  <a:moveTo>
                    <a:pt x="563041" y="478980"/>
                  </a:moveTo>
                  <a:lnTo>
                    <a:pt x="492366" y="473494"/>
                  </a:lnTo>
                  <a:lnTo>
                    <a:pt x="425450" y="466356"/>
                  </a:lnTo>
                  <a:lnTo>
                    <a:pt x="362458" y="457619"/>
                  </a:lnTo>
                  <a:lnTo>
                    <a:pt x="303580" y="447319"/>
                  </a:lnTo>
                  <a:lnTo>
                    <a:pt x="248970" y="435483"/>
                  </a:lnTo>
                  <a:lnTo>
                    <a:pt x="198805" y="422173"/>
                  </a:lnTo>
                  <a:lnTo>
                    <a:pt x="153250" y="407403"/>
                  </a:lnTo>
                  <a:lnTo>
                    <a:pt x="112483" y="391236"/>
                  </a:lnTo>
                  <a:lnTo>
                    <a:pt x="76669" y="373710"/>
                  </a:lnTo>
                  <a:lnTo>
                    <a:pt x="20599" y="334708"/>
                  </a:lnTo>
                  <a:lnTo>
                    <a:pt x="685" y="313321"/>
                  </a:lnTo>
                  <a:lnTo>
                    <a:pt x="685" y="371170"/>
                  </a:lnTo>
                  <a:lnTo>
                    <a:pt x="32931" y="394868"/>
                  </a:lnTo>
                  <a:lnTo>
                    <a:pt x="70091" y="416026"/>
                  </a:lnTo>
                  <a:lnTo>
                    <a:pt x="111493" y="434797"/>
                  </a:lnTo>
                  <a:lnTo>
                    <a:pt x="156527" y="451319"/>
                  </a:lnTo>
                  <a:lnTo>
                    <a:pt x="204546" y="465734"/>
                  </a:lnTo>
                  <a:lnTo>
                    <a:pt x="254914" y="478193"/>
                  </a:lnTo>
                  <a:lnTo>
                    <a:pt x="306984" y="488835"/>
                  </a:lnTo>
                  <a:lnTo>
                    <a:pt x="360121" y="497814"/>
                  </a:lnTo>
                  <a:lnTo>
                    <a:pt x="413689" y="505269"/>
                  </a:lnTo>
                  <a:lnTo>
                    <a:pt x="360108" y="512610"/>
                  </a:lnTo>
                  <a:lnTo>
                    <a:pt x="306959" y="521500"/>
                  </a:lnTo>
                  <a:lnTo>
                    <a:pt x="254863" y="532066"/>
                  </a:lnTo>
                  <a:lnTo>
                    <a:pt x="204482" y="544487"/>
                  </a:lnTo>
                  <a:lnTo>
                    <a:pt x="156451" y="558863"/>
                  </a:lnTo>
                  <a:lnTo>
                    <a:pt x="111404" y="575360"/>
                  </a:lnTo>
                  <a:lnTo>
                    <a:pt x="70002" y="594118"/>
                  </a:lnTo>
                  <a:lnTo>
                    <a:pt x="32880" y="615276"/>
                  </a:lnTo>
                  <a:lnTo>
                    <a:pt x="685" y="638975"/>
                  </a:lnTo>
                  <a:lnTo>
                    <a:pt x="685" y="697636"/>
                  </a:lnTo>
                  <a:lnTo>
                    <a:pt x="20840" y="675830"/>
                  </a:lnTo>
                  <a:lnTo>
                    <a:pt x="46570" y="655332"/>
                  </a:lnTo>
                  <a:lnTo>
                    <a:pt x="114058" y="618401"/>
                  </a:lnTo>
                  <a:lnTo>
                    <a:pt x="155486" y="602056"/>
                  </a:lnTo>
                  <a:lnTo>
                    <a:pt x="201777" y="587159"/>
                  </a:lnTo>
                  <a:lnTo>
                    <a:pt x="252768" y="573760"/>
                  </a:lnTo>
                  <a:lnTo>
                    <a:pt x="308292" y="561898"/>
                  </a:lnTo>
                  <a:lnTo>
                    <a:pt x="368147" y="551586"/>
                  </a:lnTo>
                  <a:lnTo>
                    <a:pt x="432181" y="542886"/>
                  </a:lnTo>
                  <a:lnTo>
                    <a:pt x="500214" y="535813"/>
                  </a:lnTo>
                  <a:lnTo>
                    <a:pt x="509308" y="525551"/>
                  </a:lnTo>
                  <a:lnTo>
                    <a:pt x="525106" y="509612"/>
                  </a:lnTo>
                  <a:lnTo>
                    <a:pt x="538086" y="498182"/>
                  </a:lnTo>
                  <a:lnTo>
                    <a:pt x="556552" y="483425"/>
                  </a:lnTo>
                  <a:lnTo>
                    <a:pt x="563041" y="478980"/>
                  </a:lnTo>
                  <a:close/>
                </a:path>
                <a:path w="1014095" h="1011554">
                  <a:moveTo>
                    <a:pt x="770750" y="667308"/>
                  </a:moveTo>
                  <a:lnTo>
                    <a:pt x="669429" y="667308"/>
                  </a:lnTo>
                  <a:lnTo>
                    <a:pt x="669429" y="707758"/>
                  </a:lnTo>
                  <a:lnTo>
                    <a:pt x="770750" y="707758"/>
                  </a:lnTo>
                  <a:lnTo>
                    <a:pt x="770750" y="667308"/>
                  </a:lnTo>
                  <a:close/>
                </a:path>
                <a:path w="1014095" h="1011554">
                  <a:moveTo>
                    <a:pt x="1013929" y="738085"/>
                  </a:moveTo>
                  <a:lnTo>
                    <a:pt x="1009446" y="689000"/>
                  </a:lnTo>
                  <a:lnTo>
                    <a:pt x="996873" y="643420"/>
                  </a:lnTo>
                  <a:lnTo>
                    <a:pt x="996708" y="642874"/>
                  </a:lnTo>
                  <a:lnTo>
                    <a:pt x="979436" y="606615"/>
                  </a:lnTo>
                  <a:lnTo>
                    <a:pt x="976464" y="600354"/>
                  </a:lnTo>
                  <a:lnTo>
                    <a:pt x="973404" y="596049"/>
                  </a:lnTo>
                  <a:lnTo>
                    <a:pt x="973404" y="738085"/>
                  </a:lnTo>
                  <a:lnTo>
                    <a:pt x="973302" y="745693"/>
                  </a:lnTo>
                  <a:lnTo>
                    <a:pt x="972934" y="753287"/>
                  </a:lnTo>
                  <a:lnTo>
                    <a:pt x="972286" y="760869"/>
                  </a:lnTo>
                  <a:lnTo>
                    <a:pt x="971372" y="768426"/>
                  </a:lnTo>
                  <a:lnTo>
                    <a:pt x="831545" y="768426"/>
                  </a:lnTo>
                  <a:lnTo>
                    <a:pt x="831545" y="808888"/>
                  </a:lnTo>
                  <a:lnTo>
                    <a:pt x="963269" y="808888"/>
                  </a:lnTo>
                  <a:lnTo>
                    <a:pt x="957554" y="824890"/>
                  </a:lnTo>
                  <a:lnTo>
                    <a:pt x="950620" y="840371"/>
                  </a:lnTo>
                  <a:lnTo>
                    <a:pt x="942517" y="855294"/>
                  </a:lnTo>
                  <a:lnTo>
                    <a:pt x="933272" y="869569"/>
                  </a:lnTo>
                  <a:lnTo>
                    <a:pt x="831951" y="869569"/>
                  </a:lnTo>
                  <a:lnTo>
                    <a:pt x="831951" y="910018"/>
                  </a:lnTo>
                  <a:lnTo>
                    <a:pt x="897610" y="910018"/>
                  </a:lnTo>
                  <a:lnTo>
                    <a:pt x="856919" y="939749"/>
                  </a:lnTo>
                  <a:lnTo>
                    <a:pt x="812101" y="959573"/>
                  </a:lnTo>
                  <a:lnTo>
                    <a:pt x="764819" y="969492"/>
                  </a:lnTo>
                  <a:lnTo>
                    <a:pt x="716699" y="969492"/>
                  </a:lnTo>
                  <a:lnTo>
                    <a:pt x="669417" y="959573"/>
                  </a:lnTo>
                  <a:lnTo>
                    <a:pt x="624598" y="939749"/>
                  </a:lnTo>
                  <a:lnTo>
                    <a:pt x="583907" y="910018"/>
                  </a:lnTo>
                  <a:lnTo>
                    <a:pt x="608634" y="910018"/>
                  </a:lnTo>
                  <a:lnTo>
                    <a:pt x="608634" y="869569"/>
                  </a:lnTo>
                  <a:lnTo>
                    <a:pt x="547839" y="869569"/>
                  </a:lnTo>
                  <a:lnTo>
                    <a:pt x="538594" y="855294"/>
                  </a:lnTo>
                  <a:lnTo>
                    <a:pt x="530491" y="840371"/>
                  </a:lnTo>
                  <a:lnTo>
                    <a:pt x="523570" y="824890"/>
                  </a:lnTo>
                  <a:lnTo>
                    <a:pt x="517842" y="808888"/>
                  </a:lnTo>
                  <a:lnTo>
                    <a:pt x="608634" y="808888"/>
                  </a:lnTo>
                  <a:lnTo>
                    <a:pt x="608634" y="768426"/>
                  </a:lnTo>
                  <a:lnTo>
                    <a:pt x="509333" y="768426"/>
                  </a:lnTo>
                  <a:lnTo>
                    <a:pt x="507822" y="753300"/>
                  </a:lnTo>
                  <a:lnTo>
                    <a:pt x="507314" y="738085"/>
                  </a:lnTo>
                  <a:lnTo>
                    <a:pt x="507822" y="722896"/>
                  </a:lnTo>
                  <a:lnTo>
                    <a:pt x="509333" y="707745"/>
                  </a:lnTo>
                  <a:lnTo>
                    <a:pt x="628891" y="707745"/>
                  </a:lnTo>
                  <a:lnTo>
                    <a:pt x="628891" y="667296"/>
                  </a:lnTo>
                  <a:lnTo>
                    <a:pt x="518452" y="667296"/>
                  </a:lnTo>
                  <a:lnTo>
                    <a:pt x="524167" y="651294"/>
                  </a:lnTo>
                  <a:lnTo>
                    <a:pt x="531101" y="635800"/>
                  </a:lnTo>
                  <a:lnTo>
                    <a:pt x="539203" y="620877"/>
                  </a:lnTo>
                  <a:lnTo>
                    <a:pt x="548449" y="606615"/>
                  </a:lnTo>
                  <a:lnTo>
                    <a:pt x="771359" y="606615"/>
                  </a:lnTo>
                  <a:lnTo>
                    <a:pt x="771359" y="566153"/>
                  </a:lnTo>
                  <a:lnTo>
                    <a:pt x="583501" y="566153"/>
                  </a:lnTo>
                  <a:lnTo>
                    <a:pt x="624192" y="536422"/>
                  </a:lnTo>
                  <a:lnTo>
                    <a:pt x="669010" y="516597"/>
                  </a:lnTo>
                  <a:lnTo>
                    <a:pt x="716292" y="506679"/>
                  </a:lnTo>
                  <a:lnTo>
                    <a:pt x="764413" y="506679"/>
                  </a:lnTo>
                  <a:lnTo>
                    <a:pt x="811707" y="516597"/>
                  </a:lnTo>
                  <a:lnTo>
                    <a:pt x="856513" y="536422"/>
                  </a:lnTo>
                  <a:lnTo>
                    <a:pt x="897204" y="566153"/>
                  </a:lnTo>
                  <a:lnTo>
                    <a:pt x="831545" y="566153"/>
                  </a:lnTo>
                  <a:lnTo>
                    <a:pt x="823658" y="567753"/>
                  </a:lnTo>
                  <a:lnTo>
                    <a:pt x="817219" y="572084"/>
                  </a:lnTo>
                  <a:lnTo>
                    <a:pt x="812876" y="578510"/>
                  </a:lnTo>
                  <a:lnTo>
                    <a:pt x="811276" y="586384"/>
                  </a:lnTo>
                  <a:lnTo>
                    <a:pt x="811276" y="687514"/>
                  </a:lnTo>
                  <a:lnTo>
                    <a:pt x="812876" y="695388"/>
                  </a:lnTo>
                  <a:lnTo>
                    <a:pt x="817219" y="701827"/>
                  </a:lnTo>
                  <a:lnTo>
                    <a:pt x="823658" y="706158"/>
                  </a:lnTo>
                  <a:lnTo>
                    <a:pt x="831545" y="707745"/>
                  </a:lnTo>
                  <a:lnTo>
                    <a:pt x="932865" y="707745"/>
                  </a:lnTo>
                  <a:lnTo>
                    <a:pt x="940752" y="706158"/>
                  </a:lnTo>
                  <a:lnTo>
                    <a:pt x="947204" y="701827"/>
                  </a:lnTo>
                  <a:lnTo>
                    <a:pt x="951547" y="695388"/>
                  </a:lnTo>
                  <a:lnTo>
                    <a:pt x="953135" y="687514"/>
                  </a:lnTo>
                  <a:lnTo>
                    <a:pt x="953135" y="667296"/>
                  </a:lnTo>
                  <a:lnTo>
                    <a:pt x="953135" y="643420"/>
                  </a:lnTo>
                  <a:lnTo>
                    <a:pt x="961948" y="666191"/>
                  </a:lnTo>
                  <a:lnTo>
                    <a:pt x="968286" y="689686"/>
                  </a:lnTo>
                  <a:lnTo>
                    <a:pt x="972121" y="713714"/>
                  </a:lnTo>
                  <a:lnTo>
                    <a:pt x="973404" y="738085"/>
                  </a:lnTo>
                  <a:lnTo>
                    <a:pt x="973404" y="596049"/>
                  </a:lnTo>
                  <a:lnTo>
                    <a:pt x="949464" y="562267"/>
                  </a:lnTo>
                  <a:lnTo>
                    <a:pt x="916508" y="529374"/>
                  </a:lnTo>
                  <a:lnTo>
                    <a:pt x="913625" y="527342"/>
                  </a:lnTo>
                  <a:lnTo>
                    <a:pt x="913625" y="606615"/>
                  </a:lnTo>
                  <a:lnTo>
                    <a:pt x="913625" y="667296"/>
                  </a:lnTo>
                  <a:lnTo>
                    <a:pt x="852830" y="667296"/>
                  </a:lnTo>
                  <a:lnTo>
                    <a:pt x="852830" y="606615"/>
                  </a:lnTo>
                  <a:lnTo>
                    <a:pt x="913625" y="606615"/>
                  </a:lnTo>
                  <a:lnTo>
                    <a:pt x="913625" y="527342"/>
                  </a:lnTo>
                  <a:lnTo>
                    <a:pt x="878344" y="502424"/>
                  </a:lnTo>
                  <a:lnTo>
                    <a:pt x="835748" y="482206"/>
                  </a:lnTo>
                  <a:lnTo>
                    <a:pt x="789495" y="469480"/>
                  </a:lnTo>
                  <a:lnTo>
                    <a:pt x="740359" y="465023"/>
                  </a:lnTo>
                  <a:lnTo>
                    <a:pt x="691172" y="469417"/>
                  </a:lnTo>
                  <a:lnTo>
                    <a:pt x="644893" y="482104"/>
                  </a:lnTo>
                  <a:lnTo>
                    <a:pt x="602272" y="502297"/>
                  </a:lnTo>
                  <a:lnTo>
                    <a:pt x="564095" y="529247"/>
                  </a:lnTo>
                  <a:lnTo>
                    <a:pt x="531114" y="562152"/>
                  </a:lnTo>
                  <a:lnTo>
                    <a:pt x="504126" y="600265"/>
                  </a:lnTo>
                  <a:lnTo>
                    <a:pt x="483895" y="642810"/>
                  </a:lnTo>
                  <a:lnTo>
                    <a:pt x="471182" y="689000"/>
                  </a:lnTo>
                  <a:lnTo>
                    <a:pt x="466775" y="738085"/>
                  </a:lnTo>
                  <a:lnTo>
                    <a:pt x="471182" y="787171"/>
                  </a:lnTo>
                  <a:lnTo>
                    <a:pt x="483895" y="833374"/>
                  </a:lnTo>
                  <a:lnTo>
                    <a:pt x="504126" y="875906"/>
                  </a:lnTo>
                  <a:lnTo>
                    <a:pt x="531114" y="914019"/>
                  </a:lnTo>
                  <a:lnTo>
                    <a:pt x="564095" y="946937"/>
                  </a:lnTo>
                  <a:lnTo>
                    <a:pt x="602272" y="973874"/>
                  </a:lnTo>
                  <a:lnTo>
                    <a:pt x="644893" y="994067"/>
                  </a:lnTo>
                  <a:lnTo>
                    <a:pt x="691172" y="1006754"/>
                  </a:lnTo>
                  <a:lnTo>
                    <a:pt x="740359" y="1011148"/>
                  </a:lnTo>
                  <a:lnTo>
                    <a:pt x="789533" y="1006754"/>
                  </a:lnTo>
                  <a:lnTo>
                    <a:pt x="835812" y="994067"/>
                  </a:lnTo>
                  <a:lnTo>
                    <a:pt x="878433" y="973874"/>
                  </a:lnTo>
                  <a:lnTo>
                    <a:pt x="884643" y="969492"/>
                  </a:lnTo>
                  <a:lnTo>
                    <a:pt x="916622" y="946937"/>
                  </a:lnTo>
                  <a:lnTo>
                    <a:pt x="949591" y="914019"/>
                  </a:lnTo>
                  <a:lnTo>
                    <a:pt x="976579" y="875906"/>
                  </a:lnTo>
                  <a:lnTo>
                    <a:pt x="996810" y="833374"/>
                  </a:lnTo>
                  <a:lnTo>
                    <a:pt x="1009523" y="787171"/>
                  </a:lnTo>
                  <a:lnTo>
                    <a:pt x="1013929" y="738085"/>
                  </a:lnTo>
                  <a:close/>
                </a:path>
                <a:path w="1014095" h="1011554">
                  <a:moveTo>
                    <a:pt x="1013929" y="485444"/>
                  </a:moveTo>
                  <a:lnTo>
                    <a:pt x="926592" y="485444"/>
                  </a:lnTo>
                  <a:lnTo>
                    <a:pt x="926858" y="485660"/>
                  </a:lnTo>
                  <a:lnTo>
                    <a:pt x="926592" y="485660"/>
                  </a:lnTo>
                  <a:lnTo>
                    <a:pt x="938403" y="494969"/>
                  </a:lnTo>
                  <a:lnTo>
                    <a:pt x="949744" y="504837"/>
                  </a:lnTo>
                  <a:lnTo>
                    <a:pt x="960615" y="515226"/>
                  </a:lnTo>
                  <a:lnTo>
                    <a:pt x="970978" y="526110"/>
                  </a:lnTo>
                  <a:lnTo>
                    <a:pt x="1013929" y="526110"/>
                  </a:lnTo>
                  <a:lnTo>
                    <a:pt x="1013929" y="525907"/>
                  </a:lnTo>
                  <a:lnTo>
                    <a:pt x="1013929" y="485660"/>
                  </a:lnTo>
                  <a:lnTo>
                    <a:pt x="1013929" y="485444"/>
                  </a:lnTo>
                  <a:close/>
                </a:path>
                <a:path w="1014095" h="1011554">
                  <a:moveTo>
                    <a:pt x="1013929" y="323634"/>
                  </a:moveTo>
                  <a:lnTo>
                    <a:pt x="930033" y="324650"/>
                  </a:lnTo>
                  <a:lnTo>
                    <a:pt x="864565" y="323367"/>
                  </a:lnTo>
                  <a:lnTo>
                    <a:pt x="801243" y="319595"/>
                  </a:lnTo>
                  <a:lnTo>
                    <a:pt x="740333" y="313436"/>
                  </a:lnTo>
                  <a:lnTo>
                    <a:pt x="682040" y="305003"/>
                  </a:lnTo>
                  <a:lnTo>
                    <a:pt x="626618" y="294411"/>
                  </a:lnTo>
                  <a:lnTo>
                    <a:pt x="574294" y="281749"/>
                  </a:lnTo>
                  <a:lnTo>
                    <a:pt x="525297" y="267144"/>
                  </a:lnTo>
                  <a:lnTo>
                    <a:pt x="479856" y="250698"/>
                  </a:lnTo>
                  <a:lnTo>
                    <a:pt x="438213" y="232511"/>
                  </a:lnTo>
                  <a:lnTo>
                    <a:pt x="400596" y="212712"/>
                  </a:lnTo>
                  <a:lnTo>
                    <a:pt x="367245" y="191389"/>
                  </a:lnTo>
                  <a:lnTo>
                    <a:pt x="314236" y="144614"/>
                  </a:lnTo>
                  <a:lnTo>
                    <a:pt x="281076" y="93078"/>
                  </a:lnTo>
                  <a:lnTo>
                    <a:pt x="269595" y="37630"/>
                  </a:lnTo>
                  <a:lnTo>
                    <a:pt x="269595" y="609"/>
                  </a:lnTo>
                  <a:lnTo>
                    <a:pt x="229069" y="609"/>
                  </a:lnTo>
                  <a:lnTo>
                    <a:pt x="229069" y="37630"/>
                  </a:lnTo>
                  <a:lnTo>
                    <a:pt x="231775" y="68656"/>
                  </a:lnTo>
                  <a:lnTo>
                    <a:pt x="252844" y="127469"/>
                  </a:lnTo>
                  <a:lnTo>
                    <a:pt x="293522" y="181406"/>
                  </a:lnTo>
                  <a:lnTo>
                    <a:pt x="352272" y="229743"/>
                  </a:lnTo>
                  <a:lnTo>
                    <a:pt x="387946" y="251587"/>
                  </a:lnTo>
                  <a:lnTo>
                    <a:pt x="427570" y="271780"/>
                  </a:lnTo>
                  <a:lnTo>
                    <a:pt x="470941" y="290207"/>
                  </a:lnTo>
                  <a:lnTo>
                    <a:pt x="517867" y="306806"/>
                  </a:lnTo>
                  <a:lnTo>
                    <a:pt x="568172" y="321475"/>
                  </a:lnTo>
                  <a:lnTo>
                    <a:pt x="621652" y="334137"/>
                  </a:lnTo>
                  <a:lnTo>
                    <a:pt x="678116" y="344678"/>
                  </a:lnTo>
                  <a:lnTo>
                    <a:pt x="737387" y="353047"/>
                  </a:lnTo>
                  <a:lnTo>
                    <a:pt x="799249" y="359117"/>
                  </a:lnTo>
                  <a:lnTo>
                    <a:pt x="863536" y="362839"/>
                  </a:lnTo>
                  <a:lnTo>
                    <a:pt x="930033" y="364096"/>
                  </a:lnTo>
                  <a:lnTo>
                    <a:pt x="1013929" y="364096"/>
                  </a:lnTo>
                  <a:lnTo>
                    <a:pt x="1013929" y="323634"/>
                  </a:lnTo>
                  <a:close/>
                </a:path>
                <a:path w="1014095" h="1011554">
                  <a:moveTo>
                    <a:pt x="1013942" y="404545"/>
                  </a:moveTo>
                  <a:lnTo>
                    <a:pt x="835812" y="404749"/>
                  </a:lnTo>
                  <a:lnTo>
                    <a:pt x="773772" y="403606"/>
                  </a:lnTo>
                  <a:lnTo>
                    <a:pt x="713028" y="400227"/>
                  </a:lnTo>
                  <a:lnTo>
                    <a:pt x="653770" y="394716"/>
                  </a:lnTo>
                  <a:lnTo>
                    <a:pt x="596138" y="387134"/>
                  </a:lnTo>
                  <a:lnTo>
                    <a:pt x="540346" y="377583"/>
                  </a:lnTo>
                  <a:lnTo>
                    <a:pt x="486549" y="366141"/>
                  </a:lnTo>
                  <a:lnTo>
                    <a:pt x="434936" y="352894"/>
                  </a:lnTo>
                  <a:lnTo>
                    <a:pt x="385686" y="337934"/>
                  </a:lnTo>
                  <a:lnTo>
                    <a:pt x="338963" y="321322"/>
                  </a:lnTo>
                  <a:lnTo>
                    <a:pt x="294970" y="303174"/>
                  </a:lnTo>
                  <a:lnTo>
                    <a:pt x="253860" y="283552"/>
                  </a:lnTo>
                  <a:lnTo>
                    <a:pt x="215811" y="262559"/>
                  </a:lnTo>
                  <a:lnTo>
                    <a:pt x="181025" y="240271"/>
                  </a:lnTo>
                  <a:lnTo>
                    <a:pt x="149669" y="216763"/>
                  </a:lnTo>
                  <a:lnTo>
                    <a:pt x="97929" y="166471"/>
                  </a:lnTo>
                  <a:lnTo>
                    <a:pt x="62039" y="112344"/>
                  </a:lnTo>
                  <a:lnTo>
                    <a:pt x="43408" y="55079"/>
                  </a:lnTo>
                  <a:lnTo>
                    <a:pt x="41021" y="25488"/>
                  </a:lnTo>
                  <a:lnTo>
                    <a:pt x="41490" y="12700"/>
                  </a:lnTo>
                  <a:lnTo>
                    <a:pt x="43040" y="0"/>
                  </a:lnTo>
                  <a:lnTo>
                    <a:pt x="2514" y="0"/>
                  </a:lnTo>
                  <a:lnTo>
                    <a:pt x="1257" y="12725"/>
                  </a:lnTo>
                  <a:lnTo>
                    <a:pt x="889" y="25488"/>
                  </a:lnTo>
                  <a:lnTo>
                    <a:pt x="3429" y="59194"/>
                  </a:lnTo>
                  <a:lnTo>
                    <a:pt x="23152" y="124079"/>
                  </a:lnTo>
                  <a:lnTo>
                    <a:pt x="61239" y="185013"/>
                  </a:lnTo>
                  <a:lnTo>
                    <a:pt x="86728" y="213779"/>
                  </a:lnTo>
                  <a:lnTo>
                    <a:pt x="116255" y="241300"/>
                  </a:lnTo>
                  <a:lnTo>
                    <a:pt x="149669" y="267462"/>
                  </a:lnTo>
                  <a:lnTo>
                    <a:pt x="186766" y="292201"/>
                  </a:lnTo>
                  <a:lnTo>
                    <a:pt x="227393" y="315429"/>
                  </a:lnTo>
                  <a:lnTo>
                    <a:pt x="271348" y="337032"/>
                  </a:lnTo>
                  <a:lnTo>
                    <a:pt x="318465" y="356958"/>
                  </a:lnTo>
                  <a:lnTo>
                    <a:pt x="368566" y="375094"/>
                  </a:lnTo>
                  <a:lnTo>
                    <a:pt x="421462" y="391350"/>
                  </a:lnTo>
                  <a:lnTo>
                    <a:pt x="476973" y="405650"/>
                  </a:lnTo>
                  <a:lnTo>
                    <a:pt x="534936" y="417893"/>
                  </a:lnTo>
                  <a:lnTo>
                    <a:pt x="595160" y="428002"/>
                  </a:lnTo>
                  <a:lnTo>
                    <a:pt x="657479" y="435889"/>
                  </a:lnTo>
                  <a:lnTo>
                    <a:pt x="701802" y="439928"/>
                  </a:lnTo>
                  <a:lnTo>
                    <a:pt x="746213" y="442798"/>
                  </a:lnTo>
                  <a:lnTo>
                    <a:pt x="790689" y="444487"/>
                  </a:lnTo>
                  <a:lnTo>
                    <a:pt x="835202" y="444995"/>
                  </a:lnTo>
                  <a:lnTo>
                    <a:pt x="1013942" y="444995"/>
                  </a:lnTo>
                  <a:lnTo>
                    <a:pt x="1013942" y="4045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0730" y="5332866"/>
              <a:ext cx="141854" cy="14158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5259979" y="5899068"/>
            <a:ext cx="15970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-3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Streams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01139" y="3163871"/>
            <a:ext cx="1482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SQ</a:t>
            </a:r>
            <a:r>
              <a:rPr sz="2000" spc="-8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3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2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43312" y="3363914"/>
            <a:ext cx="1127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222E3D"/>
                </a:solidFill>
                <a:latin typeface="Verdana" panose="020B0604030504040204"/>
                <a:cs typeface="Verdana" panose="020B0604030504040204"/>
              </a:rPr>
              <a:t>Message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330947" y="1949191"/>
            <a:ext cx="2675255" cy="1441450"/>
            <a:chOff x="8330947" y="1949191"/>
            <a:chExt cx="2675255" cy="1441450"/>
          </a:xfrm>
        </p:grpSpPr>
        <p:sp>
          <p:nvSpPr>
            <p:cNvPr id="74" name="object 74"/>
            <p:cNvSpPr/>
            <p:nvPr/>
          </p:nvSpPr>
          <p:spPr>
            <a:xfrm>
              <a:off x="9705173" y="2119543"/>
              <a:ext cx="200660" cy="259715"/>
            </a:xfrm>
            <a:custGeom>
              <a:avLst/>
              <a:gdLst/>
              <a:ahLst/>
              <a:cxnLst/>
              <a:rect l="l" t="t" r="r" b="b"/>
              <a:pathLst>
                <a:path w="200659" h="259714">
                  <a:moveTo>
                    <a:pt x="54950" y="259399"/>
                  </a:moveTo>
                  <a:lnTo>
                    <a:pt x="0" y="259399"/>
                  </a:lnTo>
                  <a:lnTo>
                    <a:pt x="71666" y="0"/>
                  </a:lnTo>
                  <a:lnTo>
                    <a:pt x="129206" y="0"/>
                  </a:lnTo>
                  <a:lnTo>
                    <a:pt x="143635" y="52456"/>
                  </a:lnTo>
                  <a:lnTo>
                    <a:pt x="98681" y="52456"/>
                  </a:lnTo>
                  <a:lnTo>
                    <a:pt x="75981" y="159934"/>
                  </a:lnTo>
                  <a:lnTo>
                    <a:pt x="173197" y="159934"/>
                  </a:lnTo>
                  <a:lnTo>
                    <a:pt x="183511" y="197432"/>
                  </a:lnTo>
                  <a:lnTo>
                    <a:pt x="68214" y="197432"/>
                  </a:lnTo>
                  <a:lnTo>
                    <a:pt x="54950" y="259399"/>
                  </a:lnTo>
                  <a:close/>
                </a:path>
                <a:path w="200659" h="259714">
                  <a:moveTo>
                    <a:pt x="173197" y="159934"/>
                  </a:moveTo>
                  <a:lnTo>
                    <a:pt x="121438" y="159934"/>
                  </a:lnTo>
                  <a:lnTo>
                    <a:pt x="98681" y="52456"/>
                  </a:lnTo>
                  <a:lnTo>
                    <a:pt x="143635" y="52456"/>
                  </a:lnTo>
                  <a:lnTo>
                    <a:pt x="173197" y="159934"/>
                  </a:lnTo>
                  <a:close/>
                </a:path>
                <a:path w="200659" h="259714">
                  <a:moveTo>
                    <a:pt x="200556" y="259399"/>
                  </a:moveTo>
                  <a:lnTo>
                    <a:pt x="143591" y="259399"/>
                  </a:lnTo>
                  <a:lnTo>
                    <a:pt x="130041" y="197432"/>
                  </a:lnTo>
                  <a:lnTo>
                    <a:pt x="183511" y="197432"/>
                  </a:lnTo>
                  <a:lnTo>
                    <a:pt x="200556" y="259399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30755" y="2182366"/>
              <a:ext cx="241093" cy="19656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6658" y="2182366"/>
              <a:ext cx="137809" cy="20146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3238" y="2187265"/>
              <a:ext cx="133781" cy="19166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0036" y="2182250"/>
              <a:ext cx="155646" cy="20158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1071" y="2182365"/>
              <a:ext cx="148166" cy="19656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9567672" y="1949195"/>
              <a:ext cx="1438910" cy="1441450"/>
            </a:xfrm>
            <a:custGeom>
              <a:avLst/>
              <a:gdLst/>
              <a:ahLst/>
              <a:cxnLst/>
              <a:rect l="l" t="t" r="r" b="b"/>
              <a:pathLst>
                <a:path w="1438909" h="1441450">
                  <a:moveTo>
                    <a:pt x="331139" y="805294"/>
                  </a:moveTo>
                  <a:lnTo>
                    <a:pt x="282397" y="708164"/>
                  </a:lnTo>
                  <a:lnTo>
                    <a:pt x="278790" y="700963"/>
                  </a:lnTo>
                  <a:lnTo>
                    <a:pt x="287718" y="695642"/>
                  </a:lnTo>
                  <a:lnTo>
                    <a:pt x="295579" y="688975"/>
                  </a:lnTo>
                  <a:lnTo>
                    <a:pt x="302247" y="681088"/>
                  </a:lnTo>
                  <a:lnTo>
                    <a:pt x="307555" y="672134"/>
                  </a:lnTo>
                  <a:lnTo>
                    <a:pt x="308902" y="668972"/>
                  </a:lnTo>
                  <a:lnTo>
                    <a:pt x="312178" y="661301"/>
                  </a:lnTo>
                  <a:lnTo>
                    <a:pt x="315429" y="650011"/>
                  </a:lnTo>
                  <a:lnTo>
                    <a:pt x="317246" y="638390"/>
                  </a:lnTo>
                  <a:lnTo>
                    <a:pt x="317627" y="626592"/>
                  </a:lnTo>
                  <a:lnTo>
                    <a:pt x="316979" y="610438"/>
                  </a:lnTo>
                  <a:lnTo>
                    <a:pt x="313309" y="594817"/>
                  </a:lnTo>
                  <a:lnTo>
                    <a:pt x="308102" y="583196"/>
                  </a:lnTo>
                  <a:lnTo>
                    <a:pt x="306755" y="580186"/>
                  </a:lnTo>
                  <a:lnTo>
                    <a:pt x="297484" y="566940"/>
                  </a:lnTo>
                  <a:lnTo>
                    <a:pt x="285750" y="557085"/>
                  </a:lnTo>
                  <a:lnTo>
                    <a:pt x="272364" y="550024"/>
                  </a:lnTo>
                  <a:lnTo>
                    <a:pt x="266636" y="548424"/>
                  </a:lnTo>
                  <a:lnTo>
                    <a:pt x="266636" y="634695"/>
                  </a:lnTo>
                  <a:lnTo>
                    <a:pt x="265290" y="642912"/>
                  </a:lnTo>
                  <a:lnTo>
                    <a:pt x="236207" y="668972"/>
                  </a:lnTo>
                  <a:lnTo>
                    <a:pt x="212039" y="668972"/>
                  </a:lnTo>
                  <a:lnTo>
                    <a:pt x="212039" y="583653"/>
                  </a:lnTo>
                  <a:lnTo>
                    <a:pt x="236778" y="583653"/>
                  </a:lnTo>
                  <a:lnTo>
                    <a:pt x="245554" y="583196"/>
                  </a:lnTo>
                  <a:lnTo>
                    <a:pt x="266598" y="617994"/>
                  </a:lnTo>
                  <a:lnTo>
                    <a:pt x="266636" y="634695"/>
                  </a:lnTo>
                  <a:lnTo>
                    <a:pt x="266636" y="548424"/>
                  </a:lnTo>
                  <a:lnTo>
                    <a:pt x="257797" y="545947"/>
                  </a:lnTo>
                  <a:lnTo>
                    <a:pt x="242531" y="545033"/>
                  </a:lnTo>
                  <a:lnTo>
                    <a:pt x="160540" y="545033"/>
                  </a:lnTo>
                  <a:lnTo>
                    <a:pt x="160540" y="804430"/>
                  </a:lnTo>
                  <a:lnTo>
                    <a:pt x="212039" y="804430"/>
                  </a:lnTo>
                  <a:lnTo>
                    <a:pt x="212039" y="708164"/>
                  </a:lnTo>
                  <a:lnTo>
                    <a:pt x="232181" y="708164"/>
                  </a:lnTo>
                  <a:lnTo>
                    <a:pt x="277342" y="804430"/>
                  </a:lnTo>
                  <a:lnTo>
                    <a:pt x="331139" y="805294"/>
                  </a:lnTo>
                  <a:close/>
                </a:path>
                <a:path w="1438909" h="1441450">
                  <a:moveTo>
                    <a:pt x="536536" y="670699"/>
                  </a:moveTo>
                  <a:lnTo>
                    <a:pt x="531876" y="622833"/>
                  </a:lnTo>
                  <a:lnTo>
                    <a:pt x="515874" y="584517"/>
                  </a:lnTo>
                  <a:lnTo>
                    <a:pt x="482841" y="554139"/>
                  </a:lnTo>
                  <a:lnTo>
                    <a:pt x="482841" y="653884"/>
                  </a:lnTo>
                  <a:lnTo>
                    <a:pt x="482765" y="694867"/>
                  </a:lnTo>
                  <a:lnTo>
                    <a:pt x="470687" y="743038"/>
                  </a:lnTo>
                  <a:lnTo>
                    <a:pt x="434428" y="764362"/>
                  </a:lnTo>
                  <a:lnTo>
                    <a:pt x="412280" y="764362"/>
                  </a:lnTo>
                  <a:lnTo>
                    <a:pt x="412280" y="584809"/>
                  </a:lnTo>
                  <a:lnTo>
                    <a:pt x="434149" y="584517"/>
                  </a:lnTo>
                  <a:lnTo>
                    <a:pt x="470966" y="605269"/>
                  </a:lnTo>
                  <a:lnTo>
                    <a:pt x="482841" y="653884"/>
                  </a:lnTo>
                  <a:lnTo>
                    <a:pt x="482841" y="554139"/>
                  </a:lnTo>
                  <a:lnTo>
                    <a:pt x="478688" y="551738"/>
                  </a:lnTo>
                  <a:lnTo>
                    <a:pt x="458978" y="545960"/>
                  </a:lnTo>
                  <a:lnTo>
                    <a:pt x="438175" y="545033"/>
                  </a:lnTo>
                  <a:lnTo>
                    <a:pt x="359918" y="545033"/>
                  </a:lnTo>
                  <a:lnTo>
                    <a:pt x="359918" y="804430"/>
                  </a:lnTo>
                  <a:lnTo>
                    <a:pt x="440182" y="803275"/>
                  </a:lnTo>
                  <a:lnTo>
                    <a:pt x="480161" y="795718"/>
                  </a:lnTo>
                  <a:lnTo>
                    <a:pt x="511822" y="770128"/>
                  </a:lnTo>
                  <a:lnTo>
                    <a:pt x="514883" y="764362"/>
                  </a:lnTo>
                  <a:lnTo>
                    <a:pt x="523760" y="747649"/>
                  </a:lnTo>
                  <a:lnTo>
                    <a:pt x="531939" y="723696"/>
                  </a:lnTo>
                  <a:lnTo>
                    <a:pt x="536257" y="698754"/>
                  </a:lnTo>
                  <a:lnTo>
                    <a:pt x="536498" y="678192"/>
                  </a:lnTo>
                  <a:lnTo>
                    <a:pt x="536536" y="670699"/>
                  </a:lnTo>
                  <a:close/>
                </a:path>
                <a:path w="1438909" h="1441450">
                  <a:moveTo>
                    <a:pt x="719251" y="732663"/>
                  </a:moveTo>
                  <a:lnTo>
                    <a:pt x="710336" y="695020"/>
                  </a:lnTo>
                  <a:lnTo>
                    <a:pt x="682091" y="666686"/>
                  </a:lnTo>
                  <a:lnTo>
                    <a:pt x="639546" y="642835"/>
                  </a:lnTo>
                  <a:lnTo>
                    <a:pt x="633806" y="638962"/>
                  </a:lnTo>
                  <a:lnTo>
                    <a:pt x="617410" y="602500"/>
                  </a:lnTo>
                  <a:lnTo>
                    <a:pt x="620661" y="594512"/>
                  </a:lnTo>
                  <a:lnTo>
                    <a:pt x="651357" y="581063"/>
                  </a:lnTo>
                  <a:lnTo>
                    <a:pt x="665073" y="582091"/>
                  </a:lnTo>
                  <a:lnTo>
                    <a:pt x="678611" y="584327"/>
                  </a:lnTo>
                  <a:lnTo>
                    <a:pt x="691908" y="587730"/>
                  </a:lnTo>
                  <a:lnTo>
                    <a:pt x="704875" y="592302"/>
                  </a:lnTo>
                  <a:lnTo>
                    <a:pt x="704875" y="552526"/>
                  </a:lnTo>
                  <a:lnTo>
                    <a:pt x="691083" y="546849"/>
                  </a:lnTo>
                  <a:lnTo>
                    <a:pt x="676808" y="542683"/>
                  </a:lnTo>
                  <a:lnTo>
                    <a:pt x="662190" y="540054"/>
                  </a:lnTo>
                  <a:lnTo>
                    <a:pt x="647331" y="538975"/>
                  </a:lnTo>
                  <a:lnTo>
                    <a:pt x="636549" y="539419"/>
                  </a:lnTo>
                  <a:lnTo>
                    <a:pt x="597128" y="553224"/>
                  </a:lnTo>
                  <a:lnTo>
                    <a:pt x="572198" y="583831"/>
                  </a:lnTo>
                  <a:lnTo>
                    <a:pt x="566483" y="614489"/>
                  </a:lnTo>
                  <a:lnTo>
                    <a:pt x="567029" y="625525"/>
                  </a:lnTo>
                  <a:lnTo>
                    <a:pt x="586803" y="665988"/>
                  </a:lnTo>
                  <a:lnTo>
                    <a:pt x="617982" y="688568"/>
                  </a:lnTo>
                  <a:lnTo>
                    <a:pt x="645807" y="702843"/>
                  </a:lnTo>
                  <a:lnTo>
                    <a:pt x="651459" y="706653"/>
                  </a:lnTo>
                  <a:lnTo>
                    <a:pt x="656780" y="710933"/>
                  </a:lnTo>
                  <a:lnTo>
                    <a:pt x="661720" y="715657"/>
                  </a:lnTo>
                  <a:lnTo>
                    <a:pt x="666775" y="726490"/>
                  </a:lnTo>
                  <a:lnTo>
                    <a:pt x="667943" y="738073"/>
                  </a:lnTo>
                  <a:lnTo>
                    <a:pt x="665264" y="749401"/>
                  </a:lnTo>
                  <a:lnTo>
                    <a:pt x="658837" y="759472"/>
                  </a:lnTo>
                  <a:lnTo>
                    <a:pt x="652399" y="763765"/>
                  </a:lnTo>
                  <a:lnTo>
                    <a:pt x="645312" y="766686"/>
                  </a:lnTo>
                  <a:lnTo>
                    <a:pt x="637806" y="768159"/>
                  </a:lnTo>
                  <a:lnTo>
                    <a:pt x="622820" y="767676"/>
                  </a:lnTo>
                  <a:lnTo>
                    <a:pt x="608418" y="765810"/>
                  </a:lnTo>
                  <a:lnTo>
                    <a:pt x="585431" y="760691"/>
                  </a:lnTo>
                  <a:lnTo>
                    <a:pt x="569937" y="755726"/>
                  </a:lnTo>
                  <a:lnTo>
                    <a:pt x="569937" y="796074"/>
                  </a:lnTo>
                  <a:lnTo>
                    <a:pt x="583958" y="802525"/>
                  </a:lnTo>
                  <a:lnTo>
                    <a:pt x="598716" y="807021"/>
                  </a:lnTo>
                  <a:lnTo>
                    <a:pt x="615708" y="809955"/>
                  </a:lnTo>
                  <a:lnTo>
                    <a:pt x="632942" y="811060"/>
                  </a:lnTo>
                  <a:lnTo>
                    <a:pt x="650036" y="810475"/>
                  </a:lnTo>
                  <a:lnTo>
                    <a:pt x="696239" y="790308"/>
                  </a:lnTo>
                  <a:lnTo>
                    <a:pt x="718540" y="748766"/>
                  </a:lnTo>
                  <a:lnTo>
                    <a:pt x="719251" y="732663"/>
                  </a:lnTo>
                  <a:close/>
                </a:path>
                <a:path w="1438909" h="1441450">
                  <a:moveTo>
                    <a:pt x="1438503" y="715657"/>
                  </a:moveTo>
                  <a:lnTo>
                    <a:pt x="1430121" y="681253"/>
                  </a:lnTo>
                  <a:lnTo>
                    <a:pt x="1406639" y="651967"/>
                  </a:lnTo>
                  <a:lnTo>
                    <a:pt x="1391958" y="642162"/>
                  </a:lnTo>
                  <a:lnTo>
                    <a:pt x="1384706" y="637324"/>
                  </a:lnTo>
                  <a:lnTo>
                    <a:pt x="1384706" y="715657"/>
                  </a:lnTo>
                  <a:lnTo>
                    <a:pt x="1384706" y="796937"/>
                  </a:lnTo>
                  <a:lnTo>
                    <a:pt x="1384706" y="1301902"/>
                  </a:lnTo>
                  <a:lnTo>
                    <a:pt x="1375321" y="1318729"/>
                  </a:lnTo>
                  <a:lnTo>
                    <a:pt x="1346949" y="1338110"/>
                  </a:lnTo>
                  <a:lnTo>
                    <a:pt x="1300238" y="1356410"/>
                  </a:lnTo>
                  <a:lnTo>
                    <a:pt x="1235875" y="1370050"/>
                  </a:lnTo>
                  <a:lnTo>
                    <a:pt x="1154544" y="1375397"/>
                  </a:lnTo>
                  <a:lnTo>
                    <a:pt x="1073162" y="1370164"/>
                  </a:lnTo>
                  <a:lnTo>
                    <a:pt x="1008900" y="1356753"/>
                  </a:lnTo>
                  <a:lnTo>
                    <a:pt x="962317" y="1338605"/>
                  </a:lnTo>
                  <a:lnTo>
                    <a:pt x="933958" y="1319174"/>
                  </a:lnTo>
                  <a:lnTo>
                    <a:pt x="924382" y="1301902"/>
                  </a:lnTo>
                  <a:lnTo>
                    <a:pt x="924382" y="1203325"/>
                  </a:lnTo>
                  <a:lnTo>
                    <a:pt x="968070" y="1222489"/>
                  </a:lnTo>
                  <a:lnTo>
                    <a:pt x="1013269" y="1237157"/>
                  </a:lnTo>
                  <a:lnTo>
                    <a:pt x="1059649" y="1247254"/>
                  </a:lnTo>
                  <a:lnTo>
                    <a:pt x="1106855" y="1252728"/>
                  </a:lnTo>
                  <a:lnTo>
                    <a:pt x="1154544" y="1253477"/>
                  </a:lnTo>
                  <a:lnTo>
                    <a:pt x="1202232" y="1252740"/>
                  </a:lnTo>
                  <a:lnTo>
                    <a:pt x="1249438" y="1247279"/>
                  </a:lnTo>
                  <a:lnTo>
                    <a:pt x="1295819" y="1237170"/>
                  </a:lnTo>
                  <a:lnTo>
                    <a:pt x="1341018" y="1222502"/>
                  </a:lnTo>
                  <a:lnTo>
                    <a:pt x="1384706" y="1203325"/>
                  </a:lnTo>
                  <a:lnTo>
                    <a:pt x="1384706" y="1122045"/>
                  </a:lnTo>
                  <a:lnTo>
                    <a:pt x="1375321" y="1139355"/>
                  </a:lnTo>
                  <a:lnTo>
                    <a:pt x="1346949" y="1158849"/>
                  </a:lnTo>
                  <a:lnTo>
                    <a:pt x="1300238" y="1177086"/>
                  </a:lnTo>
                  <a:lnTo>
                    <a:pt x="1235875" y="1190574"/>
                  </a:lnTo>
                  <a:lnTo>
                    <a:pt x="1154544" y="1195832"/>
                  </a:lnTo>
                  <a:lnTo>
                    <a:pt x="1073162" y="1190574"/>
                  </a:lnTo>
                  <a:lnTo>
                    <a:pt x="1008900" y="1177086"/>
                  </a:lnTo>
                  <a:lnTo>
                    <a:pt x="962317" y="1158849"/>
                  </a:lnTo>
                  <a:lnTo>
                    <a:pt x="933958" y="1139355"/>
                  </a:lnTo>
                  <a:lnTo>
                    <a:pt x="924382" y="1122045"/>
                  </a:lnTo>
                  <a:lnTo>
                    <a:pt x="924382" y="1002144"/>
                  </a:lnTo>
                  <a:lnTo>
                    <a:pt x="968108" y="1021181"/>
                  </a:lnTo>
                  <a:lnTo>
                    <a:pt x="1013320" y="1035761"/>
                  </a:lnTo>
                  <a:lnTo>
                    <a:pt x="1059688" y="1045806"/>
                  </a:lnTo>
                  <a:lnTo>
                    <a:pt x="1106881" y="1051255"/>
                  </a:lnTo>
                  <a:lnTo>
                    <a:pt x="1154544" y="1052017"/>
                  </a:lnTo>
                  <a:lnTo>
                    <a:pt x="1202220" y="1051255"/>
                  </a:lnTo>
                  <a:lnTo>
                    <a:pt x="1249400" y="1045819"/>
                  </a:lnTo>
                  <a:lnTo>
                    <a:pt x="1295768" y="1035773"/>
                  </a:lnTo>
                  <a:lnTo>
                    <a:pt x="1340993" y="1021194"/>
                  </a:lnTo>
                  <a:lnTo>
                    <a:pt x="1384706" y="1002144"/>
                  </a:lnTo>
                  <a:lnTo>
                    <a:pt x="1384706" y="920584"/>
                  </a:lnTo>
                  <a:lnTo>
                    <a:pt x="1375321" y="937882"/>
                  </a:lnTo>
                  <a:lnTo>
                    <a:pt x="1346949" y="957389"/>
                  </a:lnTo>
                  <a:lnTo>
                    <a:pt x="1300238" y="975614"/>
                  </a:lnTo>
                  <a:lnTo>
                    <a:pt x="1235875" y="989101"/>
                  </a:lnTo>
                  <a:lnTo>
                    <a:pt x="1154544" y="994371"/>
                  </a:lnTo>
                  <a:lnTo>
                    <a:pt x="1154544" y="994079"/>
                  </a:lnTo>
                  <a:lnTo>
                    <a:pt x="1073162" y="988809"/>
                  </a:lnTo>
                  <a:lnTo>
                    <a:pt x="1008900" y="975334"/>
                  </a:lnTo>
                  <a:lnTo>
                    <a:pt x="962317" y="957097"/>
                  </a:lnTo>
                  <a:lnTo>
                    <a:pt x="933958" y="937602"/>
                  </a:lnTo>
                  <a:lnTo>
                    <a:pt x="924382" y="920292"/>
                  </a:lnTo>
                  <a:lnTo>
                    <a:pt x="924382" y="796937"/>
                  </a:lnTo>
                  <a:lnTo>
                    <a:pt x="968070" y="816089"/>
                  </a:lnTo>
                  <a:lnTo>
                    <a:pt x="1013269" y="830757"/>
                  </a:lnTo>
                  <a:lnTo>
                    <a:pt x="1059649" y="840867"/>
                  </a:lnTo>
                  <a:lnTo>
                    <a:pt x="1106855" y="846328"/>
                  </a:lnTo>
                  <a:lnTo>
                    <a:pt x="1154544" y="847090"/>
                  </a:lnTo>
                  <a:lnTo>
                    <a:pt x="1202232" y="846340"/>
                  </a:lnTo>
                  <a:lnTo>
                    <a:pt x="1249438" y="840879"/>
                  </a:lnTo>
                  <a:lnTo>
                    <a:pt x="1295819" y="830783"/>
                  </a:lnTo>
                  <a:lnTo>
                    <a:pt x="1341018" y="816102"/>
                  </a:lnTo>
                  <a:lnTo>
                    <a:pt x="1384706" y="796937"/>
                  </a:lnTo>
                  <a:lnTo>
                    <a:pt x="1384706" y="715657"/>
                  </a:lnTo>
                  <a:lnTo>
                    <a:pt x="1375054" y="732955"/>
                  </a:lnTo>
                  <a:lnTo>
                    <a:pt x="1346530" y="752462"/>
                  </a:lnTo>
                  <a:lnTo>
                    <a:pt x="1299819" y="770686"/>
                  </a:lnTo>
                  <a:lnTo>
                    <a:pt x="1235595" y="784174"/>
                  </a:lnTo>
                  <a:lnTo>
                    <a:pt x="1154544" y="789444"/>
                  </a:lnTo>
                  <a:lnTo>
                    <a:pt x="1073492" y="784174"/>
                  </a:lnTo>
                  <a:lnTo>
                    <a:pt x="1009269" y="770686"/>
                  </a:lnTo>
                  <a:lnTo>
                    <a:pt x="962571" y="752462"/>
                  </a:lnTo>
                  <a:lnTo>
                    <a:pt x="934046" y="732955"/>
                  </a:lnTo>
                  <a:lnTo>
                    <a:pt x="924382" y="715657"/>
                  </a:lnTo>
                  <a:lnTo>
                    <a:pt x="933958" y="698385"/>
                  </a:lnTo>
                  <a:lnTo>
                    <a:pt x="962317" y="678954"/>
                  </a:lnTo>
                  <a:lnTo>
                    <a:pt x="1008900" y="660806"/>
                  </a:lnTo>
                  <a:lnTo>
                    <a:pt x="1073162" y="647395"/>
                  </a:lnTo>
                  <a:lnTo>
                    <a:pt x="1154544" y="642162"/>
                  </a:lnTo>
                  <a:lnTo>
                    <a:pt x="1235824" y="647395"/>
                  </a:lnTo>
                  <a:lnTo>
                    <a:pt x="1300073" y="660806"/>
                  </a:lnTo>
                  <a:lnTo>
                    <a:pt x="1346695" y="678954"/>
                  </a:lnTo>
                  <a:lnTo>
                    <a:pt x="1375105" y="698385"/>
                  </a:lnTo>
                  <a:lnTo>
                    <a:pt x="1384706" y="715657"/>
                  </a:lnTo>
                  <a:lnTo>
                    <a:pt x="1384706" y="637324"/>
                  </a:lnTo>
                  <a:lnTo>
                    <a:pt x="1324432" y="609003"/>
                  </a:lnTo>
                  <a:lnTo>
                    <a:pt x="1270749" y="595439"/>
                  </a:lnTo>
                  <a:lnTo>
                    <a:pt x="1212037" y="587260"/>
                  </a:lnTo>
                  <a:lnTo>
                    <a:pt x="1150810" y="584517"/>
                  </a:lnTo>
                  <a:lnTo>
                    <a:pt x="1089571" y="587260"/>
                  </a:lnTo>
                  <a:lnTo>
                    <a:pt x="1030859" y="595439"/>
                  </a:lnTo>
                  <a:lnTo>
                    <a:pt x="977176" y="609003"/>
                  </a:lnTo>
                  <a:lnTo>
                    <a:pt x="931049" y="627862"/>
                  </a:lnTo>
                  <a:lnTo>
                    <a:pt x="894981" y="651967"/>
                  </a:lnTo>
                  <a:lnTo>
                    <a:pt x="863104" y="715657"/>
                  </a:lnTo>
                  <a:lnTo>
                    <a:pt x="863104" y="1301902"/>
                  </a:lnTo>
                  <a:lnTo>
                    <a:pt x="894981" y="1365719"/>
                  </a:lnTo>
                  <a:lnTo>
                    <a:pt x="931049" y="1389811"/>
                  </a:lnTo>
                  <a:lnTo>
                    <a:pt x="977176" y="1408658"/>
                  </a:lnTo>
                  <a:lnTo>
                    <a:pt x="1030859" y="1422171"/>
                  </a:lnTo>
                  <a:lnTo>
                    <a:pt x="1089469" y="1430299"/>
                  </a:lnTo>
                  <a:lnTo>
                    <a:pt x="1150810" y="1433042"/>
                  </a:lnTo>
                  <a:lnTo>
                    <a:pt x="1212037" y="1430299"/>
                  </a:lnTo>
                  <a:lnTo>
                    <a:pt x="1270749" y="1422120"/>
                  </a:lnTo>
                  <a:lnTo>
                    <a:pt x="1324432" y="1408557"/>
                  </a:lnTo>
                  <a:lnTo>
                    <a:pt x="1370571" y="1389697"/>
                  </a:lnTo>
                  <a:lnTo>
                    <a:pt x="1391958" y="1375397"/>
                  </a:lnTo>
                  <a:lnTo>
                    <a:pt x="1406639" y="1365592"/>
                  </a:lnTo>
                  <a:lnTo>
                    <a:pt x="1430121" y="1336306"/>
                  </a:lnTo>
                  <a:lnTo>
                    <a:pt x="1438503" y="1301902"/>
                  </a:lnTo>
                  <a:lnTo>
                    <a:pt x="1438503" y="1203325"/>
                  </a:lnTo>
                  <a:lnTo>
                    <a:pt x="1438503" y="1195832"/>
                  </a:lnTo>
                  <a:lnTo>
                    <a:pt x="1438503" y="1002144"/>
                  </a:lnTo>
                  <a:lnTo>
                    <a:pt x="1438503" y="994371"/>
                  </a:lnTo>
                  <a:lnTo>
                    <a:pt x="1438503" y="796937"/>
                  </a:lnTo>
                  <a:lnTo>
                    <a:pt x="1438503" y="789444"/>
                  </a:lnTo>
                  <a:lnTo>
                    <a:pt x="1438503" y="715657"/>
                  </a:lnTo>
                  <a:close/>
                </a:path>
                <a:path w="1438909" h="1441450">
                  <a:moveTo>
                    <a:pt x="1438503" y="185902"/>
                  </a:moveTo>
                  <a:lnTo>
                    <a:pt x="1431874" y="136486"/>
                  </a:lnTo>
                  <a:lnTo>
                    <a:pt x="1413167" y="92075"/>
                  </a:lnTo>
                  <a:lnTo>
                    <a:pt x="1384160" y="54457"/>
                  </a:lnTo>
                  <a:lnTo>
                    <a:pt x="1346593" y="25387"/>
                  </a:lnTo>
                  <a:lnTo>
                    <a:pt x="1302270" y="6642"/>
                  </a:lnTo>
                  <a:lnTo>
                    <a:pt x="1252943" y="0"/>
                  </a:lnTo>
                  <a:lnTo>
                    <a:pt x="185572" y="0"/>
                  </a:lnTo>
                  <a:lnTo>
                    <a:pt x="136245" y="6642"/>
                  </a:lnTo>
                  <a:lnTo>
                    <a:pt x="91909" y="25387"/>
                  </a:lnTo>
                  <a:lnTo>
                    <a:pt x="54356" y="54457"/>
                  </a:lnTo>
                  <a:lnTo>
                    <a:pt x="25336" y="92075"/>
                  </a:lnTo>
                  <a:lnTo>
                    <a:pt x="6629" y="136486"/>
                  </a:lnTo>
                  <a:lnTo>
                    <a:pt x="0" y="185902"/>
                  </a:lnTo>
                  <a:lnTo>
                    <a:pt x="0" y="1255204"/>
                  </a:lnTo>
                  <a:lnTo>
                    <a:pt x="6629" y="1304632"/>
                  </a:lnTo>
                  <a:lnTo>
                    <a:pt x="25336" y="1349032"/>
                  </a:lnTo>
                  <a:lnTo>
                    <a:pt x="54356" y="1386662"/>
                  </a:lnTo>
                  <a:lnTo>
                    <a:pt x="91909" y="1415732"/>
                  </a:lnTo>
                  <a:lnTo>
                    <a:pt x="136245" y="1434465"/>
                  </a:lnTo>
                  <a:lnTo>
                    <a:pt x="185572" y="1441107"/>
                  </a:lnTo>
                  <a:lnTo>
                    <a:pt x="863104" y="1441107"/>
                  </a:lnTo>
                  <a:lnTo>
                    <a:pt x="863104" y="1383461"/>
                  </a:lnTo>
                  <a:lnTo>
                    <a:pt x="185572" y="1383461"/>
                  </a:lnTo>
                  <a:lnTo>
                    <a:pt x="135788" y="1373314"/>
                  </a:lnTo>
                  <a:lnTo>
                    <a:pt x="95135" y="1345819"/>
                  </a:lnTo>
                  <a:lnTo>
                    <a:pt x="67691" y="1305077"/>
                  </a:lnTo>
                  <a:lnTo>
                    <a:pt x="57543" y="1255204"/>
                  </a:lnTo>
                  <a:lnTo>
                    <a:pt x="57543" y="185902"/>
                  </a:lnTo>
                  <a:lnTo>
                    <a:pt x="67691" y="136029"/>
                  </a:lnTo>
                  <a:lnTo>
                    <a:pt x="95135" y="95300"/>
                  </a:lnTo>
                  <a:lnTo>
                    <a:pt x="135788" y="67792"/>
                  </a:lnTo>
                  <a:lnTo>
                    <a:pt x="185572" y="57645"/>
                  </a:lnTo>
                  <a:lnTo>
                    <a:pt x="1252943" y="57645"/>
                  </a:lnTo>
                  <a:lnTo>
                    <a:pt x="1302727" y="67792"/>
                  </a:lnTo>
                  <a:lnTo>
                    <a:pt x="1343393" y="95300"/>
                  </a:lnTo>
                  <a:lnTo>
                    <a:pt x="1370838" y="136029"/>
                  </a:lnTo>
                  <a:lnTo>
                    <a:pt x="1380972" y="185902"/>
                  </a:lnTo>
                  <a:lnTo>
                    <a:pt x="1380972" y="605269"/>
                  </a:lnTo>
                  <a:lnTo>
                    <a:pt x="1438503" y="605269"/>
                  </a:lnTo>
                  <a:lnTo>
                    <a:pt x="1438503" y="185902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330947" y="2670809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120952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464267" y="2604129"/>
              <a:ext cx="76200" cy="133350"/>
            </a:xfrm>
            <a:custGeom>
              <a:avLst/>
              <a:gdLst/>
              <a:ahLst/>
              <a:cxnLst/>
              <a:rect l="l" t="t" r="r" b="b"/>
              <a:pathLst>
                <a:path w="76200" h="133350">
                  <a:moveTo>
                    <a:pt x="0" y="133350"/>
                  </a:moveTo>
                  <a:lnTo>
                    <a:pt x="76200" y="666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Slide Number Placeholder 8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2367</Words>
  <Application>WPS Presentation</Application>
  <PresentationFormat>On-screen Show (4:3)</PresentationFormat>
  <Paragraphs>199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Segoe UI</vt:lpstr>
      <vt:lpstr>Times New Roman</vt:lpstr>
      <vt:lpstr>Calibri</vt:lpstr>
      <vt:lpstr>Microsoft YaHei</vt:lpstr>
      <vt:lpstr>Arial Unicode MS</vt:lpstr>
      <vt:lpstr>Office Theme</vt:lpstr>
      <vt:lpstr>Building Serverless Applications  with Lambda</vt:lpstr>
      <vt:lpstr>Overview</vt:lpstr>
      <vt:lpstr>Serverless</vt:lpstr>
      <vt:lpstr>AWS Lambda</vt:lpstr>
      <vt:lpstr>Lambda Execution</vt:lpstr>
      <vt:lpstr>Creating Your Lambda Function</vt:lpstr>
      <vt:lpstr>Lambda Pricing</vt:lpstr>
      <vt:lpstr>Lambda with S3 and SNS</vt:lpstr>
      <vt:lpstr>Lambda with SQS and Kinesis</vt:lpstr>
      <vt:lpstr>Lambda with Lex and Cloudwatch</vt:lpstr>
      <vt:lpstr>Amazon API Gateway</vt:lpstr>
      <vt:lpstr>Serverless Developer Tools</vt:lpstr>
      <vt:lpstr>AWS Serverless Application Repository</vt:lpstr>
      <vt:lpstr>Demo</vt:lpstr>
      <vt:lpstr>Stop and Start Amazon EC2 instances  using Lambda</vt:lpstr>
      <vt:lpstr>Demo</vt:lpstr>
      <vt:lpstr>Lambda is compute component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Serverless Applications  with Lambda</dc:title>
  <dc:creator>Michael Josefik</dc:creator>
  <cp:lastModifiedBy>Steve Sam</cp:lastModifiedBy>
  <cp:revision>4</cp:revision>
  <dcterms:created xsi:type="dcterms:W3CDTF">2021-08-16T23:05:00Z</dcterms:created>
  <dcterms:modified xsi:type="dcterms:W3CDTF">2022-07-16T19:28:13Z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2020-05-11T22:00:00Z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2021-08-16T22:00:00Z</vt:filetime>
  </property>
  <property fmtid="{D5CDD505-2E9C-101B-9397-08002B2CF9AE}" pid="5" name="ICV">
    <vt:lpwstr>B1D51A8ABAC74F1FBE048499B1CD2053</vt:lpwstr>
  </property>
  <property fmtid="{D5CDD505-2E9C-101B-9397-08002B2CF9AE}" pid="6" name="KSOProductBuildVer">
    <vt:lpwstr>1033-11.2.0.11191</vt:lpwstr>
  </property>
</Properties>
</file>