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82" r:id="rId17"/>
    <p:sldId id="284" r:id="rId18"/>
    <p:sldId id="285" r:id="rId19"/>
    <p:sldId id="286" r:id="rId20"/>
    <p:sldId id="287" r:id="rId21"/>
    <p:sldId id="289" r:id="rId22"/>
    <p:sldId id="290" r:id="rId2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5346" y="1896554"/>
            <a:ext cx="13205307" cy="456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A0275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909" y="3668605"/>
            <a:ext cx="1435818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792" y="2125980"/>
            <a:ext cx="14434414" cy="607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754697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75" dirty="0">
                <a:solidFill>
                  <a:srgbClr val="171717"/>
                </a:solidFill>
              </a:rPr>
              <a:t>Managemen</a:t>
            </a:r>
            <a:r>
              <a:rPr sz="6000" spc="-1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5" dirty="0">
                <a:solidFill>
                  <a:srgbClr val="171717"/>
                </a:solidFill>
              </a:rPr>
              <a:t>and  </a:t>
            </a:r>
            <a:r>
              <a:rPr sz="6000" spc="-105" dirty="0">
                <a:solidFill>
                  <a:srgbClr val="171717"/>
                </a:solidFill>
              </a:rPr>
              <a:t>G</a:t>
            </a:r>
            <a:r>
              <a:rPr sz="6000" spc="-105" dirty="0">
                <a:solidFill>
                  <a:srgbClr val="171717"/>
                </a:solidFill>
              </a:rPr>
              <a:t>o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90" dirty="0">
                <a:solidFill>
                  <a:srgbClr val="171717"/>
                </a:solidFill>
              </a:rPr>
              <a:t>ernan</a:t>
            </a:r>
            <a:r>
              <a:rPr sz="6000" spc="-275" dirty="0">
                <a:solidFill>
                  <a:srgbClr val="171717"/>
                </a:solidFill>
              </a:rPr>
              <a:t>c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5" dirty="0">
                <a:solidFill>
                  <a:srgbClr val="171717"/>
                </a:solidFill>
              </a:rPr>
              <a:t>Servi</a:t>
            </a:r>
            <a:r>
              <a:rPr sz="6000" spc="-285" dirty="0">
                <a:solidFill>
                  <a:srgbClr val="171717"/>
                </a:solidFill>
              </a:rPr>
              <a:t>c</a:t>
            </a:r>
            <a:r>
              <a:rPr sz="6000" spc="-240" dirty="0">
                <a:solidFill>
                  <a:srgbClr val="171717"/>
                </a:solidFill>
              </a:rPr>
              <a:t>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2269266"/>
            <a:ext cx="8204834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Monitoring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management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75590">
              <a:lnSpc>
                <a:spcPts val="3800"/>
              </a:lnSpc>
              <a:spcBef>
                <a:spcPts val="252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Collects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logs,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metrics,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events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from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most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alarms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metrics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84835">
              <a:lnSpc>
                <a:spcPts val="3800"/>
              </a:lnSpc>
              <a:spcBef>
                <a:spcPts val="252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visualization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capabilities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metrics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38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Allows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custom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dashboards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collected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metrics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1910" y="649392"/>
            <a:ext cx="6412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Amazon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CloudWatch</a:t>
            </a:r>
            <a:endParaRPr spc="4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9779" y="3390900"/>
            <a:ext cx="2348230" cy="2349500"/>
            <a:chOff x="2249779" y="3390900"/>
            <a:chExt cx="2348230" cy="23495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9779" y="3390900"/>
              <a:ext cx="2347620" cy="2349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39479" y="3861434"/>
              <a:ext cx="1566545" cy="1409065"/>
            </a:xfrm>
            <a:custGeom>
              <a:avLst/>
              <a:gdLst/>
              <a:ahLst/>
              <a:cxnLst/>
              <a:rect l="l" t="t" r="r" b="b"/>
              <a:pathLst>
                <a:path w="1566545" h="1409064">
                  <a:moveTo>
                    <a:pt x="1091768" y="717562"/>
                  </a:moveTo>
                  <a:lnTo>
                    <a:pt x="1052271" y="695845"/>
                  </a:lnTo>
                  <a:lnTo>
                    <a:pt x="1009891" y="685584"/>
                  </a:lnTo>
                  <a:lnTo>
                    <a:pt x="966851" y="686473"/>
                  </a:lnTo>
                  <a:lnTo>
                    <a:pt x="925436" y="698169"/>
                  </a:lnTo>
                  <a:lnTo>
                    <a:pt x="887895" y="720331"/>
                  </a:lnTo>
                  <a:lnTo>
                    <a:pt x="856500" y="752652"/>
                  </a:lnTo>
                  <a:lnTo>
                    <a:pt x="834783" y="792137"/>
                  </a:lnTo>
                  <a:lnTo>
                    <a:pt x="824522" y="834529"/>
                  </a:lnTo>
                  <a:lnTo>
                    <a:pt x="825411" y="877570"/>
                  </a:lnTo>
                  <a:lnTo>
                    <a:pt x="837095" y="918984"/>
                  </a:lnTo>
                  <a:lnTo>
                    <a:pt x="859269" y="956525"/>
                  </a:lnTo>
                  <a:lnTo>
                    <a:pt x="891590" y="987920"/>
                  </a:lnTo>
                  <a:lnTo>
                    <a:pt x="928865" y="937475"/>
                  </a:lnTo>
                  <a:lnTo>
                    <a:pt x="913282" y="923582"/>
                  </a:lnTo>
                  <a:lnTo>
                    <a:pt x="900988" y="907097"/>
                  </a:lnTo>
                  <a:lnTo>
                    <a:pt x="892213" y="888492"/>
                  </a:lnTo>
                  <a:lnTo>
                    <a:pt x="887196" y="868248"/>
                  </a:lnTo>
                  <a:lnTo>
                    <a:pt x="886193" y="847420"/>
                  </a:lnTo>
                  <a:lnTo>
                    <a:pt x="889203" y="827087"/>
                  </a:lnTo>
                  <a:lnTo>
                    <a:pt x="896137" y="807758"/>
                  </a:lnTo>
                  <a:lnTo>
                    <a:pt x="906932" y="789927"/>
                  </a:lnTo>
                  <a:lnTo>
                    <a:pt x="937958" y="761923"/>
                  </a:lnTo>
                  <a:lnTo>
                    <a:pt x="976134" y="748423"/>
                  </a:lnTo>
                  <a:lnTo>
                    <a:pt x="1016584" y="750189"/>
                  </a:lnTo>
                  <a:lnTo>
                    <a:pt x="1054481" y="768007"/>
                  </a:lnTo>
                  <a:lnTo>
                    <a:pt x="1091768" y="717562"/>
                  </a:lnTo>
                  <a:close/>
                </a:path>
                <a:path w="1566545" h="1409064">
                  <a:moveTo>
                    <a:pt x="1563738" y="1298359"/>
                  </a:moveTo>
                  <a:lnTo>
                    <a:pt x="1555724" y="1256804"/>
                  </a:lnTo>
                  <a:lnTo>
                    <a:pt x="1531594" y="1220355"/>
                  </a:lnTo>
                  <a:lnTo>
                    <a:pt x="1500962" y="1189596"/>
                  </a:lnTo>
                  <a:lnTo>
                    <a:pt x="1500962" y="1298244"/>
                  </a:lnTo>
                  <a:lnTo>
                    <a:pt x="1497507" y="1316291"/>
                  </a:lnTo>
                  <a:lnTo>
                    <a:pt x="1487106" y="1332191"/>
                  </a:lnTo>
                  <a:lnTo>
                    <a:pt x="1471383" y="1342377"/>
                  </a:lnTo>
                  <a:lnTo>
                    <a:pt x="1453159" y="1345704"/>
                  </a:lnTo>
                  <a:lnTo>
                    <a:pt x="1434985" y="1342288"/>
                  </a:lnTo>
                  <a:lnTo>
                    <a:pt x="1419440" y="1332191"/>
                  </a:lnTo>
                  <a:lnTo>
                    <a:pt x="1245577" y="1158328"/>
                  </a:lnTo>
                  <a:lnTo>
                    <a:pt x="1219581" y="1132332"/>
                  </a:lnTo>
                  <a:lnTo>
                    <a:pt x="1210805" y="1123556"/>
                  </a:lnTo>
                  <a:lnTo>
                    <a:pt x="1229283" y="1107884"/>
                  </a:lnTo>
                  <a:lnTo>
                    <a:pt x="1246593" y="1090942"/>
                  </a:lnTo>
                  <a:lnTo>
                    <a:pt x="1262608" y="1072756"/>
                  </a:lnTo>
                  <a:lnTo>
                    <a:pt x="1277213" y="1053350"/>
                  </a:lnTo>
                  <a:lnTo>
                    <a:pt x="1487106" y="1264526"/>
                  </a:lnTo>
                  <a:lnTo>
                    <a:pt x="1497507" y="1280261"/>
                  </a:lnTo>
                  <a:lnTo>
                    <a:pt x="1500962" y="1298244"/>
                  </a:lnTo>
                  <a:lnTo>
                    <a:pt x="1500962" y="1189596"/>
                  </a:lnTo>
                  <a:lnTo>
                    <a:pt x="1365288" y="1053350"/>
                  </a:lnTo>
                  <a:lnTo>
                    <a:pt x="1309166" y="997000"/>
                  </a:lnTo>
                  <a:lnTo>
                    <a:pt x="1321244" y="965479"/>
                  </a:lnTo>
                  <a:lnTo>
                    <a:pt x="1330083" y="932586"/>
                  </a:lnTo>
                  <a:lnTo>
                    <a:pt x="1335519" y="898448"/>
                  </a:lnTo>
                  <a:lnTo>
                    <a:pt x="1337360" y="863231"/>
                  </a:lnTo>
                  <a:lnTo>
                    <a:pt x="1333766" y="814349"/>
                  </a:lnTo>
                  <a:lnTo>
                    <a:pt x="1323301" y="767664"/>
                  </a:lnTo>
                  <a:lnTo>
                    <a:pt x="1306487" y="723684"/>
                  </a:lnTo>
                  <a:lnTo>
                    <a:pt x="1283843" y="682942"/>
                  </a:lnTo>
                  <a:lnTo>
                    <a:pt x="1274711" y="670864"/>
                  </a:lnTo>
                  <a:lnTo>
                    <a:pt x="1274711" y="863231"/>
                  </a:lnTo>
                  <a:lnTo>
                    <a:pt x="1270368" y="911567"/>
                  </a:lnTo>
                  <a:lnTo>
                    <a:pt x="1257858" y="957084"/>
                  </a:lnTo>
                  <a:lnTo>
                    <a:pt x="1237945" y="998994"/>
                  </a:lnTo>
                  <a:lnTo>
                    <a:pt x="1211376" y="1036561"/>
                  </a:lnTo>
                  <a:lnTo>
                    <a:pt x="1178941" y="1068997"/>
                  </a:lnTo>
                  <a:lnTo>
                    <a:pt x="1141374" y="1095565"/>
                  </a:lnTo>
                  <a:lnTo>
                    <a:pt x="1099464" y="1115479"/>
                  </a:lnTo>
                  <a:lnTo>
                    <a:pt x="1053947" y="1127988"/>
                  </a:lnTo>
                  <a:lnTo>
                    <a:pt x="1005611" y="1132332"/>
                  </a:lnTo>
                  <a:lnTo>
                    <a:pt x="957376" y="1127988"/>
                  </a:lnTo>
                  <a:lnTo>
                    <a:pt x="911936" y="1115479"/>
                  </a:lnTo>
                  <a:lnTo>
                    <a:pt x="870077" y="1095565"/>
                  </a:lnTo>
                  <a:lnTo>
                    <a:pt x="832548" y="1068997"/>
                  </a:lnTo>
                  <a:lnTo>
                    <a:pt x="800138" y="1036561"/>
                  </a:lnTo>
                  <a:lnTo>
                    <a:pt x="773595" y="998994"/>
                  </a:lnTo>
                  <a:lnTo>
                    <a:pt x="753681" y="957084"/>
                  </a:lnTo>
                  <a:lnTo>
                    <a:pt x="741172" y="911567"/>
                  </a:lnTo>
                  <a:lnTo>
                    <a:pt x="736828" y="863231"/>
                  </a:lnTo>
                  <a:lnTo>
                    <a:pt x="741172" y="814997"/>
                  </a:lnTo>
                  <a:lnTo>
                    <a:pt x="753681" y="769556"/>
                  </a:lnTo>
                  <a:lnTo>
                    <a:pt x="773595" y="727697"/>
                  </a:lnTo>
                  <a:lnTo>
                    <a:pt x="800138" y="690168"/>
                  </a:lnTo>
                  <a:lnTo>
                    <a:pt x="832548" y="657758"/>
                  </a:lnTo>
                  <a:lnTo>
                    <a:pt x="870077" y="631215"/>
                  </a:lnTo>
                  <a:lnTo>
                    <a:pt x="911936" y="611301"/>
                  </a:lnTo>
                  <a:lnTo>
                    <a:pt x="957376" y="598792"/>
                  </a:lnTo>
                  <a:lnTo>
                    <a:pt x="1005611" y="594448"/>
                  </a:lnTo>
                  <a:lnTo>
                    <a:pt x="1053947" y="598792"/>
                  </a:lnTo>
                  <a:lnTo>
                    <a:pt x="1099464" y="611301"/>
                  </a:lnTo>
                  <a:lnTo>
                    <a:pt x="1141374" y="631215"/>
                  </a:lnTo>
                  <a:lnTo>
                    <a:pt x="1178941" y="657758"/>
                  </a:lnTo>
                  <a:lnTo>
                    <a:pt x="1211376" y="690168"/>
                  </a:lnTo>
                  <a:lnTo>
                    <a:pt x="1237945" y="727697"/>
                  </a:lnTo>
                  <a:lnTo>
                    <a:pt x="1257858" y="769556"/>
                  </a:lnTo>
                  <a:lnTo>
                    <a:pt x="1270368" y="814997"/>
                  </a:lnTo>
                  <a:lnTo>
                    <a:pt x="1274711" y="863231"/>
                  </a:lnTo>
                  <a:lnTo>
                    <a:pt x="1274711" y="670864"/>
                  </a:lnTo>
                  <a:lnTo>
                    <a:pt x="1223162" y="613232"/>
                  </a:lnTo>
                  <a:lnTo>
                    <a:pt x="1186141" y="585304"/>
                  </a:lnTo>
                  <a:lnTo>
                    <a:pt x="1145349" y="562673"/>
                  </a:lnTo>
                  <a:lnTo>
                    <a:pt x="1101331" y="545871"/>
                  </a:lnTo>
                  <a:lnTo>
                    <a:pt x="1054582" y="535406"/>
                  </a:lnTo>
                  <a:lnTo>
                    <a:pt x="1005611" y="531799"/>
                  </a:lnTo>
                  <a:lnTo>
                    <a:pt x="956729" y="535406"/>
                  </a:lnTo>
                  <a:lnTo>
                    <a:pt x="910043" y="545871"/>
                  </a:lnTo>
                  <a:lnTo>
                    <a:pt x="866063" y="562673"/>
                  </a:lnTo>
                  <a:lnTo>
                    <a:pt x="825322" y="585304"/>
                  </a:lnTo>
                  <a:lnTo>
                    <a:pt x="788339" y="613232"/>
                  </a:lnTo>
                  <a:lnTo>
                    <a:pt x="755611" y="645960"/>
                  </a:lnTo>
                  <a:lnTo>
                    <a:pt x="727684" y="682942"/>
                  </a:lnTo>
                  <a:lnTo>
                    <a:pt x="705053" y="723684"/>
                  </a:lnTo>
                  <a:lnTo>
                    <a:pt x="688251" y="767664"/>
                  </a:lnTo>
                  <a:lnTo>
                    <a:pt x="677786" y="814349"/>
                  </a:lnTo>
                  <a:lnTo>
                    <a:pt x="674179" y="863231"/>
                  </a:lnTo>
                  <a:lnTo>
                    <a:pt x="677786" y="912202"/>
                  </a:lnTo>
                  <a:lnTo>
                    <a:pt x="688251" y="958951"/>
                  </a:lnTo>
                  <a:lnTo>
                    <a:pt x="705053" y="1002969"/>
                  </a:lnTo>
                  <a:lnTo>
                    <a:pt x="727684" y="1043762"/>
                  </a:lnTo>
                  <a:lnTo>
                    <a:pt x="755611" y="1080782"/>
                  </a:lnTo>
                  <a:lnTo>
                    <a:pt x="788339" y="1113523"/>
                  </a:lnTo>
                  <a:lnTo>
                    <a:pt x="825322" y="1141463"/>
                  </a:lnTo>
                  <a:lnTo>
                    <a:pt x="866063" y="1164107"/>
                  </a:lnTo>
                  <a:lnTo>
                    <a:pt x="910043" y="1180922"/>
                  </a:lnTo>
                  <a:lnTo>
                    <a:pt x="956729" y="1191387"/>
                  </a:lnTo>
                  <a:lnTo>
                    <a:pt x="1005611" y="1194981"/>
                  </a:lnTo>
                  <a:lnTo>
                    <a:pt x="1045857" y="1192568"/>
                  </a:lnTo>
                  <a:lnTo>
                    <a:pt x="1084668" y="1185468"/>
                  </a:lnTo>
                  <a:lnTo>
                    <a:pt x="1121765" y="1173975"/>
                  </a:lnTo>
                  <a:lnTo>
                    <a:pt x="1156919" y="1158328"/>
                  </a:lnTo>
                  <a:lnTo>
                    <a:pt x="1374952" y="1376362"/>
                  </a:lnTo>
                  <a:lnTo>
                    <a:pt x="1391907" y="1390307"/>
                  </a:lnTo>
                  <a:lnTo>
                    <a:pt x="1410944" y="1400530"/>
                  </a:lnTo>
                  <a:lnTo>
                    <a:pt x="1431569" y="1406804"/>
                  </a:lnTo>
                  <a:lnTo>
                    <a:pt x="1453273" y="1408950"/>
                  </a:lnTo>
                  <a:lnTo>
                    <a:pt x="1474978" y="1406804"/>
                  </a:lnTo>
                  <a:lnTo>
                    <a:pt x="1514513" y="1390307"/>
                  </a:lnTo>
                  <a:lnTo>
                    <a:pt x="1551736" y="1345704"/>
                  </a:lnTo>
                  <a:lnTo>
                    <a:pt x="1555597" y="1339913"/>
                  </a:lnTo>
                  <a:lnTo>
                    <a:pt x="1563738" y="1298359"/>
                  </a:lnTo>
                  <a:close/>
                </a:path>
                <a:path w="1566545" h="1409064">
                  <a:moveTo>
                    <a:pt x="1566329" y="727278"/>
                  </a:moveTo>
                  <a:lnTo>
                    <a:pt x="1560550" y="661581"/>
                  </a:lnTo>
                  <a:lnTo>
                    <a:pt x="1544586" y="605993"/>
                  </a:lnTo>
                  <a:lnTo>
                    <a:pt x="1520482" y="559663"/>
                  </a:lnTo>
                  <a:lnTo>
                    <a:pt x="1490319" y="521754"/>
                  </a:lnTo>
                  <a:lnTo>
                    <a:pt x="1456143" y="491451"/>
                  </a:lnTo>
                  <a:lnTo>
                    <a:pt x="1420025" y="467906"/>
                  </a:lnTo>
                  <a:lnTo>
                    <a:pt x="1384007" y="450291"/>
                  </a:lnTo>
                  <a:lnTo>
                    <a:pt x="1320546" y="429514"/>
                  </a:lnTo>
                  <a:lnTo>
                    <a:pt x="1308430" y="373532"/>
                  </a:lnTo>
                  <a:lnTo>
                    <a:pt x="1288300" y="326720"/>
                  </a:lnTo>
                  <a:lnTo>
                    <a:pt x="1261706" y="288912"/>
                  </a:lnTo>
                  <a:lnTo>
                    <a:pt x="1230210" y="259854"/>
                  </a:lnTo>
                  <a:lnTo>
                    <a:pt x="1195362" y="239369"/>
                  </a:lnTo>
                  <a:lnTo>
                    <a:pt x="1158709" y="227228"/>
                  </a:lnTo>
                  <a:lnTo>
                    <a:pt x="1121803" y="223227"/>
                  </a:lnTo>
                  <a:lnTo>
                    <a:pt x="1090612" y="225907"/>
                  </a:lnTo>
                  <a:lnTo>
                    <a:pt x="1060665" y="233781"/>
                  </a:lnTo>
                  <a:lnTo>
                    <a:pt x="1032471" y="246583"/>
                  </a:lnTo>
                  <a:lnTo>
                    <a:pt x="1006487" y="264083"/>
                  </a:lnTo>
                  <a:lnTo>
                    <a:pt x="986828" y="225412"/>
                  </a:lnTo>
                  <a:lnTo>
                    <a:pt x="964501" y="189496"/>
                  </a:lnTo>
                  <a:lnTo>
                    <a:pt x="939596" y="156400"/>
                  </a:lnTo>
                  <a:lnTo>
                    <a:pt x="912139" y="126212"/>
                  </a:lnTo>
                  <a:lnTo>
                    <a:pt x="872832" y="91033"/>
                  </a:lnTo>
                  <a:lnTo>
                    <a:pt x="831075" y="61468"/>
                  </a:lnTo>
                  <a:lnTo>
                    <a:pt x="787184" y="37566"/>
                  </a:lnTo>
                  <a:lnTo>
                    <a:pt x="741514" y="19405"/>
                  </a:lnTo>
                  <a:lnTo>
                    <a:pt x="694397" y="7048"/>
                  </a:lnTo>
                  <a:lnTo>
                    <a:pt x="646176" y="558"/>
                  </a:lnTo>
                  <a:lnTo>
                    <a:pt x="597179" y="0"/>
                  </a:lnTo>
                  <a:lnTo>
                    <a:pt x="547751" y="5435"/>
                  </a:lnTo>
                  <a:lnTo>
                    <a:pt x="498221" y="16941"/>
                  </a:lnTo>
                  <a:lnTo>
                    <a:pt x="448945" y="34582"/>
                  </a:lnTo>
                  <a:lnTo>
                    <a:pt x="408139" y="55232"/>
                  </a:lnTo>
                  <a:lnTo>
                    <a:pt x="369836" y="81457"/>
                  </a:lnTo>
                  <a:lnTo>
                    <a:pt x="334429" y="112585"/>
                  </a:lnTo>
                  <a:lnTo>
                    <a:pt x="302361" y="147967"/>
                  </a:lnTo>
                  <a:lnTo>
                    <a:pt x="274066" y="186944"/>
                  </a:lnTo>
                  <a:lnTo>
                    <a:pt x="249961" y="228866"/>
                  </a:lnTo>
                  <a:lnTo>
                    <a:pt x="230466" y="273062"/>
                  </a:lnTo>
                  <a:lnTo>
                    <a:pt x="216001" y="318884"/>
                  </a:lnTo>
                  <a:lnTo>
                    <a:pt x="207022" y="365671"/>
                  </a:lnTo>
                  <a:lnTo>
                    <a:pt x="203936" y="412762"/>
                  </a:lnTo>
                  <a:lnTo>
                    <a:pt x="203936" y="420966"/>
                  </a:lnTo>
                  <a:lnTo>
                    <a:pt x="204622" y="437222"/>
                  </a:lnTo>
                  <a:lnTo>
                    <a:pt x="173786" y="449186"/>
                  </a:lnTo>
                  <a:lnTo>
                    <a:pt x="106133" y="489407"/>
                  </a:lnTo>
                  <a:lnTo>
                    <a:pt x="73520" y="519391"/>
                  </a:lnTo>
                  <a:lnTo>
                    <a:pt x="44500" y="557085"/>
                  </a:lnTo>
                  <a:lnTo>
                    <a:pt x="21170" y="603364"/>
                  </a:lnTo>
                  <a:lnTo>
                    <a:pt x="5638" y="659079"/>
                  </a:lnTo>
                  <a:lnTo>
                    <a:pt x="0" y="725081"/>
                  </a:lnTo>
                  <a:lnTo>
                    <a:pt x="5461" y="788835"/>
                  </a:lnTo>
                  <a:lnTo>
                    <a:pt x="20269" y="843800"/>
                  </a:lnTo>
                  <a:lnTo>
                    <a:pt x="42087" y="890460"/>
                  </a:lnTo>
                  <a:lnTo>
                    <a:pt x="68554" y="929309"/>
                  </a:lnTo>
                  <a:lnTo>
                    <a:pt x="97307" y="960805"/>
                  </a:lnTo>
                  <a:lnTo>
                    <a:pt x="152336" y="1003706"/>
                  </a:lnTo>
                  <a:lnTo>
                    <a:pt x="198856" y="1025055"/>
                  </a:lnTo>
                  <a:lnTo>
                    <a:pt x="250647" y="1033030"/>
                  </a:lnTo>
                  <a:lnTo>
                    <a:pt x="595236" y="1033030"/>
                  </a:lnTo>
                  <a:lnTo>
                    <a:pt x="595236" y="970368"/>
                  </a:lnTo>
                  <a:lnTo>
                    <a:pt x="250609" y="970368"/>
                  </a:lnTo>
                  <a:lnTo>
                    <a:pt x="233197" y="968883"/>
                  </a:lnTo>
                  <a:lnTo>
                    <a:pt x="185801" y="950696"/>
                  </a:lnTo>
                  <a:lnTo>
                    <a:pt x="128905" y="903846"/>
                  </a:lnTo>
                  <a:lnTo>
                    <a:pt x="103162" y="870724"/>
                  </a:lnTo>
                  <a:lnTo>
                    <a:pt x="82092" y="830313"/>
                  </a:lnTo>
                  <a:lnTo>
                    <a:pt x="67868" y="781977"/>
                  </a:lnTo>
                  <a:lnTo>
                    <a:pt x="62649" y="725081"/>
                  </a:lnTo>
                  <a:lnTo>
                    <a:pt x="69088" y="661949"/>
                  </a:lnTo>
                  <a:lnTo>
                    <a:pt x="86575" y="610819"/>
                  </a:lnTo>
                  <a:lnTo>
                    <a:pt x="112369" y="570407"/>
                  </a:lnTo>
                  <a:lnTo>
                    <a:pt x="143725" y="539457"/>
                  </a:lnTo>
                  <a:lnTo>
                    <a:pt x="177901" y="516724"/>
                  </a:lnTo>
                  <a:lnTo>
                    <a:pt x="243751" y="490855"/>
                  </a:lnTo>
                  <a:lnTo>
                    <a:pt x="250583" y="489597"/>
                  </a:lnTo>
                  <a:lnTo>
                    <a:pt x="256844" y="486092"/>
                  </a:lnTo>
                  <a:lnTo>
                    <a:pt x="261543" y="480834"/>
                  </a:lnTo>
                  <a:lnTo>
                    <a:pt x="265379" y="475399"/>
                  </a:lnTo>
                  <a:lnTo>
                    <a:pt x="267982" y="469353"/>
                  </a:lnTo>
                  <a:lnTo>
                    <a:pt x="269265" y="462902"/>
                  </a:lnTo>
                  <a:lnTo>
                    <a:pt x="269151" y="456234"/>
                  </a:lnTo>
                  <a:lnTo>
                    <a:pt x="268046" y="445643"/>
                  </a:lnTo>
                  <a:lnTo>
                    <a:pt x="267233" y="434835"/>
                  </a:lnTo>
                  <a:lnTo>
                    <a:pt x="266750" y="423862"/>
                  </a:lnTo>
                  <a:lnTo>
                    <a:pt x="266585" y="412762"/>
                  </a:lnTo>
                  <a:lnTo>
                    <a:pt x="270713" y="363423"/>
                  </a:lnTo>
                  <a:lnTo>
                    <a:pt x="282587" y="314350"/>
                  </a:lnTo>
                  <a:lnTo>
                    <a:pt x="301421" y="266738"/>
                  </a:lnTo>
                  <a:lnTo>
                    <a:pt x="326478" y="221767"/>
                  </a:lnTo>
                  <a:lnTo>
                    <a:pt x="356958" y="180657"/>
                  </a:lnTo>
                  <a:lnTo>
                    <a:pt x="392099" y="144576"/>
                  </a:lnTo>
                  <a:lnTo>
                    <a:pt x="431139" y="114731"/>
                  </a:lnTo>
                  <a:lnTo>
                    <a:pt x="473316" y="92316"/>
                  </a:lnTo>
                  <a:lnTo>
                    <a:pt x="519963" y="75946"/>
                  </a:lnTo>
                  <a:lnTo>
                    <a:pt x="566839" y="66027"/>
                  </a:lnTo>
                  <a:lnTo>
                    <a:pt x="613524" y="62471"/>
                  </a:lnTo>
                  <a:lnTo>
                    <a:pt x="659638" y="65201"/>
                  </a:lnTo>
                  <a:lnTo>
                    <a:pt x="704786" y="74155"/>
                  </a:lnTo>
                  <a:lnTo>
                    <a:pt x="748576" y="89230"/>
                  </a:lnTo>
                  <a:lnTo>
                    <a:pt x="790613" y="110375"/>
                  </a:lnTo>
                  <a:lnTo>
                    <a:pt x="830491" y="137490"/>
                  </a:lnTo>
                  <a:lnTo>
                    <a:pt x="867841" y="170510"/>
                  </a:lnTo>
                  <a:lnTo>
                    <a:pt x="897775" y="204355"/>
                  </a:lnTo>
                  <a:lnTo>
                    <a:pt x="924166" y="242468"/>
                  </a:lnTo>
                  <a:lnTo>
                    <a:pt x="946950" y="284695"/>
                  </a:lnTo>
                  <a:lnTo>
                    <a:pt x="966050" y="330898"/>
                  </a:lnTo>
                  <a:lnTo>
                    <a:pt x="969987" y="338455"/>
                  </a:lnTo>
                  <a:lnTo>
                    <a:pt x="975677" y="344576"/>
                  </a:lnTo>
                  <a:lnTo>
                    <a:pt x="982789" y="348970"/>
                  </a:lnTo>
                  <a:lnTo>
                    <a:pt x="990955" y="351320"/>
                  </a:lnTo>
                  <a:lnTo>
                    <a:pt x="999464" y="351358"/>
                  </a:lnTo>
                  <a:lnTo>
                    <a:pt x="1007541" y="349224"/>
                  </a:lnTo>
                  <a:lnTo>
                    <a:pt x="1014768" y="345071"/>
                  </a:lnTo>
                  <a:lnTo>
                    <a:pt x="1020711" y="339013"/>
                  </a:lnTo>
                  <a:lnTo>
                    <a:pt x="1041539" y="316484"/>
                  </a:lnTo>
                  <a:lnTo>
                    <a:pt x="1065923" y="299796"/>
                  </a:lnTo>
                  <a:lnTo>
                    <a:pt x="1092974" y="289445"/>
                  </a:lnTo>
                  <a:lnTo>
                    <a:pt x="1121803" y="285889"/>
                  </a:lnTo>
                  <a:lnTo>
                    <a:pt x="1159217" y="292087"/>
                  </a:lnTo>
                  <a:lnTo>
                    <a:pt x="1194663" y="311073"/>
                  </a:lnTo>
                  <a:lnTo>
                    <a:pt x="1225181" y="343395"/>
                  </a:lnTo>
                  <a:lnTo>
                    <a:pt x="1247851" y="389636"/>
                  </a:lnTo>
                  <a:lnTo>
                    <a:pt x="1259738" y="450354"/>
                  </a:lnTo>
                  <a:lnTo>
                    <a:pt x="1258455" y="458279"/>
                  </a:lnTo>
                  <a:lnTo>
                    <a:pt x="1260233" y="466445"/>
                  </a:lnTo>
                  <a:lnTo>
                    <a:pt x="1269631" y="480072"/>
                  </a:lnTo>
                  <a:lnTo>
                    <a:pt x="1277061" y="484809"/>
                  </a:lnTo>
                  <a:lnTo>
                    <a:pt x="1285392" y="486244"/>
                  </a:lnTo>
                  <a:lnTo>
                    <a:pt x="1313611" y="492252"/>
                  </a:lnTo>
                  <a:lnTo>
                    <a:pt x="1383296" y="518858"/>
                  </a:lnTo>
                  <a:lnTo>
                    <a:pt x="1419148" y="541896"/>
                  </a:lnTo>
                  <a:lnTo>
                    <a:pt x="1451914" y="573036"/>
                  </a:lnTo>
                  <a:lnTo>
                    <a:pt x="1478800" y="613511"/>
                  </a:lnTo>
                  <a:lnTo>
                    <a:pt x="1496987" y="664514"/>
                  </a:lnTo>
                  <a:lnTo>
                    <a:pt x="1503680" y="727278"/>
                  </a:lnTo>
                  <a:lnTo>
                    <a:pt x="1499006" y="781329"/>
                  </a:lnTo>
                  <a:lnTo>
                    <a:pt x="1485011" y="829259"/>
                  </a:lnTo>
                  <a:lnTo>
                    <a:pt x="1461744" y="871004"/>
                  </a:lnTo>
                  <a:lnTo>
                    <a:pt x="1429258" y="906449"/>
                  </a:lnTo>
                  <a:lnTo>
                    <a:pt x="1387614" y="935507"/>
                  </a:lnTo>
                  <a:lnTo>
                    <a:pt x="1418183" y="990206"/>
                  </a:lnTo>
                  <a:lnTo>
                    <a:pt x="1477124" y="947585"/>
                  </a:lnTo>
                  <a:lnTo>
                    <a:pt x="1504873" y="917714"/>
                  </a:lnTo>
                  <a:lnTo>
                    <a:pt x="1529308" y="881354"/>
                  </a:lnTo>
                  <a:lnTo>
                    <a:pt x="1548790" y="837882"/>
                  </a:lnTo>
                  <a:lnTo>
                    <a:pt x="1561668" y="786726"/>
                  </a:lnTo>
                  <a:lnTo>
                    <a:pt x="1566329" y="727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233"/>
            <a:ext cx="16256000" cy="91355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7807" y="3668605"/>
            <a:ext cx="6609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AWS</a:t>
            </a:r>
            <a:r>
              <a:rPr spc="-335" dirty="0"/>
              <a:t> </a:t>
            </a:r>
            <a:r>
              <a:rPr spc="50" dirty="0"/>
              <a:t>CloudFormation</a:t>
            </a:r>
            <a:endParaRPr spc="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2116866"/>
            <a:ext cx="8778875" cy="5415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855470">
              <a:lnSpc>
                <a:spcPts val="3800"/>
              </a:lnSpc>
              <a:spcBef>
                <a:spcPts val="26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Managed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provisioning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templates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additional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charge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065020">
              <a:lnSpc>
                <a:spcPts val="6200"/>
              </a:lnSpc>
              <a:spcBef>
                <a:spcPts val="600"/>
              </a:spcBef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Templates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5" dirty="0">
                <a:latin typeface="Verdana" panose="020B0604030504040204"/>
                <a:cs typeface="Verdana" panose="020B0604030504040204"/>
              </a:rPr>
              <a:t>YAML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Manages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between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resources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42240">
              <a:lnSpc>
                <a:spcPts val="3800"/>
              </a:lnSpc>
              <a:spcBef>
                <a:spcPts val="25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drift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detection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find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your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6320" y="649392"/>
            <a:ext cx="6563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CloudFormation</a:t>
            </a:r>
            <a:endParaRPr spc="2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9779" y="3390900"/>
            <a:ext cx="2348230" cy="2349500"/>
            <a:chOff x="2249779" y="3390900"/>
            <a:chExt cx="2348230" cy="23495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9779" y="3390900"/>
              <a:ext cx="2347620" cy="2349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39482" y="3888470"/>
              <a:ext cx="1566545" cy="1354455"/>
            </a:xfrm>
            <a:custGeom>
              <a:avLst/>
              <a:gdLst/>
              <a:ahLst/>
              <a:cxnLst/>
              <a:rect l="l" t="t" r="r" b="b"/>
              <a:pathLst>
                <a:path w="1566545" h="1354454">
                  <a:moveTo>
                    <a:pt x="720514" y="289261"/>
                  </a:moveTo>
                  <a:lnTo>
                    <a:pt x="31327" y="289261"/>
                  </a:lnTo>
                  <a:lnTo>
                    <a:pt x="19163" y="291733"/>
                  </a:lnTo>
                  <a:lnTo>
                    <a:pt x="9202" y="298463"/>
                  </a:lnTo>
                  <a:lnTo>
                    <a:pt x="2471" y="308424"/>
                  </a:lnTo>
                  <a:lnTo>
                    <a:pt x="0" y="320587"/>
                  </a:lnTo>
                  <a:lnTo>
                    <a:pt x="0" y="1323041"/>
                  </a:lnTo>
                  <a:lnTo>
                    <a:pt x="2471" y="1335204"/>
                  </a:lnTo>
                  <a:lnTo>
                    <a:pt x="9202" y="1345165"/>
                  </a:lnTo>
                  <a:lnTo>
                    <a:pt x="19163" y="1351895"/>
                  </a:lnTo>
                  <a:lnTo>
                    <a:pt x="31327" y="1354367"/>
                  </a:lnTo>
                  <a:lnTo>
                    <a:pt x="720514" y="1354367"/>
                  </a:lnTo>
                  <a:lnTo>
                    <a:pt x="732677" y="1351895"/>
                  </a:lnTo>
                  <a:lnTo>
                    <a:pt x="742637" y="1345165"/>
                  </a:lnTo>
                  <a:lnTo>
                    <a:pt x="749368" y="1335204"/>
                  </a:lnTo>
                  <a:lnTo>
                    <a:pt x="751839" y="1323041"/>
                  </a:lnTo>
                  <a:lnTo>
                    <a:pt x="751839" y="1291714"/>
                  </a:lnTo>
                  <a:lnTo>
                    <a:pt x="62654" y="1291714"/>
                  </a:lnTo>
                  <a:lnTo>
                    <a:pt x="62654" y="351914"/>
                  </a:lnTo>
                  <a:lnTo>
                    <a:pt x="751839" y="351914"/>
                  </a:lnTo>
                  <a:lnTo>
                    <a:pt x="751839" y="320587"/>
                  </a:lnTo>
                  <a:lnTo>
                    <a:pt x="749368" y="308424"/>
                  </a:lnTo>
                  <a:lnTo>
                    <a:pt x="742637" y="298463"/>
                  </a:lnTo>
                  <a:lnTo>
                    <a:pt x="732677" y="291733"/>
                  </a:lnTo>
                  <a:lnTo>
                    <a:pt x="720514" y="289261"/>
                  </a:lnTo>
                  <a:close/>
                </a:path>
                <a:path w="1566545" h="1354454">
                  <a:moveTo>
                    <a:pt x="751839" y="759161"/>
                  </a:moveTo>
                  <a:lnTo>
                    <a:pt x="689187" y="759161"/>
                  </a:lnTo>
                  <a:lnTo>
                    <a:pt x="689187" y="1291714"/>
                  </a:lnTo>
                  <a:lnTo>
                    <a:pt x="751839" y="1291714"/>
                  </a:lnTo>
                  <a:lnTo>
                    <a:pt x="751839" y="759161"/>
                  </a:lnTo>
                  <a:close/>
                </a:path>
                <a:path w="1566545" h="1354454">
                  <a:moveTo>
                    <a:pt x="373226" y="947121"/>
                  </a:moveTo>
                  <a:lnTo>
                    <a:pt x="157855" y="947121"/>
                  </a:lnTo>
                  <a:lnTo>
                    <a:pt x="157855" y="1009774"/>
                  </a:lnTo>
                  <a:lnTo>
                    <a:pt x="373226" y="1009774"/>
                  </a:lnTo>
                  <a:lnTo>
                    <a:pt x="373226" y="947121"/>
                  </a:lnTo>
                  <a:close/>
                </a:path>
                <a:path w="1566545" h="1354454">
                  <a:moveTo>
                    <a:pt x="595207" y="947121"/>
                  </a:moveTo>
                  <a:lnTo>
                    <a:pt x="439795" y="947121"/>
                  </a:lnTo>
                  <a:lnTo>
                    <a:pt x="439795" y="1009774"/>
                  </a:lnTo>
                  <a:lnTo>
                    <a:pt x="595207" y="1009774"/>
                  </a:lnTo>
                  <a:lnTo>
                    <a:pt x="595207" y="947121"/>
                  </a:lnTo>
                  <a:close/>
                </a:path>
                <a:path w="1566545" h="1354454">
                  <a:moveTo>
                    <a:pt x="501227" y="790487"/>
                  </a:moveTo>
                  <a:lnTo>
                    <a:pt x="157855" y="790487"/>
                  </a:lnTo>
                  <a:lnTo>
                    <a:pt x="157855" y="853141"/>
                  </a:lnTo>
                  <a:lnTo>
                    <a:pt x="501227" y="853141"/>
                  </a:lnTo>
                  <a:lnTo>
                    <a:pt x="501227" y="790487"/>
                  </a:lnTo>
                  <a:close/>
                </a:path>
                <a:path w="1566545" h="1354454">
                  <a:moveTo>
                    <a:pt x="1326739" y="244361"/>
                  </a:moveTo>
                  <a:lnTo>
                    <a:pt x="1200844" y="244361"/>
                  </a:lnTo>
                  <a:lnTo>
                    <a:pt x="1232077" y="249476"/>
                  </a:lnTo>
                  <a:lnTo>
                    <a:pt x="1262812" y="266280"/>
                  </a:lnTo>
                  <a:lnTo>
                    <a:pt x="1285528" y="293216"/>
                  </a:lnTo>
                  <a:lnTo>
                    <a:pt x="1299611" y="328904"/>
                  </a:lnTo>
                  <a:lnTo>
                    <a:pt x="1304442" y="371964"/>
                  </a:lnTo>
                  <a:lnTo>
                    <a:pt x="1305020" y="384284"/>
                  </a:lnTo>
                  <a:lnTo>
                    <a:pt x="1310003" y="395106"/>
                  </a:lnTo>
                  <a:lnTo>
                    <a:pt x="1318627" y="403285"/>
                  </a:lnTo>
                  <a:lnTo>
                    <a:pt x="1330130" y="407676"/>
                  </a:lnTo>
                  <a:lnTo>
                    <a:pt x="1361042" y="414868"/>
                  </a:lnTo>
                  <a:lnTo>
                    <a:pt x="1398237" y="428873"/>
                  </a:lnTo>
                  <a:lnTo>
                    <a:pt x="1436406" y="451964"/>
                  </a:lnTo>
                  <a:lnTo>
                    <a:pt x="1470241" y="486410"/>
                  </a:lnTo>
                  <a:lnTo>
                    <a:pt x="1494435" y="534483"/>
                  </a:lnTo>
                  <a:lnTo>
                    <a:pt x="1503679" y="598455"/>
                  </a:lnTo>
                  <a:lnTo>
                    <a:pt x="1494279" y="663606"/>
                  </a:lnTo>
                  <a:lnTo>
                    <a:pt x="1469978" y="712175"/>
                  </a:lnTo>
                  <a:lnTo>
                    <a:pt x="1436631" y="746568"/>
                  </a:lnTo>
                  <a:lnTo>
                    <a:pt x="1400088" y="769190"/>
                  </a:lnTo>
                  <a:lnTo>
                    <a:pt x="1340829" y="788744"/>
                  </a:lnTo>
                  <a:lnTo>
                    <a:pt x="1329816" y="790487"/>
                  </a:lnTo>
                  <a:lnTo>
                    <a:pt x="877147" y="790487"/>
                  </a:lnTo>
                  <a:lnTo>
                    <a:pt x="877147" y="853141"/>
                  </a:lnTo>
                  <a:lnTo>
                    <a:pt x="1332636" y="853141"/>
                  </a:lnTo>
                  <a:lnTo>
                    <a:pt x="1365883" y="847710"/>
                  </a:lnTo>
                  <a:lnTo>
                    <a:pt x="1403248" y="836298"/>
                  </a:lnTo>
                  <a:lnTo>
                    <a:pt x="1442097" y="818124"/>
                  </a:lnTo>
                  <a:lnTo>
                    <a:pt x="1479793" y="792406"/>
                  </a:lnTo>
                  <a:lnTo>
                    <a:pt x="1513701" y="758362"/>
                  </a:lnTo>
                  <a:lnTo>
                    <a:pt x="1541184" y="715211"/>
                  </a:lnTo>
                  <a:lnTo>
                    <a:pt x="1559607" y="662169"/>
                  </a:lnTo>
                  <a:lnTo>
                    <a:pt x="1566334" y="598455"/>
                  </a:lnTo>
                  <a:lnTo>
                    <a:pt x="1560539" y="540344"/>
                  </a:lnTo>
                  <a:lnTo>
                    <a:pt x="1544293" y="490381"/>
                  </a:lnTo>
                  <a:lnTo>
                    <a:pt x="1519308" y="448238"/>
                  </a:lnTo>
                  <a:lnTo>
                    <a:pt x="1487291" y="413585"/>
                  </a:lnTo>
                  <a:lnTo>
                    <a:pt x="1449954" y="386096"/>
                  </a:lnTo>
                  <a:lnTo>
                    <a:pt x="1409006" y="365440"/>
                  </a:lnTo>
                  <a:lnTo>
                    <a:pt x="1366156" y="351288"/>
                  </a:lnTo>
                  <a:lnTo>
                    <a:pt x="1354761" y="295463"/>
                  </a:lnTo>
                  <a:lnTo>
                    <a:pt x="1331148" y="248889"/>
                  </a:lnTo>
                  <a:lnTo>
                    <a:pt x="1326739" y="244361"/>
                  </a:lnTo>
                  <a:close/>
                </a:path>
                <a:path w="1566545" h="1354454">
                  <a:moveTo>
                    <a:pt x="1096434" y="633854"/>
                  </a:moveTo>
                  <a:lnTo>
                    <a:pt x="157855" y="633854"/>
                  </a:lnTo>
                  <a:lnTo>
                    <a:pt x="157855" y="696507"/>
                  </a:lnTo>
                  <a:lnTo>
                    <a:pt x="1096434" y="696507"/>
                  </a:lnTo>
                  <a:lnTo>
                    <a:pt x="1096434" y="633854"/>
                  </a:lnTo>
                  <a:close/>
                </a:path>
                <a:path w="1566545" h="1354454">
                  <a:moveTo>
                    <a:pt x="1284394" y="633854"/>
                  </a:moveTo>
                  <a:lnTo>
                    <a:pt x="1160308" y="633854"/>
                  </a:lnTo>
                  <a:lnTo>
                    <a:pt x="1160308" y="696507"/>
                  </a:lnTo>
                  <a:lnTo>
                    <a:pt x="1284394" y="696507"/>
                  </a:lnTo>
                  <a:lnTo>
                    <a:pt x="1284394" y="633854"/>
                  </a:lnTo>
                  <a:close/>
                </a:path>
                <a:path w="1566545" h="1354454">
                  <a:moveTo>
                    <a:pt x="751839" y="351914"/>
                  </a:moveTo>
                  <a:lnTo>
                    <a:pt x="689187" y="351914"/>
                  </a:lnTo>
                  <a:lnTo>
                    <a:pt x="689187" y="571201"/>
                  </a:lnTo>
                  <a:lnTo>
                    <a:pt x="751839" y="571201"/>
                  </a:lnTo>
                  <a:lnTo>
                    <a:pt x="751839" y="351914"/>
                  </a:lnTo>
                  <a:close/>
                </a:path>
                <a:path w="1566545" h="1354454">
                  <a:moveTo>
                    <a:pt x="407247" y="477221"/>
                  </a:moveTo>
                  <a:lnTo>
                    <a:pt x="157855" y="477221"/>
                  </a:lnTo>
                  <a:lnTo>
                    <a:pt x="157855" y="539874"/>
                  </a:lnTo>
                  <a:lnTo>
                    <a:pt x="407247" y="539874"/>
                  </a:lnTo>
                  <a:lnTo>
                    <a:pt x="407247" y="477221"/>
                  </a:lnTo>
                  <a:close/>
                </a:path>
                <a:path w="1566545" h="1354454">
                  <a:moveTo>
                    <a:pt x="977973" y="62173"/>
                  </a:moveTo>
                  <a:lnTo>
                    <a:pt x="795169" y="62173"/>
                  </a:lnTo>
                  <a:lnTo>
                    <a:pt x="848331" y="69809"/>
                  </a:lnTo>
                  <a:lnTo>
                    <a:pt x="894429" y="85905"/>
                  </a:lnTo>
                  <a:lnTo>
                    <a:pt x="933015" y="106890"/>
                  </a:lnTo>
                  <a:lnTo>
                    <a:pt x="985850" y="149231"/>
                  </a:lnTo>
                  <a:lnTo>
                    <a:pt x="1031039" y="206872"/>
                  </a:lnTo>
                  <a:lnTo>
                    <a:pt x="1049287" y="240685"/>
                  </a:lnTo>
                  <a:lnTo>
                    <a:pt x="1064480" y="277670"/>
                  </a:lnTo>
                  <a:lnTo>
                    <a:pt x="1068347" y="285257"/>
                  </a:lnTo>
                  <a:lnTo>
                    <a:pt x="1074035" y="291375"/>
                  </a:lnTo>
                  <a:lnTo>
                    <a:pt x="1081132" y="295731"/>
                  </a:lnTo>
                  <a:lnTo>
                    <a:pt x="1089228" y="298032"/>
                  </a:lnTo>
                  <a:lnTo>
                    <a:pt x="1097804" y="298062"/>
                  </a:lnTo>
                  <a:lnTo>
                    <a:pt x="1105909" y="295918"/>
                  </a:lnTo>
                  <a:lnTo>
                    <a:pt x="1113193" y="291777"/>
                  </a:lnTo>
                  <a:lnTo>
                    <a:pt x="1142253" y="263264"/>
                  </a:lnTo>
                  <a:lnTo>
                    <a:pt x="1170168" y="249202"/>
                  </a:lnTo>
                  <a:lnTo>
                    <a:pt x="1200844" y="244361"/>
                  </a:lnTo>
                  <a:lnTo>
                    <a:pt x="1326739" y="244361"/>
                  </a:lnTo>
                  <a:lnTo>
                    <a:pt x="1296376" y="213181"/>
                  </a:lnTo>
                  <a:lnTo>
                    <a:pt x="1295080" y="212510"/>
                  </a:lnTo>
                  <a:lnTo>
                    <a:pt x="1105204" y="212510"/>
                  </a:lnTo>
                  <a:lnTo>
                    <a:pt x="1089404" y="182500"/>
                  </a:lnTo>
                  <a:lnTo>
                    <a:pt x="1071607" y="154517"/>
                  </a:lnTo>
                  <a:lnTo>
                    <a:pt x="1051812" y="128589"/>
                  </a:lnTo>
                  <a:lnTo>
                    <a:pt x="1030020" y="104747"/>
                  </a:lnTo>
                  <a:lnTo>
                    <a:pt x="993571" y="72713"/>
                  </a:lnTo>
                  <a:lnTo>
                    <a:pt x="977973" y="62173"/>
                  </a:lnTo>
                  <a:close/>
                </a:path>
                <a:path w="1566545" h="1354454">
                  <a:moveTo>
                    <a:pt x="781867" y="0"/>
                  </a:moveTo>
                  <a:lnTo>
                    <a:pt x="736306" y="3454"/>
                  </a:lnTo>
                  <a:lnTo>
                    <a:pt x="690562" y="13075"/>
                  </a:lnTo>
                  <a:lnTo>
                    <a:pt x="645016" y="28937"/>
                  </a:lnTo>
                  <a:lnTo>
                    <a:pt x="605714" y="49365"/>
                  </a:lnTo>
                  <a:lnTo>
                    <a:pt x="569310" y="75938"/>
                  </a:lnTo>
                  <a:lnTo>
                    <a:pt x="536352" y="107801"/>
                  </a:lnTo>
                  <a:lnTo>
                    <a:pt x="507388" y="144102"/>
                  </a:lnTo>
                  <a:lnTo>
                    <a:pt x="482966" y="183988"/>
                  </a:lnTo>
                  <a:lnTo>
                    <a:pt x="463635" y="226607"/>
                  </a:lnTo>
                  <a:lnTo>
                    <a:pt x="531614" y="226607"/>
                  </a:lnTo>
                  <a:lnTo>
                    <a:pt x="557248" y="182040"/>
                  </a:lnTo>
                  <a:lnTo>
                    <a:pt x="589607" y="142613"/>
                  </a:lnTo>
                  <a:lnTo>
                    <a:pt x="627429" y="110175"/>
                  </a:lnTo>
                  <a:lnTo>
                    <a:pt x="669451" y="86577"/>
                  </a:lnTo>
                  <a:lnTo>
                    <a:pt x="735392" y="66572"/>
                  </a:lnTo>
                  <a:lnTo>
                    <a:pt x="795169" y="62173"/>
                  </a:lnTo>
                  <a:lnTo>
                    <a:pt x="977973" y="62173"/>
                  </a:lnTo>
                  <a:lnTo>
                    <a:pt x="954649" y="46413"/>
                  </a:lnTo>
                  <a:lnTo>
                    <a:pt x="913636" y="25919"/>
                  </a:lnTo>
                  <a:lnTo>
                    <a:pt x="870914" y="11304"/>
                  </a:lnTo>
                  <a:lnTo>
                    <a:pt x="826863" y="2640"/>
                  </a:lnTo>
                  <a:lnTo>
                    <a:pt x="781867" y="0"/>
                  </a:lnTo>
                  <a:close/>
                </a:path>
                <a:path w="1566545" h="1354454">
                  <a:moveTo>
                    <a:pt x="1213399" y="182246"/>
                  </a:moveTo>
                  <a:lnTo>
                    <a:pt x="1175298" y="183729"/>
                  </a:lnTo>
                  <a:lnTo>
                    <a:pt x="1138724" y="193964"/>
                  </a:lnTo>
                  <a:lnTo>
                    <a:pt x="1105204" y="212510"/>
                  </a:lnTo>
                  <a:lnTo>
                    <a:pt x="1295080" y="212510"/>
                  </a:lnTo>
                  <a:lnTo>
                    <a:pt x="1251501" y="189955"/>
                  </a:lnTo>
                  <a:lnTo>
                    <a:pt x="1213399" y="182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16256000" y="0"/>
                </a:moveTo>
                <a:lnTo>
                  <a:pt x="0" y="0"/>
                </a:lnTo>
                <a:lnTo>
                  <a:pt x="0" y="5184341"/>
                </a:lnTo>
                <a:lnTo>
                  <a:pt x="16256000" y="5184341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548" y="697688"/>
            <a:ext cx="8073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32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Creates</a:t>
            </a:r>
            <a:r>
              <a:rPr sz="32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2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32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bucket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548" y="1731468"/>
            <a:ext cx="8317230" cy="275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4150360" indent="-488315">
              <a:lnSpc>
                <a:spcPct val="112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Resources: </a:t>
            </a:r>
            <a:r>
              <a:rPr sz="3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SampleS3Bucket: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88060" marR="2199640">
              <a:lnSpc>
                <a:spcPct val="112000"/>
              </a:lnSpc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Type:</a:t>
            </a:r>
            <a:r>
              <a:rPr sz="32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AWS::S3::Bucket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Properties: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45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BucketName:</a:t>
            </a:r>
            <a:r>
              <a:rPr sz="32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sample-s3-bucket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070" y="5250435"/>
            <a:ext cx="14260830" cy="182054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Example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CloudFormation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YAML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41910" marR="5080">
              <a:lnSpc>
                <a:spcPts val="3100"/>
              </a:lnSpc>
              <a:spcBef>
                <a:spcPts val="875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code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above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if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placed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within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full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CloudFormation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template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would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single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0" dirty="0">
                <a:latin typeface="Verdana" panose="020B0604030504040204"/>
                <a:cs typeface="Verdana" panose="020B0604030504040204"/>
              </a:rPr>
              <a:t>S3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bucket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85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Scenario</a:t>
            </a:r>
            <a:r>
              <a:rPr spc="-270" dirty="0"/>
              <a:t> </a:t>
            </a:r>
            <a:r>
              <a:rPr spc="25" dirty="0"/>
              <a:t>Based</a:t>
            </a:r>
            <a:r>
              <a:rPr spc="-270" dirty="0"/>
              <a:t> </a:t>
            </a:r>
            <a:r>
              <a:rPr spc="-15" dirty="0"/>
              <a:t>Review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lang="en-US" sz="4600" spc="-325" dirty="0">
                <a:solidFill>
                  <a:srgbClr val="232323"/>
                </a:solidFill>
              </a:rPr>
              <a:t>1</a:t>
            </a:r>
            <a:endParaRPr lang="en-US" sz="4600" spc="-325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6008370" marR="781685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James</a:t>
            </a:r>
            <a:r>
              <a:rPr sz="3000" spc="-160" dirty="0"/>
              <a:t> </a:t>
            </a:r>
            <a:r>
              <a:rPr sz="3000" spc="-15" dirty="0"/>
              <a:t>is</a:t>
            </a:r>
            <a:r>
              <a:rPr sz="3000" spc="-160" dirty="0"/>
              <a:t> </a:t>
            </a:r>
            <a:r>
              <a:rPr sz="3000" spc="10" dirty="0"/>
              <a:t>the</a:t>
            </a:r>
            <a:r>
              <a:rPr sz="3000" spc="-160" dirty="0"/>
              <a:t> </a:t>
            </a:r>
            <a:r>
              <a:rPr sz="3000" spc="35" dirty="0"/>
              <a:t>lead</a:t>
            </a:r>
            <a:r>
              <a:rPr sz="3000" spc="-155" dirty="0"/>
              <a:t> </a:t>
            </a:r>
            <a:r>
              <a:rPr sz="3000" spc="25" dirty="0"/>
              <a:t>architect</a:t>
            </a:r>
            <a:r>
              <a:rPr sz="3000" spc="-160" dirty="0"/>
              <a:t> </a:t>
            </a:r>
            <a:r>
              <a:rPr sz="3000" spc="-5" dirty="0"/>
              <a:t>at</a:t>
            </a:r>
            <a:r>
              <a:rPr sz="3000" spc="-160" dirty="0"/>
              <a:t> </a:t>
            </a:r>
            <a:r>
              <a:rPr sz="3000" spc="-45" dirty="0"/>
              <a:t>a</a:t>
            </a:r>
            <a:r>
              <a:rPr sz="3000" spc="-155" dirty="0"/>
              <a:t> </a:t>
            </a:r>
            <a:r>
              <a:rPr sz="3000" spc="-90" dirty="0"/>
              <a:t>SaaS </a:t>
            </a:r>
            <a:r>
              <a:rPr sz="3000" spc="-1040" dirty="0"/>
              <a:t> </a:t>
            </a:r>
            <a:r>
              <a:rPr sz="3000" spc="30" dirty="0"/>
              <a:t>company</a:t>
            </a:r>
            <a:endParaRPr sz="3000"/>
          </a:p>
          <a:p>
            <a:pPr marL="600837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</a:t>
            </a:r>
            <a:r>
              <a:rPr sz="3000" spc="-155" dirty="0"/>
              <a:t> </a:t>
            </a:r>
            <a:r>
              <a:rPr sz="3000" spc="55" dirty="0"/>
              <a:t>will</a:t>
            </a:r>
            <a:r>
              <a:rPr sz="3000" spc="-150" dirty="0"/>
              <a:t> </a:t>
            </a:r>
            <a:r>
              <a:rPr sz="3000" spc="80" dirty="0"/>
              <a:t>be</a:t>
            </a:r>
            <a:r>
              <a:rPr sz="3000" spc="-150" dirty="0"/>
              <a:t> </a:t>
            </a:r>
            <a:r>
              <a:rPr sz="3000" spc="15" dirty="0"/>
              <a:t>launching</a:t>
            </a:r>
            <a:r>
              <a:rPr sz="3000" spc="-155" dirty="0"/>
              <a:t> </a:t>
            </a:r>
            <a:r>
              <a:rPr sz="3000" spc="-45" dirty="0"/>
              <a:t>a</a:t>
            </a:r>
            <a:r>
              <a:rPr sz="3000" spc="-150" dirty="0"/>
              <a:t> </a:t>
            </a:r>
            <a:r>
              <a:rPr sz="3000" spc="10" dirty="0"/>
              <a:t>new</a:t>
            </a:r>
            <a:r>
              <a:rPr sz="3000" spc="-150" dirty="0"/>
              <a:t> </a:t>
            </a:r>
            <a:r>
              <a:rPr sz="3000" spc="50" dirty="0"/>
              <a:t>application </a:t>
            </a:r>
            <a:r>
              <a:rPr sz="3000" spc="-1045" dirty="0"/>
              <a:t> </a:t>
            </a:r>
            <a:r>
              <a:rPr sz="3000" dirty="0"/>
              <a:t>that</a:t>
            </a:r>
            <a:r>
              <a:rPr sz="3000" spc="-160" dirty="0"/>
              <a:t> </a:t>
            </a:r>
            <a:r>
              <a:rPr sz="3000" spc="30" dirty="0"/>
              <a:t>includes</a:t>
            </a:r>
            <a:r>
              <a:rPr sz="3000" spc="-160" dirty="0"/>
              <a:t> </a:t>
            </a:r>
            <a:r>
              <a:rPr sz="3000" spc="-45" dirty="0"/>
              <a:t>several</a:t>
            </a:r>
            <a:r>
              <a:rPr sz="3000" spc="-160" dirty="0"/>
              <a:t> </a:t>
            </a:r>
            <a:r>
              <a:rPr sz="3000" spc="40" dirty="0"/>
              <a:t>components</a:t>
            </a:r>
            <a:endParaRPr sz="3000"/>
          </a:p>
          <a:p>
            <a:pPr marL="6008370" marR="367665">
              <a:lnSpc>
                <a:spcPct val="100000"/>
              </a:lnSpc>
              <a:spcBef>
                <a:spcPts val="1800"/>
              </a:spcBef>
            </a:pPr>
            <a:r>
              <a:rPr sz="3000" spc="25" dirty="0"/>
              <a:t>He</a:t>
            </a:r>
            <a:r>
              <a:rPr sz="3000" spc="-160" dirty="0"/>
              <a:t> </a:t>
            </a:r>
            <a:r>
              <a:rPr sz="3000" spc="-15" dirty="0"/>
              <a:t>is</a:t>
            </a:r>
            <a:r>
              <a:rPr sz="3000" spc="-160" dirty="0"/>
              <a:t> </a:t>
            </a:r>
            <a:r>
              <a:rPr sz="3000" spc="60" dirty="0"/>
              <a:t>looking</a:t>
            </a:r>
            <a:r>
              <a:rPr sz="3000" spc="-160" dirty="0"/>
              <a:t> </a:t>
            </a:r>
            <a:r>
              <a:rPr sz="3000" spc="75" dirty="0"/>
              <a:t>to</a:t>
            </a:r>
            <a:r>
              <a:rPr sz="3000" spc="-160" dirty="0"/>
              <a:t> </a:t>
            </a:r>
            <a:r>
              <a:rPr sz="3000" dirty="0"/>
              <a:t>minimize</a:t>
            </a:r>
            <a:r>
              <a:rPr sz="3000" spc="-160" dirty="0"/>
              <a:t> </a:t>
            </a:r>
            <a:r>
              <a:rPr sz="3000" spc="-35" dirty="0"/>
              <a:t>manual</a:t>
            </a:r>
            <a:r>
              <a:rPr sz="3000" spc="-160" dirty="0"/>
              <a:t> </a:t>
            </a:r>
            <a:r>
              <a:rPr sz="3000" spc="30" dirty="0"/>
              <a:t>work </a:t>
            </a:r>
            <a:r>
              <a:rPr sz="3000" spc="-1040" dirty="0"/>
              <a:t> </a:t>
            </a:r>
            <a:r>
              <a:rPr sz="3000" spc="15" dirty="0"/>
              <a:t>required</a:t>
            </a:r>
            <a:r>
              <a:rPr sz="3000" spc="-165" dirty="0"/>
              <a:t> </a:t>
            </a:r>
            <a:r>
              <a:rPr sz="3000" spc="15" dirty="0"/>
              <a:t>when</a:t>
            </a:r>
            <a:r>
              <a:rPr sz="3000" spc="-165" dirty="0"/>
              <a:t> </a:t>
            </a:r>
            <a:r>
              <a:rPr sz="3000" spc="25" dirty="0"/>
              <a:t>creating</a:t>
            </a:r>
            <a:r>
              <a:rPr sz="3000" spc="-165" dirty="0"/>
              <a:t> </a:t>
            </a:r>
            <a:r>
              <a:rPr sz="3000" spc="-10" dirty="0"/>
              <a:t>infrastructure</a:t>
            </a:r>
            <a:endParaRPr sz="3000"/>
          </a:p>
          <a:p>
            <a:pPr marL="6008370" marR="73279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</a:rPr>
              <a:t>What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10" dirty="0">
                <a:solidFill>
                  <a:srgbClr val="2B9FBC"/>
                </a:solidFill>
              </a:rPr>
              <a:t>service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20" dirty="0">
                <a:solidFill>
                  <a:srgbClr val="2B9FBC"/>
                </a:solidFill>
              </a:rPr>
              <a:t>enable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30" dirty="0">
                <a:solidFill>
                  <a:srgbClr val="2B9FBC"/>
                </a:solidFill>
              </a:rPr>
              <a:t>James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75" dirty="0">
                <a:solidFill>
                  <a:srgbClr val="2B9FBC"/>
                </a:solidFill>
              </a:rPr>
              <a:t>to </a:t>
            </a:r>
            <a:r>
              <a:rPr sz="3000" spc="-1045" dirty="0">
                <a:solidFill>
                  <a:srgbClr val="2B9FBC"/>
                </a:solidFill>
              </a:rPr>
              <a:t> </a:t>
            </a:r>
            <a:r>
              <a:rPr sz="3000" spc="-5" dirty="0">
                <a:solidFill>
                  <a:srgbClr val="2B9FBC"/>
                </a:solidFill>
              </a:rPr>
              <a:t>automate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dirty="0">
                <a:solidFill>
                  <a:srgbClr val="2B9FBC"/>
                </a:solidFill>
              </a:rPr>
              <a:t>much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110" dirty="0">
                <a:solidFill>
                  <a:srgbClr val="2B9FBC"/>
                </a:solidFill>
              </a:rPr>
              <a:t>of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-5" dirty="0">
                <a:solidFill>
                  <a:srgbClr val="2B9FBC"/>
                </a:solidFill>
              </a:rPr>
              <a:t>this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40" dirty="0">
                <a:solidFill>
                  <a:srgbClr val="2B9FBC"/>
                </a:solidFill>
              </a:rPr>
              <a:t>effort?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1800" y="3071108"/>
            <a:ext cx="3585747" cy="35857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lang="en-US" sz="4600" spc="-330" dirty="0">
                <a:solidFill>
                  <a:srgbClr val="232323"/>
                </a:solidFill>
              </a:rPr>
              <a:t>2</a:t>
            </a:r>
            <a:endParaRPr lang="en-US" sz="4600" spc="-330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6482" y="2647646"/>
            <a:ext cx="8039734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24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Candace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latin typeface="Verdana" panose="020B0604030504040204"/>
                <a:cs typeface="Verdana" panose="020B0604030504040204"/>
              </a:rPr>
              <a:t>CTO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55625">
              <a:lnSpc>
                <a:spcPct val="100000"/>
              </a:lnSpc>
              <a:spcBef>
                <a:spcPts val="1800"/>
              </a:spcBef>
            </a:pPr>
            <a:r>
              <a:rPr sz="3000" spc="31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needed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support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process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was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make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sure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follow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up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person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who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instance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2194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could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show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individual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server?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3868" y="3013175"/>
            <a:ext cx="3701373" cy="37013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5984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Summary</a:t>
            </a:r>
            <a:endParaRPr spc="-10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6862" y="855980"/>
            <a:ext cx="83267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25" dirty="0">
                <a:solidFill>
                  <a:srgbClr val="000000"/>
                </a:solidFill>
              </a:rPr>
              <a:t>Reviewed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ecosystem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services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that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are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provided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10792" y="2125980"/>
            <a:ext cx="14434414" cy="40595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8540" marR="685165">
              <a:lnSpc>
                <a:spcPts val="3800"/>
              </a:lnSpc>
              <a:spcBef>
                <a:spcPts val="260"/>
              </a:spcBef>
            </a:pPr>
            <a:r>
              <a:rPr spc="10" dirty="0"/>
              <a:t>Examined</a:t>
            </a:r>
            <a:r>
              <a:rPr spc="-175" dirty="0"/>
              <a:t> </a:t>
            </a:r>
            <a:r>
              <a:rPr spc="55" dirty="0"/>
              <a:t>how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5" dirty="0"/>
              <a:t>create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75" dirty="0"/>
              <a:t> </a:t>
            </a:r>
            <a:r>
              <a:rPr spc="30" dirty="0"/>
              <a:t>audit</a:t>
            </a:r>
            <a:r>
              <a:rPr spc="-170" dirty="0"/>
              <a:t> </a:t>
            </a:r>
            <a:r>
              <a:rPr spc="-10" dirty="0"/>
              <a:t>trail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80" dirty="0"/>
              <a:t>AWS</a:t>
            </a:r>
            <a:r>
              <a:rPr spc="-165" dirty="0"/>
              <a:t> </a:t>
            </a:r>
            <a:r>
              <a:rPr spc="20" dirty="0"/>
              <a:t>CloudTrail</a:t>
            </a:r>
            <a:endParaRPr spc="20" dirty="0"/>
          </a:p>
          <a:p>
            <a:pPr marL="6098540" marR="599440">
              <a:lnSpc>
                <a:spcPts val="3800"/>
              </a:lnSpc>
              <a:spcBef>
                <a:spcPts val="2400"/>
              </a:spcBef>
            </a:pPr>
            <a:r>
              <a:rPr spc="60" dirty="0"/>
              <a:t>Explored</a:t>
            </a:r>
            <a:r>
              <a:rPr spc="-180" dirty="0"/>
              <a:t> </a:t>
            </a:r>
            <a:r>
              <a:rPr spc="55" dirty="0"/>
              <a:t>how</a:t>
            </a:r>
            <a:r>
              <a:rPr spc="-175" dirty="0"/>
              <a:t> </a:t>
            </a:r>
            <a:r>
              <a:rPr spc="10" dirty="0"/>
              <a:t>you</a:t>
            </a:r>
            <a:r>
              <a:rPr spc="-180" dirty="0"/>
              <a:t> </a:t>
            </a:r>
            <a:r>
              <a:rPr dirty="0"/>
              <a:t>track</a:t>
            </a:r>
            <a:r>
              <a:rPr spc="-175" dirty="0"/>
              <a:t> </a:t>
            </a:r>
            <a:r>
              <a:rPr spc="-10" dirty="0"/>
              <a:t>infrastructure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65" dirty="0"/>
              <a:t>CloudWatch</a:t>
            </a:r>
            <a:r>
              <a:rPr spc="-165" dirty="0"/>
              <a:t> </a:t>
            </a:r>
            <a:r>
              <a:rPr lang="en-US" spc="-165" dirty="0"/>
              <a:t>                  </a:t>
            </a:r>
            <a:r>
              <a:rPr spc="10" dirty="0"/>
              <a:t>Introduced</a:t>
            </a:r>
            <a:r>
              <a:rPr spc="-175" dirty="0"/>
              <a:t> </a:t>
            </a:r>
            <a:r>
              <a:rPr spc="-10" dirty="0"/>
              <a:t>infrastructure</a:t>
            </a:r>
            <a:r>
              <a:rPr spc="-175" dirty="0"/>
              <a:t> </a:t>
            </a:r>
            <a:r>
              <a:rPr spc="10" dirty="0"/>
              <a:t>automation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55" dirty="0"/>
              <a:t>CloudFormation</a:t>
            </a:r>
            <a:endParaRPr spc="55" dirty="0"/>
          </a:p>
          <a:p>
            <a:pPr marL="6098540" marR="1108710">
              <a:lnSpc>
                <a:spcPts val="3800"/>
              </a:lnSpc>
              <a:spcBef>
                <a:spcPts val="2400"/>
              </a:spcBef>
            </a:pPr>
            <a:endParaRPr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635" y="649392"/>
            <a:ext cx="1264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Management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150" dirty="0">
                <a:solidFill>
                  <a:srgbClr val="404040"/>
                </a:solidFill>
              </a:rPr>
              <a:t>&amp;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Governance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367" y="5724212"/>
            <a:ext cx="2611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AWS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CloudTrail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2506" y="5724212"/>
            <a:ext cx="206819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35915">
              <a:lnSpc>
                <a:spcPts val="3100"/>
              </a:lnSpc>
              <a:spcBef>
                <a:spcPts val="220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Amazon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latin typeface="Verdana" panose="020B0604030504040204"/>
                <a:cs typeface="Verdana" panose="020B0604030504040204"/>
              </a:rPr>
              <a:t>Cloud</a:t>
            </a:r>
            <a:r>
              <a:rPr sz="2600" spc="145" dirty="0">
                <a:latin typeface="Verdana" panose="020B0604030504040204"/>
                <a:cs typeface="Verdana" panose="020B0604030504040204"/>
              </a:rPr>
              <a:t>W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ch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3625" y="5724212"/>
            <a:ext cx="272923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1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AWS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110"/>
              </a:lnSpc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CloudFormation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37399" y="3788130"/>
            <a:ext cx="1689100" cy="1689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450" y="3788130"/>
            <a:ext cx="1689100" cy="16891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71799" y="3788130"/>
            <a:ext cx="1689100" cy="1689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lang="en-US" sz="4600" spc="-325" dirty="0">
                <a:solidFill>
                  <a:srgbClr val="232323"/>
                </a:solidFill>
              </a:rPr>
              <a:t>1</a:t>
            </a:r>
            <a:endParaRPr lang="en-US" sz="4600" spc="-325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5137" y="2295879"/>
            <a:ext cx="7789545" cy="506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685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latin typeface="Verdana" panose="020B0604030504040204"/>
                <a:cs typeface="Verdana" panose="020B0604030504040204"/>
              </a:rPr>
              <a:t>James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lead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architect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90" dirty="0">
                <a:latin typeface="Verdana" panose="020B0604030504040204"/>
                <a:cs typeface="Verdana" panose="020B0604030504040204"/>
              </a:rPr>
              <a:t>SaaS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will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be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launching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that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several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components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67665">
              <a:lnSpc>
                <a:spcPct val="100000"/>
              </a:lnSpc>
              <a:spcBef>
                <a:spcPts val="18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minimize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manual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work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required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when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creating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73279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James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automate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effort?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000" spc="-17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CloudFormation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1800" y="3071108"/>
            <a:ext cx="3585747" cy="35857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lang="en-US" sz="4600" spc="-330" dirty="0">
                <a:solidFill>
                  <a:srgbClr val="232323"/>
                </a:solidFill>
              </a:rPr>
              <a:t>2</a:t>
            </a:r>
            <a:endParaRPr lang="en-US" sz="4600" spc="-330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6482" y="2307224"/>
            <a:ext cx="8039734" cy="504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24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Candace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latin typeface="Verdana" panose="020B0604030504040204"/>
                <a:cs typeface="Verdana" panose="020B0604030504040204"/>
              </a:rPr>
              <a:t>CTO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55625">
              <a:lnSpc>
                <a:spcPct val="100000"/>
              </a:lnSpc>
              <a:spcBef>
                <a:spcPts val="1800"/>
              </a:spcBef>
            </a:pPr>
            <a:r>
              <a:rPr sz="3000" spc="31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needed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support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manufacturing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process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was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make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sure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follow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up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person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who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instance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2194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could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show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individual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deleted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server?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23495">
              <a:lnSpc>
                <a:spcPct val="100000"/>
              </a:lnSpc>
              <a:spcBef>
                <a:spcPts val="172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1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000" spc="-16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CloudTrail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3868" y="3013175"/>
            <a:ext cx="3701373" cy="37013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6862" y="855980"/>
            <a:ext cx="7515859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30" dirty="0">
                <a:solidFill>
                  <a:srgbClr val="000000"/>
                </a:solidFill>
              </a:rPr>
              <a:t>Reviewing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ecosystem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services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that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are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provided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10792" y="2125980"/>
            <a:ext cx="14434414" cy="40595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8540" marR="97790">
              <a:lnSpc>
                <a:spcPts val="3800"/>
              </a:lnSpc>
              <a:spcBef>
                <a:spcPts val="260"/>
              </a:spcBef>
            </a:pPr>
            <a:r>
              <a:rPr spc="5" dirty="0"/>
              <a:t>Examining</a:t>
            </a:r>
            <a:r>
              <a:rPr spc="-175" dirty="0"/>
              <a:t> </a:t>
            </a:r>
            <a:r>
              <a:rPr spc="55" dirty="0"/>
              <a:t>how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5" dirty="0"/>
              <a:t>create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30" dirty="0"/>
              <a:t>audit</a:t>
            </a:r>
            <a:r>
              <a:rPr spc="-170" dirty="0"/>
              <a:t> </a:t>
            </a:r>
            <a:r>
              <a:rPr spc="-10" dirty="0"/>
              <a:t>trail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80" dirty="0"/>
              <a:t>AWS</a:t>
            </a:r>
            <a:r>
              <a:rPr spc="-165" dirty="0"/>
              <a:t> </a:t>
            </a:r>
            <a:r>
              <a:rPr spc="20" dirty="0"/>
              <a:t>CloudTrail</a:t>
            </a:r>
            <a:endParaRPr spc="20" dirty="0"/>
          </a:p>
          <a:p>
            <a:pPr marL="6098540" marR="5080">
              <a:lnSpc>
                <a:spcPts val="3800"/>
              </a:lnSpc>
              <a:spcBef>
                <a:spcPts val="2400"/>
              </a:spcBef>
            </a:pPr>
            <a:r>
              <a:rPr spc="55" dirty="0"/>
              <a:t>Exploring</a:t>
            </a:r>
            <a:r>
              <a:rPr spc="-175" dirty="0"/>
              <a:t> </a:t>
            </a:r>
            <a:r>
              <a:rPr spc="55" dirty="0"/>
              <a:t>how</a:t>
            </a:r>
            <a:r>
              <a:rPr spc="-175" dirty="0"/>
              <a:t> </a:t>
            </a:r>
            <a:r>
              <a:rPr spc="10" dirty="0"/>
              <a:t>you</a:t>
            </a:r>
            <a:r>
              <a:rPr spc="-175" dirty="0"/>
              <a:t> </a:t>
            </a:r>
            <a:r>
              <a:rPr dirty="0"/>
              <a:t>track</a:t>
            </a:r>
            <a:r>
              <a:rPr spc="-170" dirty="0"/>
              <a:t> </a:t>
            </a:r>
            <a:r>
              <a:rPr spc="-10" dirty="0"/>
              <a:t>infrastructure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65" dirty="0"/>
              <a:t>CloudWatch</a:t>
            </a:r>
            <a:r>
              <a:rPr spc="-165" dirty="0"/>
              <a:t> </a:t>
            </a:r>
            <a:r>
              <a:rPr spc="10" dirty="0"/>
              <a:t>Introducing</a:t>
            </a:r>
            <a:r>
              <a:rPr spc="-170" dirty="0"/>
              <a:t> </a:t>
            </a:r>
            <a:r>
              <a:rPr spc="-10" dirty="0"/>
              <a:t>infrastructure</a:t>
            </a:r>
            <a:r>
              <a:rPr spc="-170" dirty="0"/>
              <a:t> </a:t>
            </a:r>
            <a:r>
              <a:rPr spc="10" dirty="0"/>
              <a:t>automation </a:t>
            </a:r>
            <a:r>
              <a:rPr spc="-1110" dirty="0"/>
              <a:t> </a:t>
            </a:r>
            <a:r>
              <a:rPr spc="45" dirty="0"/>
              <a:t>with</a:t>
            </a:r>
            <a:r>
              <a:rPr spc="-170" dirty="0"/>
              <a:t> </a:t>
            </a:r>
            <a:r>
              <a:rPr spc="55" dirty="0"/>
              <a:t>CloudFormation</a:t>
            </a:r>
            <a:endParaRPr spc="55" dirty="0"/>
          </a:p>
          <a:p>
            <a:pPr marL="6098540" marR="511810">
              <a:lnSpc>
                <a:spcPts val="3800"/>
              </a:lnSpc>
              <a:spcBef>
                <a:spcPts val="2400"/>
              </a:spcBef>
            </a:pPr>
            <a:endParaRPr spc="-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8786" y="3668605"/>
            <a:ext cx="4718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AWS</a:t>
            </a:r>
            <a:r>
              <a:rPr spc="-320" dirty="0"/>
              <a:t> </a:t>
            </a:r>
            <a:r>
              <a:rPr spc="-30" dirty="0"/>
              <a:t>CloudTrail</a:t>
            </a:r>
            <a:endParaRPr spc="-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772160">
              <a:lnSpc>
                <a:spcPts val="5040"/>
              </a:lnSpc>
              <a:spcBef>
                <a:spcPts val="665"/>
              </a:spcBef>
            </a:pPr>
            <a:r>
              <a:rPr spc="-50" dirty="0"/>
              <a:t>“</a:t>
            </a:r>
            <a:r>
              <a:rPr spc="-10" dirty="0"/>
              <a:t>W</a:t>
            </a:r>
            <a:r>
              <a:rPr spc="-190" dirty="0"/>
              <a:t>it</a:t>
            </a:r>
            <a:r>
              <a:rPr spc="-90" dirty="0"/>
              <a:t>h</a:t>
            </a:r>
            <a:r>
              <a:rPr spc="-515" dirty="0"/>
              <a:t> </a:t>
            </a:r>
            <a:r>
              <a:rPr spc="-85" dirty="0"/>
              <a:t>Cloud</a:t>
            </a:r>
            <a:r>
              <a:rPr spc="-455" dirty="0"/>
              <a:t>T</a:t>
            </a:r>
            <a:r>
              <a:rPr spc="-380" dirty="0"/>
              <a:t>r</a:t>
            </a:r>
            <a:r>
              <a:rPr spc="-390" dirty="0"/>
              <a:t>ail</a:t>
            </a:r>
            <a:r>
              <a:rPr spc="-235" dirty="0"/>
              <a:t>,</a:t>
            </a:r>
            <a:r>
              <a:rPr spc="-515" dirty="0"/>
              <a:t> </a:t>
            </a:r>
            <a:r>
              <a:rPr spc="-300" dirty="0"/>
              <a:t>y</a:t>
            </a:r>
            <a:r>
              <a:rPr spc="-114" dirty="0"/>
              <a:t>o</a:t>
            </a:r>
            <a:r>
              <a:rPr spc="30" dirty="0"/>
              <a:t>u</a:t>
            </a:r>
            <a:r>
              <a:rPr spc="-515" dirty="0"/>
              <a:t> </a:t>
            </a:r>
            <a:r>
              <a:rPr spc="-135" dirty="0"/>
              <a:t>ca</a:t>
            </a:r>
            <a:r>
              <a:rPr spc="5" dirty="0"/>
              <a:t>n</a:t>
            </a:r>
            <a:r>
              <a:rPr spc="-515" dirty="0"/>
              <a:t> </a:t>
            </a:r>
            <a:r>
              <a:rPr spc="-254" dirty="0"/>
              <a:t>log</a:t>
            </a:r>
            <a:r>
              <a:rPr spc="-80" dirty="0"/>
              <a:t>,</a:t>
            </a:r>
            <a:r>
              <a:rPr spc="-515" dirty="0"/>
              <a:t> </a:t>
            </a:r>
            <a:r>
              <a:rPr spc="20" dirty="0"/>
              <a:t>c</a:t>
            </a:r>
            <a:r>
              <a:rPr spc="-175" dirty="0"/>
              <a:t>ontinuously  </a:t>
            </a:r>
            <a:r>
              <a:rPr spc="-170" dirty="0"/>
              <a:t>moni</a:t>
            </a:r>
            <a:r>
              <a:rPr spc="-229" dirty="0"/>
              <a:t>t</a:t>
            </a:r>
            <a:r>
              <a:rPr spc="10" dirty="0"/>
              <a:t>o</a:t>
            </a:r>
            <a:r>
              <a:rPr spc="-680" dirty="0"/>
              <a:t>r</a:t>
            </a:r>
            <a:r>
              <a:rPr spc="-620" dirty="0"/>
              <a:t>,</a:t>
            </a:r>
            <a:r>
              <a:rPr spc="-515" dirty="0"/>
              <a:t> </a:t>
            </a:r>
            <a:r>
              <a:rPr spc="-155" dirty="0"/>
              <a:t>an</a:t>
            </a:r>
            <a:r>
              <a:rPr spc="-15" dirty="0"/>
              <a:t>d</a:t>
            </a:r>
            <a:r>
              <a:rPr spc="-515" dirty="0"/>
              <a:t> </a:t>
            </a:r>
            <a:r>
              <a:rPr spc="-380" dirty="0"/>
              <a:t>r</a:t>
            </a:r>
            <a:r>
              <a:rPr spc="-210" dirty="0"/>
              <a:t>etai</a:t>
            </a:r>
            <a:r>
              <a:rPr spc="-95" dirty="0"/>
              <a:t>n</a:t>
            </a:r>
            <a:r>
              <a:rPr spc="-515" dirty="0"/>
              <a:t> </a:t>
            </a:r>
            <a:r>
              <a:rPr spc="-85" dirty="0"/>
              <a:t>a</a:t>
            </a:r>
            <a:r>
              <a:rPr spc="-160" dirty="0"/>
              <a:t>c</a:t>
            </a:r>
            <a:r>
              <a:rPr spc="20" dirty="0"/>
              <a:t>c</a:t>
            </a:r>
            <a:r>
              <a:rPr spc="-145" dirty="0"/>
              <a:t>oun</a:t>
            </a:r>
            <a:r>
              <a:rPr spc="-5" dirty="0"/>
              <a:t>t</a:t>
            </a:r>
            <a:r>
              <a:rPr spc="-515" dirty="0"/>
              <a:t> </a:t>
            </a:r>
            <a:r>
              <a:rPr spc="-160" dirty="0"/>
              <a:t>activit</a:t>
            </a:r>
            <a:r>
              <a:rPr spc="-25" dirty="0"/>
              <a:t>y</a:t>
            </a:r>
            <a:r>
              <a:rPr spc="-515" dirty="0"/>
              <a:t> </a:t>
            </a:r>
            <a:r>
              <a:rPr spc="-380" dirty="0"/>
              <a:t>r</a:t>
            </a:r>
            <a:r>
              <a:rPr spc="-229" dirty="0"/>
              <a:t>el</a:t>
            </a:r>
            <a:r>
              <a:rPr spc="-285" dirty="0"/>
              <a:t>a</a:t>
            </a:r>
            <a:r>
              <a:rPr spc="-185" dirty="0"/>
              <a:t>t</a:t>
            </a:r>
            <a:r>
              <a:rPr spc="-85" dirty="0"/>
              <a:t>e</a:t>
            </a:r>
            <a:r>
              <a:rPr spc="55" dirty="0"/>
              <a:t>d</a:t>
            </a:r>
            <a:r>
              <a:rPr spc="-515" dirty="0"/>
              <a:t> </a:t>
            </a:r>
            <a:r>
              <a:rPr spc="-185" dirty="0"/>
              <a:t>t</a:t>
            </a:r>
            <a:r>
              <a:rPr spc="105" dirty="0"/>
              <a:t>o  </a:t>
            </a:r>
            <a:r>
              <a:rPr spc="-145" dirty="0"/>
              <a:t>action</a:t>
            </a:r>
            <a:r>
              <a:rPr spc="-5" dirty="0"/>
              <a:t>s</a:t>
            </a:r>
            <a:r>
              <a:rPr spc="-515" dirty="0"/>
              <a:t> </a:t>
            </a:r>
            <a:r>
              <a:rPr spc="-90" dirty="0"/>
              <a:t>ac</a:t>
            </a:r>
            <a:r>
              <a:rPr spc="-380" dirty="0"/>
              <a:t>r</a:t>
            </a:r>
            <a:r>
              <a:rPr spc="-120" dirty="0"/>
              <a:t>o</a:t>
            </a:r>
            <a:r>
              <a:rPr spc="-170" dirty="0"/>
              <a:t>s</a:t>
            </a:r>
            <a:r>
              <a:rPr spc="-114" dirty="0"/>
              <a:t>s</a:t>
            </a:r>
            <a:r>
              <a:rPr spc="-515" dirty="0"/>
              <a:t> </a:t>
            </a:r>
            <a:r>
              <a:rPr spc="-300" dirty="0"/>
              <a:t>y</a:t>
            </a:r>
            <a:r>
              <a:rPr spc="-165" dirty="0"/>
              <a:t>ou</a:t>
            </a:r>
            <a:r>
              <a:rPr spc="-20" dirty="0"/>
              <a:t>r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195" dirty="0"/>
              <a:t>inf</a:t>
            </a:r>
            <a:r>
              <a:rPr spc="-380" dirty="0"/>
              <a:t>r</a:t>
            </a:r>
            <a:r>
              <a:rPr spc="-265" dirty="0"/>
              <a:t>a</a:t>
            </a:r>
            <a:r>
              <a:rPr spc="-295" dirty="0"/>
              <a:t>s</a:t>
            </a:r>
            <a:r>
              <a:rPr spc="-145" dirty="0"/>
              <a:t>tructu</a:t>
            </a:r>
            <a:r>
              <a:rPr spc="-380" dirty="0"/>
              <a:t>r</a:t>
            </a:r>
            <a:r>
              <a:rPr spc="-240" dirty="0"/>
              <a:t>e</a:t>
            </a:r>
            <a:r>
              <a:rPr spc="-620" dirty="0"/>
              <a:t>.</a:t>
            </a:r>
            <a:endParaRPr spc="-620" dirty="0"/>
          </a:p>
          <a:p>
            <a:pPr marL="12700" marR="9525">
              <a:lnSpc>
                <a:spcPts val="5040"/>
              </a:lnSpc>
              <a:spcBef>
                <a:spcPts val="5"/>
              </a:spcBef>
            </a:pPr>
            <a:r>
              <a:rPr spc="-85" dirty="0"/>
              <a:t>Cloud</a:t>
            </a:r>
            <a:r>
              <a:rPr spc="-455" dirty="0"/>
              <a:t>T</a:t>
            </a:r>
            <a:r>
              <a:rPr spc="-380" dirty="0"/>
              <a:t>r</a:t>
            </a:r>
            <a:r>
              <a:rPr spc="-280" dirty="0"/>
              <a:t>ai</a:t>
            </a:r>
            <a:r>
              <a:rPr spc="-85" dirty="0"/>
              <a:t>l</a:t>
            </a:r>
            <a:r>
              <a:rPr spc="-515" dirty="0"/>
              <a:t> </a:t>
            </a:r>
            <a:r>
              <a:rPr spc="30" dirty="0"/>
              <a:t>p</a:t>
            </a:r>
            <a:r>
              <a:rPr spc="-380" dirty="0"/>
              <a:t>r</a:t>
            </a:r>
            <a:r>
              <a:rPr spc="-130" dirty="0"/>
              <a:t>o</a:t>
            </a:r>
            <a:r>
              <a:rPr spc="-175" dirty="0"/>
              <a:t>vide</a:t>
            </a:r>
            <a:r>
              <a:rPr spc="-35" dirty="0"/>
              <a:t>s</a:t>
            </a:r>
            <a:r>
              <a:rPr spc="-515" dirty="0"/>
              <a:t> </a:t>
            </a:r>
            <a:r>
              <a:rPr spc="-310" dirty="0"/>
              <a:t>e</a:t>
            </a:r>
            <a:r>
              <a:rPr spc="-330" dirty="0"/>
              <a:t>v</a:t>
            </a:r>
            <a:r>
              <a:rPr spc="-185" dirty="0"/>
              <a:t>en</a:t>
            </a:r>
            <a:r>
              <a:rPr spc="-30" dirty="0"/>
              <a:t>t</a:t>
            </a:r>
            <a:r>
              <a:rPr spc="-515" dirty="0"/>
              <a:t> </a:t>
            </a:r>
            <a:r>
              <a:rPr spc="-245" dirty="0"/>
              <a:t>hi</a:t>
            </a:r>
            <a:r>
              <a:rPr spc="-305" dirty="0"/>
              <a:t>s</a:t>
            </a:r>
            <a:r>
              <a:rPr spc="-185" dirty="0"/>
              <a:t>t</a:t>
            </a:r>
            <a:r>
              <a:rPr spc="-140" dirty="0"/>
              <a:t>or</a:t>
            </a:r>
            <a:r>
              <a:rPr dirty="0"/>
              <a:t>y</a:t>
            </a:r>
            <a:r>
              <a:rPr spc="-515" dirty="0"/>
              <a:t> </a:t>
            </a:r>
            <a:r>
              <a:rPr spc="-15" dirty="0"/>
              <a:t>o</a:t>
            </a:r>
            <a:r>
              <a:rPr spc="70" dirty="0"/>
              <a:t>f</a:t>
            </a:r>
            <a:r>
              <a:rPr spc="-515" dirty="0"/>
              <a:t> </a:t>
            </a:r>
            <a:r>
              <a:rPr spc="-300" dirty="0"/>
              <a:t>y</a:t>
            </a:r>
            <a:r>
              <a:rPr spc="-165" dirty="0"/>
              <a:t>ou</a:t>
            </a:r>
            <a:r>
              <a:rPr spc="-20" dirty="0"/>
              <a:t>r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140" dirty="0"/>
              <a:t>S  </a:t>
            </a:r>
            <a:r>
              <a:rPr spc="-95" dirty="0"/>
              <a:t>account</a:t>
            </a:r>
            <a:r>
              <a:rPr spc="-509" dirty="0"/>
              <a:t> </a:t>
            </a:r>
            <a:r>
              <a:rPr spc="-254" dirty="0"/>
              <a:t>activity,</a:t>
            </a:r>
            <a:r>
              <a:rPr spc="-509" dirty="0"/>
              <a:t> </a:t>
            </a:r>
            <a:r>
              <a:rPr spc="-135" dirty="0"/>
              <a:t>including</a:t>
            </a:r>
            <a:r>
              <a:rPr spc="-509" dirty="0"/>
              <a:t> </a:t>
            </a:r>
            <a:r>
              <a:rPr spc="-125" dirty="0"/>
              <a:t>actions</a:t>
            </a:r>
            <a:r>
              <a:rPr spc="-509" dirty="0"/>
              <a:t> </a:t>
            </a:r>
            <a:r>
              <a:rPr spc="-215" dirty="0"/>
              <a:t>taken</a:t>
            </a:r>
            <a:r>
              <a:rPr spc="-509" dirty="0"/>
              <a:t> </a:t>
            </a:r>
            <a:r>
              <a:rPr spc="-165" dirty="0"/>
              <a:t>through </a:t>
            </a:r>
            <a:r>
              <a:rPr spc="-1605" dirty="0"/>
              <a:t> </a:t>
            </a:r>
            <a:r>
              <a:rPr spc="-180" dirty="0"/>
              <a:t>th</a:t>
            </a:r>
            <a:r>
              <a:rPr spc="-45" dirty="0"/>
              <a:t>e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175" dirty="0"/>
              <a:t>Managemen</a:t>
            </a:r>
            <a:r>
              <a:rPr spc="-20" dirty="0"/>
              <a:t>t</a:t>
            </a:r>
            <a:r>
              <a:rPr spc="-515" dirty="0"/>
              <a:t> </a:t>
            </a:r>
            <a:r>
              <a:rPr spc="-5" dirty="0"/>
              <a:t>C</a:t>
            </a:r>
            <a:r>
              <a:rPr spc="-155" dirty="0"/>
              <a:t>onsol</a:t>
            </a:r>
            <a:r>
              <a:rPr spc="-200" dirty="0"/>
              <a:t>e</a:t>
            </a:r>
            <a:r>
              <a:rPr spc="-620" dirty="0"/>
              <a:t>,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280" dirty="0"/>
              <a:t>SDKs,  </a:t>
            </a:r>
            <a:r>
              <a:rPr spc="-35" dirty="0"/>
              <a:t>c</a:t>
            </a:r>
            <a:r>
              <a:rPr spc="65" dirty="0"/>
              <a:t>o</a:t>
            </a:r>
            <a:r>
              <a:rPr spc="-240" dirty="0"/>
              <a:t>mm</a:t>
            </a:r>
            <a:r>
              <a:rPr spc="-265" dirty="0"/>
              <a:t>a</a:t>
            </a:r>
            <a:r>
              <a:rPr spc="-235" dirty="0"/>
              <a:t>n</a:t>
            </a:r>
            <a:r>
              <a:rPr spc="170" dirty="0"/>
              <a:t>d</a:t>
            </a:r>
            <a:r>
              <a:rPr spc="-515" dirty="0"/>
              <a:t> </a:t>
            </a:r>
            <a:r>
              <a:rPr spc="-260" dirty="0"/>
              <a:t>li</a:t>
            </a:r>
            <a:r>
              <a:rPr spc="-235" dirty="0"/>
              <a:t>n</a:t>
            </a:r>
            <a:r>
              <a:rPr spc="-55" dirty="0"/>
              <a:t>e</a:t>
            </a:r>
            <a:r>
              <a:rPr spc="-515" dirty="0"/>
              <a:t> </a:t>
            </a:r>
            <a:r>
              <a:rPr spc="-140" dirty="0"/>
              <a:t>t</a:t>
            </a:r>
            <a:r>
              <a:rPr spc="-35" dirty="0"/>
              <a:t>o</a:t>
            </a:r>
            <a:r>
              <a:rPr spc="10" dirty="0"/>
              <a:t>o</a:t>
            </a:r>
            <a:r>
              <a:rPr spc="-260" dirty="0"/>
              <a:t>l</a:t>
            </a:r>
            <a:r>
              <a:rPr spc="-254" dirty="0"/>
              <a:t>s</a:t>
            </a:r>
            <a:r>
              <a:rPr spc="-620" dirty="0"/>
              <a:t>,</a:t>
            </a:r>
            <a:r>
              <a:rPr spc="-515" dirty="0"/>
              <a:t> </a:t>
            </a:r>
            <a:r>
              <a:rPr spc="-265" dirty="0"/>
              <a:t>a</a:t>
            </a:r>
            <a:r>
              <a:rPr spc="-235" dirty="0"/>
              <a:t>n</a:t>
            </a:r>
            <a:r>
              <a:rPr spc="170" dirty="0"/>
              <a:t>d</a:t>
            </a:r>
            <a:r>
              <a:rPr spc="-515" dirty="0"/>
              <a:t> </a:t>
            </a:r>
            <a:r>
              <a:rPr spc="10" dirty="0"/>
              <a:t>o</a:t>
            </a:r>
            <a:r>
              <a:rPr spc="-114" dirty="0"/>
              <a:t>t</a:t>
            </a:r>
            <a:r>
              <a:rPr spc="-235" dirty="0"/>
              <a:t>h</a:t>
            </a:r>
            <a:r>
              <a:rPr spc="-195" dirty="0"/>
              <a:t>e</a:t>
            </a:r>
            <a:r>
              <a:rPr spc="-125" dirty="0"/>
              <a:t>r</a:t>
            </a:r>
            <a:r>
              <a:rPr spc="-515" dirty="0"/>
              <a:t> </a:t>
            </a:r>
            <a:r>
              <a:rPr spc="-70" dirty="0"/>
              <a:t>A</a:t>
            </a:r>
            <a:r>
              <a:rPr spc="290" dirty="0"/>
              <a:t>W</a:t>
            </a:r>
            <a:r>
              <a:rPr spc="-204" dirty="0"/>
              <a:t>S</a:t>
            </a:r>
            <a:r>
              <a:rPr spc="-515" dirty="0"/>
              <a:t> </a:t>
            </a:r>
            <a:r>
              <a:rPr spc="-254" dirty="0"/>
              <a:t>s</a:t>
            </a:r>
            <a:r>
              <a:rPr spc="-195" dirty="0"/>
              <a:t>e</a:t>
            </a:r>
            <a:r>
              <a:rPr spc="-265" dirty="0"/>
              <a:t>r</a:t>
            </a:r>
            <a:r>
              <a:rPr spc="-190" dirty="0"/>
              <a:t>v</a:t>
            </a:r>
            <a:r>
              <a:rPr spc="-260" dirty="0"/>
              <a:t>i</a:t>
            </a:r>
            <a:r>
              <a:rPr spc="-130" dirty="0"/>
              <a:t>c</a:t>
            </a:r>
            <a:r>
              <a:rPr spc="-50" dirty="0"/>
              <a:t>e</a:t>
            </a:r>
            <a:r>
              <a:rPr spc="-254" dirty="0"/>
              <a:t>s</a:t>
            </a:r>
            <a:r>
              <a:rPr spc="-944" dirty="0"/>
              <a:t>.</a:t>
            </a:r>
            <a:r>
              <a:rPr spc="-229" dirty="0"/>
              <a:t>”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516062" y="6821996"/>
            <a:ext cx="4320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4" dirty="0">
                <a:latin typeface="Verdana" panose="020B0604030504040204"/>
                <a:cs typeface="Verdana" panose="020B0604030504040204"/>
              </a:rPr>
              <a:t>Web</a:t>
            </a:r>
            <a:r>
              <a:rPr sz="30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1786666"/>
            <a:ext cx="8871585" cy="607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671830">
              <a:lnSpc>
                <a:spcPts val="3800"/>
              </a:lnSpc>
              <a:spcBef>
                <a:spcPts val="260"/>
              </a:spcBef>
            </a:pPr>
            <a:r>
              <a:rPr sz="3200" spc="-70" dirty="0">
                <a:latin typeface="Verdana" panose="020B0604030504040204"/>
                <a:cs typeface="Verdana" panose="020B0604030504040204"/>
              </a:rPr>
              <a:t>Inserts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audit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trail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S3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bucket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CloudWatch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Logs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59765">
              <a:lnSpc>
                <a:spcPts val="3800"/>
              </a:lnSpc>
              <a:spcBef>
                <a:spcPts val="2400"/>
              </a:spcBef>
            </a:pPr>
            <a:r>
              <a:rPr sz="3200" spc="100" dirty="0">
                <a:latin typeface="Verdana" panose="020B0604030504040204"/>
                <a:cs typeface="Verdana" panose="020B0604030504040204"/>
              </a:rPr>
              <a:t>Logs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events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regions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which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they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occur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401320">
              <a:lnSpc>
                <a:spcPts val="3800"/>
              </a:lnSpc>
              <a:spcBef>
                <a:spcPts val="24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Meets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compliance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requirements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auditing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44145">
              <a:lnSpc>
                <a:spcPts val="3800"/>
              </a:lnSpc>
              <a:spcBef>
                <a:spcPts val="2400"/>
              </a:spcBef>
            </a:pPr>
            <a:r>
              <a:rPr sz="3200" spc="135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best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practice,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it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should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enabled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every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account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38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consolidated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Organizational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trail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Organizations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3638" y="649392"/>
            <a:ext cx="466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CloudTrail</a:t>
            </a:r>
            <a:endParaRPr spc="-65" dirty="0">
              <a:solidFill>
                <a:srgbClr val="40404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7900" y="3397250"/>
            <a:ext cx="2349500" cy="2349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51013" y="4139644"/>
            <a:ext cx="75901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9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4600" spc="-2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CloudTrail</a:t>
            </a:r>
            <a:r>
              <a:rPr sz="4600" spc="-2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1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600" spc="-2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0143" y="3035300"/>
            <a:ext cx="4751070" cy="2768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000" spc="40" dirty="0">
                <a:solidFill>
                  <a:srgbClr val="000000"/>
                </a:solidFill>
              </a:rPr>
              <a:t>Compliance</a:t>
            </a:r>
            <a:r>
              <a:rPr sz="3000" spc="-21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requirement</a:t>
            </a:r>
            <a:endParaRPr sz="3000"/>
          </a:p>
          <a:p>
            <a:pPr marL="858520" marR="5080" indent="634365" algn="r">
              <a:lnSpc>
                <a:spcPct val="150000"/>
              </a:lnSpc>
            </a:pPr>
            <a:r>
              <a:rPr sz="3000" spc="45" dirty="0">
                <a:solidFill>
                  <a:srgbClr val="000000"/>
                </a:solidFill>
              </a:rPr>
              <a:t>Forensic</a:t>
            </a:r>
            <a:r>
              <a:rPr sz="3000" spc="-240" dirty="0">
                <a:solidFill>
                  <a:srgbClr val="000000"/>
                </a:solidFill>
              </a:rPr>
              <a:t> </a:t>
            </a:r>
            <a:r>
              <a:rPr sz="3000" spc="-30" dirty="0">
                <a:solidFill>
                  <a:srgbClr val="000000"/>
                </a:solidFill>
              </a:rPr>
              <a:t>analysis </a:t>
            </a:r>
            <a:r>
              <a:rPr sz="3000" spc="-1040" dirty="0">
                <a:solidFill>
                  <a:srgbClr val="000000"/>
                </a:solidFill>
              </a:rPr>
              <a:t> </a:t>
            </a:r>
            <a:r>
              <a:rPr sz="3000" spc="30" dirty="0">
                <a:solidFill>
                  <a:srgbClr val="000000"/>
                </a:solidFill>
              </a:rPr>
              <a:t>Operational</a:t>
            </a:r>
            <a:r>
              <a:rPr sz="3000" spc="-200" dirty="0">
                <a:solidFill>
                  <a:srgbClr val="000000"/>
                </a:solidFill>
              </a:rPr>
              <a:t> </a:t>
            </a:r>
            <a:r>
              <a:rPr sz="3000" spc="-30" dirty="0">
                <a:solidFill>
                  <a:srgbClr val="000000"/>
                </a:solidFill>
              </a:rPr>
              <a:t>analysis </a:t>
            </a:r>
            <a:r>
              <a:rPr sz="3000" spc="-1045" dirty="0">
                <a:solidFill>
                  <a:srgbClr val="000000"/>
                </a:solidFill>
              </a:rPr>
              <a:t> </a:t>
            </a:r>
            <a:r>
              <a:rPr sz="3000" spc="30" dirty="0">
                <a:solidFill>
                  <a:srgbClr val="000000"/>
                </a:solidFill>
              </a:rPr>
              <a:t>Troubleshooting</a:t>
            </a:r>
            <a:endParaRPr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909" y="3668605"/>
            <a:ext cx="1435818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Amazon</a:t>
            </a:r>
            <a:r>
              <a:rPr spc="-265" dirty="0"/>
              <a:t> </a:t>
            </a:r>
            <a:r>
              <a:rPr spc="65" dirty="0"/>
              <a:t>CloudWatch</a:t>
            </a:r>
            <a:r>
              <a:rPr spc="-260" dirty="0"/>
              <a:t> </a:t>
            </a:r>
            <a:endParaRPr spc="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290" y="649392"/>
            <a:ext cx="7189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Managing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20" dirty="0">
                <a:solidFill>
                  <a:srgbClr val="404040"/>
                </a:solidFill>
              </a:rPr>
              <a:t>Infrastructure</a:t>
            </a:r>
            <a:endParaRPr spc="-1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0134" y="5339927"/>
            <a:ext cx="3766820" cy="19050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2600" b="1" spc="-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b="1" spc="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CloudWatch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metrics,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logs,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alarms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for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48867" y="2968966"/>
            <a:ext cx="1689100" cy="16891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3496</Words>
  <Application>WPS Presentation</Application>
  <PresentationFormat>On-screen Show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Tahoma</vt:lpstr>
      <vt:lpstr>Calibri</vt:lpstr>
      <vt:lpstr>Microsoft YaHei</vt:lpstr>
      <vt:lpstr>Arial Unicode MS</vt:lpstr>
      <vt:lpstr>Courier New</vt:lpstr>
      <vt:lpstr>Office Theme</vt:lpstr>
      <vt:lpstr>Management and  Governance Services</vt:lpstr>
      <vt:lpstr>AWS Management &amp; Governance Services</vt:lpstr>
      <vt:lpstr>Reviewing the ecosystem of services  that are provided for management</vt:lpstr>
      <vt:lpstr>AWS CloudTrail</vt:lpstr>
      <vt:lpstr>CloudTrail provides event history of your AWS  account activity, including actions taken through  the AWS Management Console, AWS SDKs,  command line tools, and other AWS services.”</vt:lpstr>
      <vt:lpstr>AWS CloudTrail</vt:lpstr>
      <vt:lpstr>Forensic analysis  Operational analysis  Troubleshooting</vt:lpstr>
      <vt:lpstr>Amazon CloudWatch </vt:lpstr>
      <vt:lpstr>Managing Infrastructure</vt:lpstr>
      <vt:lpstr>Amazon CloudWatch</vt:lpstr>
      <vt:lpstr>PowerPoint 演示文稿</vt:lpstr>
      <vt:lpstr>AWS CloudFormation</vt:lpstr>
      <vt:lpstr>AWS CloudFormation</vt:lpstr>
      <vt:lpstr>Description: Creates an S3 bucket</vt:lpstr>
      <vt:lpstr>Scenario Based Review</vt:lpstr>
      <vt:lpstr>Scenario 1</vt:lpstr>
      <vt:lpstr>Scenario 2</vt:lpstr>
      <vt:lpstr>Summary</vt:lpstr>
      <vt:lpstr>Reviewed the ecosystem of services that  are provided for management</vt:lpstr>
      <vt:lpstr>Scenario 1</vt:lpstr>
      <vt:lpstr>Scenario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and  Governance Services</dc:title>
  <dc:creator/>
  <cp:lastModifiedBy>steve</cp:lastModifiedBy>
  <cp:revision>3</cp:revision>
  <dcterms:created xsi:type="dcterms:W3CDTF">2022-07-17T18:44:00Z</dcterms:created>
  <dcterms:modified xsi:type="dcterms:W3CDTF">2022-07-19T12:53:15Z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2021-02-03T11:00:00Z</vt:filetime>
  </property>
  <property fmtid="{D5CDD505-2E9C-101B-9397-08002B2CF9AE}" pid="3" name="Creator">
    <vt:lpwstr>Keynote</vt:lpwstr>
  </property>
  <property fmtid="{D5CDD505-2E9C-101B-9397-08002B2CF9AE}" pid="4" name="LastSaved">
    <vt:filetime>2022-07-17T11:00:00Z</vt:filetime>
  </property>
  <property fmtid="{D5CDD505-2E9C-101B-9397-08002B2CF9AE}" pid="5" name="ICV">
    <vt:lpwstr>D64410F365AE4C5B8D636CB040FAB6A5</vt:lpwstr>
  </property>
  <property fmtid="{D5CDD505-2E9C-101B-9397-08002B2CF9AE}" pid="6" name="KSOProductBuildVer">
    <vt:lpwstr>1033-11.2.0.11191</vt:lpwstr>
  </property>
</Properties>
</file>