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30DD-2283-4222-BC51-87D59EBA564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D72E9-A243-451F-97CB-0AAF61CC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4A8B-1544-45C4-8939-C9CB659040CE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B404-68F5-462C-BD35-49235B238974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A82B-4C1E-4CC3-9137-70EC1CF15856}" type="datetime1">
              <a:rPr lang="en-US" smtClean="0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32B2-4A22-4501-9DA9-4C30FF0DCCFF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85AE-E8A6-4C9A-906D-306CAA5182FB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07" y="533476"/>
            <a:ext cx="605282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700276"/>
            <a:ext cx="1090005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37A7-4A20-4D30-A46B-1AF396B80F56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9424543" cy="6858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B09173-9256-3444-612D-F401B8D564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spc="-5" dirty="0"/>
              <a:t>many</a:t>
            </a:r>
            <a:r>
              <a:rPr spc="-25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587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9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4942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 ordered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{int} smoothies"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9" y="903732"/>
            <a:ext cx="2984500" cy="4918075"/>
            <a:chOff x="4480559" y="903732"/>
            <a:chExt cx="2984500" cy="4918075"/>
          </a:xfrm>
        </p:grpSpPr>
        <p:sp>
          <p:nvSpPr>
            <p:cNvPr id="6" name="object 6"/>
            <p:cNvSpPr/>
            <p:nvPr/>
          </p:nvSpPr>
          <p:spPr>
            <a:xfrm>
              <a:off x="5164581" y="1194943"/>
              <a:ext cx="501650" cy="3954779"/>
            </a:xfrm>
            <a:custGeom>
              <a:avLst/>
              <a:gdLst/>
              <a:ahLst/>
              <a:cxnLst/>
              <a:rect l="l" t="t" r="r" b="b"/>
              <a:pathLst>
                <a:path w="501650" h="3954779">
                  <a:moveTo>
                    <a:pt x="131063" y="3710813"/>
                  </a:moveTo>
                  <a:lnTo>
                    <a:pt x="121332" y="3713241"/>
                  </a:lnTo>
                  <a:lnTo>
                    <a:pt x="113601" y="3719004"/>
                  </a:lnTo>
                  <a:lnTo>
                    <a:pt x="108632" y="3727243"/>
                  </a:lnTo>
                  <a:lnTo>
                    <a:pt x="107187" y="3737102"/>
                  </a:lnTo>
                  <a:lnTo>
                    <a:pt x="117855" y="3954653"/>
                  </a:lnTo>
                  <a:lnTo>
                    <a:pt x="169888" y="3921760"/>
                  </a:lnTo>
                  <a:lnTo>
                    <a:pt x="163194" y="3921760"/>
                  </a:lnTo>
                  <a:lnTo>
                    <a:pt x="118490" y="3898900"/>
                  </a:lnTo>
                  <a:lnTo>
                    <a:pt x="140969" y="3852164"/>
                  </a:lnTo>
                  <a:lnTo>
                    <a:pt x="160958" y="3807538"/>
                  </a:lnTo>
                  <a:lnTo>
                    <a:pt x="157352" y="3734689"/>
                  </a:lnTo>
                  <a:lnTo>
                    <a:pt x="154924" y="3725011"/>
                  </a:lnTo>
                  <a:lnTo>
                    <a:pt x="149161" y="3717274"/>
                  </a:lnTo>
                  <a:lnTo>
                    <a:pt x="140922" y="3712275"/>
                  </a:lnTo>
                  <a:lnTo>
                    <a:pt x="131063" y="3710813"/>
                  </a:lnTo>
                  <a:close/>
                </a:path>
                <a:path w="501650" h="3954779">
                  <a:moveTo>
                    <a:pt x="160958" y="3807538"/>
                  </a:moveTo>
                  <a:lnTo>
                    <a:pt x="140969" y="3852164"/>
                  </a:lnTo>
                  <a:lnTo>
                    <a:pt x="118490" y="3898900"/>
                  </a:lnTo>
                  <a:lnTo>
                    <a:pt x="163194" y="3921760"/>
                  </a:lnTo>
                  <a:lnTo>
                    <a:pt x="163829" y="3920490"/>
                  </a:lnTo>
                  <a:lnTo>
                    <a:pt x="169271" y="3909187"/>
                  </a:lnTo>
                  <a:lnTo>
                    <a:pt x="165988" y="3909187"/>
                  </a:lnTo>
                  <a:lnTo>
                    <a:pt x="127380" y="3889121"/>
                  </a:lnTo>
                  <a:lnTo>
                    <a:pt x="163855" y="3866069"/>
                  </a:lnTo>
                  <a:lnTo>
                    <a:pt x="160958" y="3807538"/>
                  </a:lnTo>
                  <a:close/>
                </a:path>
                <a:path w="501650" h="3954779">
                  <a:moveTo>
                    <a:pt x="284374" y="3792182"/>
                  </a:moveTo>
                  <a:lnTo>
                    <a:pt x="275081" y="3795776"/>
                  </a:lnTo>
                  <a:lnTo>
                    <a:pt x="199999" y="3843227"/>
                  </a:lnTo>
                  <a:lnTo>
                    <a:pt x="186816" y="3872738"/>
                  </a:lnTo>
                  <a:lnTo>
                    <a:pt x="163829" y="3920490"/>
                  </a:lnTo>
                  <a:lnTo>
                    <a:pt x="163194" y="3921760"/>
                  </a:lnTo>
                  <a:lnTo>
                    <a:pt x="169888" y="3921760"/>
                  </a:lnTo>
                  <a:lnTo>
                    <a:pt x="301878" y="3838321"/>
                  </a:lnTo>
                  <a:lnTo>
                    <a:pt x="309127" y="3831383"/>
                  </a:lnTo>
                  <a:lnTo>
                    <a:pt x="313007" y="3822541"/>
                  </a:lnTo>
                  <a:lnTo>
                    <a:pt x="313291" y="3812889"/>
                  </a:lnTo>
                  <a:lnTo>
                    <a:pt x="309752" y="3803523"/>
                  </a:lnTo>
                  <a:lnTo>
                    <a:pt x="302817" y="3796329"/>
                  </a:lnTo>
                  <a:lnTo>
                    <a:pt x="293989" y="3792458"/>
                  </a:lnTo>
                  <a:lnTo>
                    <a:pt x="284374" y="3792182"/>
                  </a:lnTo>
                  <a:close/>
                </a:path>
                <a:path w="501650" h="3954779">
                  <a:moveTo>
                    <a:pt x="163855" y="3866069"/>
                  </a:moveTo>
                  <a:lnTo>
                    <a:pt x="127380" y="3889121"/>
                  </a:lnTo>
                  <a:lnTo>
                    <a:pt x="165988" y="3909187"/>
                  </a:lnTo>
                  <a:lnTo>
                    <a:pt x="163855" y="3866069"/>
                  </a:lnTo>
                  <a:close/>
                </a:path>
                <a:path w="501650" h="3954779">
                  <a:moveTo>
                    <a:pt x="199999" y="3843227"/>
                  </a:moveTo>
                  <a:lnTo>
                    <a:pt x="163855" y="3866069"/>
                  </a:lnTo>
                  <a:lnTo>
                    <a:pt x="165988" y="3909187"/>
                  </a:lnTo>
                  <a:lnTo>
                    <a:pt x="169271" y="3909187"/>
                  </a:lnTo>
                  <a:lnTo>
                    <a:pt x="186816" y="3872738"/>
                  </a:lnTo>
                  <a:lnTo>
                    <a:pt x="199999" y="3843227"/>
                  </a:lnTo>
                  <a:close/>
                </a:path>
                <a:path w="501650" h="3954779">
                  <a:moveTo>
                    <a:pt x="41020" y="0"/>
                  </a:moveTo>
                  <a:lnTo>
                    <a:pt x="0" y="29210"/>
                  </a:lnTo>
                  <a:lnTo>
                    <a:pt x="36194" y="79883"/>
                  </a:lnTo>
                  <a:lnTo>
                    <a:pt x="70103" y="133985"/>
                  </a:lnTo>
                  <a:lnTo>
                    <a:pt x="102869" y="192659"/>
                  </a:lnTo>
                  <a:lnTo>
                    <a:pt x="134492" y="255651"/>
                  </a:lnTo>
                  <a:lnTo>
                    <a:pt x="164718" y="322707"/>
                  </a:lnTo>
                  <a:lnTo>
                    <a:pt x="193547" y="393827"/>
                  </a:lnTo>
                  <a:lnTo>
                    <a:pt x="221233" y="468503"/>
                  </a:lnTo>
                  <a:lnTo>
                    <a:pt x="247268" y="546862"/>
                  </a:lnTo>
                  <a:lnTo>
                    <a:pt x="272033" y="628523"/>
                  </a:lnTo>
                  <a:lnTo>
                    <a:pt x="295275" y="713232"/>
                  </a:lnTo>
                  <a:lnTo>
                    <a:pt x="316991" y="801116"/>
                  </a:lnTo>
                  <a:lnTo>
                    <a:pt x="337312" y="891540"/>
                  </a:lnTo>
                  <a:lnTo>
                    <a:pt x="355980" y="984758"/>
                  </a:lnTo>
                  <a:lnTo>
                    <a:pt x="372998" y="1080262"/>
                  </a:lnTo>
                  <a:lnTo>
                    <a:pt x="388492" y="1177925"/>
                  </a:lnTo>
                  <a:lnTo>
                    <a:pt x="402335" y="1277620"/>
                  </a:lnTo>
                  <a:lnTo>
                    <a:pt x="414527" y="1379093"/>
                  </a:lnTo>
                  <a:lnTo>
                    <a:pt x="424941" y="1482344"/>
                  </a:lnTo>
                  <a:lnTo>
                    <a:pt x="433831" y="1586992"/>
                  </a:lnTo>
                  <a:lnTo>
                    <a:pt x="440943" y="1692783"/>
                  </a:lnTo>
                  <a:lnTo>
                    <a:pt x="446150" y="1799590"/>
                  </a:lnTo>
                  <a:lnTo>
                    <a:pt x="449706" y="1907413"/>
                  </a:lnTo>
                  <a:lnTo>
                    <a:pt x="451346" y="2015109"/>
                  </a:lnTo>
                  <a:lnTo>
                    <a:pt x="451230" y="2124837"/>
                  </a:lnTo>
                  <a:lnTo>
                    <a:pt x="449325" y="2233930"/>
                  </a:lnTo>
                  <a:lnTo>
                    <a:pt x="445388" y="2343277"/>
                  </a:lnTo>
                  <a:lnTo>
                    <a:pt x="439546" y="2452624"/>
                  </a:lnTo>
                  <a:lnTo>
                    <a:pt x="431926" y="2561590"/>
                  </a:lnTo>
                  <a:lnTo>
                    <a:pt x="422275" y="2670048"/>
                  </a:lnTo>
                  <a:lnTo>
                    <a:pt x="410590" y="2777998"/>
                  </a:lnTo>
                  <a:lnTo>
                    <a:pt x="397001" y="2885059"/>
                  </a:lnTo>
                  <a:lnTo>
                    <a:pt x="381380" y="2991104"/>
                  </a:lnTo>
                  <a:lnTo>
                    <a:pt x="369315" y="3063621"/>
                  </a:lnTo>
                  <a:lnTo>
                    <a:pt x="356362" y="3134868"/>
                  </a:lnTo>
                  <a:lnTo>
                    <a:pt x="342645" y="3204464"/>
                  </a:lnTo>
                  <a:lnTo>
                    <a:pt x="328040" y="3272536"/>
                  </a:lnTo>
                  <a:lnTo>
                    <a:pt x="312800" y="3338957"/>
                  </a:lnTo>
                  <a:lnTo>
                    <a:pt x="296544" y="3403600"/>
                  </a:lnTo>
                  <a:lnTo>
                    <a:pt x="279653" y="3466592"/>
                  </a:lnTo>
                  <a:lnTo>
                    <a:pt x="261873" y="3527552"/>
                  </a:lnTo>
                  <a:lnTo>
                    <a:pt x="243458" y="3586861"/>
                  </a:lnTo>
                  <a:lnTo>
                    <a:pt x="224281" y="3644138"/>
                  </a:lnTo>
                  <a:lnTo>
                    <a:pt x="204469" y="3699256"/>
                  </a:lnTo>
                  <a:lnTo>
                    <a:pt x="183895" y="3752469"/>
                  </a:lnTo>
                  <a:lnTo>
                    <a:pt x="162757" y="3803523"/>
                  </a:lnTo>
                  <a:lnTo>
                    <a:pt x="160958" y="3807538"/>
                  </a:lnTo>
                  <a:lnTo>
                    <a:pt x="163855" y="3866069"/>
                  </a:lnTo>
                  <a:lnTo>
                    <a:pt x="199999" y="3843227"/>
                  </a:lnTo>
                  <a:lnTo>
                    <a:pt x="230885" y="3770503"/>
                  </a:lnTo>
                  <a:lnTo>
                    <a:pt x="251713" y="3716274"/>
                  </a:lnTo>
                  <a:lnTo>
                    <a:pt x="272033" y="3660013"/>
                  </a:lnTo>
                  <a:lnTo>
                    <a:pt x="291464" y="3601847"/>
                  </a:lnTo>
                  <a:lnTo>
                    <a:pt x="310133" y="3541649"/>
                  </a:lnTo>
                  <a:lnTo>
                    <a:pt x="328167" y="3479546"/>
                  </a:lnTo>
                  <a:lnTo>
                    <a:pt x="345313" y="3415792"/>
                  </a:lnTo>
                  <a:lnTo>
                    <a:pt x="361695" y="3350260"/>
                  </a:lnTo>
                  <a:lnTo>
                    <a:pt x="377316" y="3283077"/>
                  </a:lnTo>
                  <a:lnTo>
                    <a:pt x="392048" y="3214243"/>
                  </a:lnTo>
                  <a:lnTo>
                    <a:pt x="405891" y="3143758"/>
                  </a:lnTo>
                  <a:lnTo>
                    <a:pt x="418972" y="3071876"/>
                  </a:lnTo>
                  <a:lnTo>
                    <a:pt x="431038" y="2998343"/>
                  </a:lnTo>
                  <a:lnTo>
                    <a:pt x="446913" y="2891409"/>
                  </a:lnTo>
                  <a:lnTo>
                    <a:pt x="460628" y="2783459"/>
                  </a:lnTo>
                  <a:lnTo>
                    <a:pt x="472439" y="2674493"/>
                  </a:lnTo>
                  <a:lnTo>
                    <a:pt x="482091" y="2565146"/>
                  </a:lnTo>
                  <a:lnTo>
                    <a:pt x="489838" y="2455164"/>
                  </a:lnTo>
                  <a:lnTo>
                    <a:pt x="495680" y="2345055"/>
                  </a:lnTo>
                  <a:lnTo>
                    <a:pt x="499490" y="2234946"/>
                  </a:lnTo>
                  <a:lnTo>
                    <a:pt x="501522" y="2124837"/>
                  </a:lnTo>
                  <a:lnTo>
                    <a:pt x="501650" y="2015109"/>
                  </a:lnTo>
                  <a:lnTo>
                    <a:pt x="499871" y="1905762"/>
                  </a:lnTo>
                  <a:lnTo>
                    <a:pt x="496442" y="1797177"/>
                  </a:lnTo>
                  <a:lnTo>
                    <a:pt x="491108" y="1689354"/>
                  </a:lnTo>
                  <a:lnTo>
                    <a:pt x="483996" y="1582674"/>
                  </a:lnTo>
                  <a:lnTo>
                    <a:pt x="474979" y="1477264"/>
                  </a:lnTo>
                  <a:lnTo>
                    <a:pt x="464565" y="1373124"/>
                  </a:lnTo>
                  <a:lnTo>
                    <a:pt x="452119" y="1270762"/>
                  </a:lnTo>
                  <a:lnTo>
                    <a:pt x="438150" y="1170051"/>
                  </a:lnTo>
                  <a:lnTo>
                    <a:pt x="422528" y="1071372"/>
                  </a:lnTo>
                  <a:lnTo>
                    <a:pt x="405256" y="974852"/>
                  </a:lnTo>
                  <a:lnTo>
                    <a:pt x="386333" y="880618"/>
                  </a:lnTo>
                  <a:lnTo>
                    <a:pt x="365887" y="788924"/>
                  </a:lnTo>
                  <a:lnTo>
                    <a:pt x="343788" y="700024"/>
                  </a:lnTo>
                  <a:lnTo>
                    <a:pt x="320166" y="613918"/>
                  </a:lnTo>
                  <a:lnTo>
                    <a:pt x="295020" y="530987"/>
                  </a:lnTo>
                  <a:lnTo>
                    <a:pt x="268350" y="451104"/>
                  </a:lnTo>
                  <a:lnTo>
                    <a:pt x="240156" y="374777"/>
                  </a:lnTo>
                  <a:lnTo>
                    <a:pt x="210565" y="302006"/>
                  </a:lnTo>
                  <a:lnTo>
                    <a:pt x="179450" y="233045"/>
                  </a:lnTo>
                  <a:lnTo>
                    <a:pt x="146812" y="168148"/>
                  </a:lnTo>
                  <a:lnTo>
                    <a:pt x="112648" y="107315"/>
                  </a:lnTo>
                  <a:lnTo>
                    <a:pt x="77088" y="50673"/>
                  </a:lnTo>
                  <a:lnTo>
                    <a:pt x="410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8834"/>
              <a:ext cx="2946400" cy="654050"/>
            </a:xfrm>
            <a:custGeom>
              <a:avLst/>
              <a:gdLst/>
              <a:ahLst/>
              <a:cxnLst/>
              <a:rect l="l" t="t" r="r" b="b"/>
              <a:pathLst>
                <a:path w="2946400" h="65405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729995" y="0"/>
                  </a:lnTo>
                  <a:lnTo>
                    <a:pt x="753106" y="4679"/>
                  </a:lnTo>
                  <a:lnTo>
                    <a:pt x="772001" y="17430"/>
                  </a:lnTo>
                  <a:lnTo>
                    <a:pt x="784752" y="36325"/>
                  </a:lnTo>
                  <a:lnTo>
                    <a:pt x="789431" y="59436"/>
                  </a:lnTo>
                  <a:lnTo>
                    <a:pt x="789431" y="297180"/>
                  </a:lnTo>
                  <a:lnTo>
                    <a:pt x="784752" y="320290"/>
                  </a:lnTo>
                  <a:lnTo>
                    <a:pt x="772001" y="339185"/>
                  </a:lnTo>
                  <a:lnTo>
                    <a:pt x="753106" y="351936"/>
                  </a:lnTo>
                  <a:lnTo>
                    <a:pt x="729995" y="356616"/>
                  </a:lnTo>
                  <a:lnTo>
                    <a:pt x="59436" y="356616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80"/>
                  </a:lnTo>
                  <a:lnTo>
                    <a:pt x="0" y="59436"/>
                  </a:lnTo>
                  <a:close/>
                </a:path>
                <a:path w="2946400" h="654050">
                  <a:moveTo>
                    <a:pt x="246887" y="434086"/>
                  </a:moveTo>
                  <a:lnTo>
                    <a:pt x="250342" y="416986"/>
                  </a:lnTo>
                  <a:lnTo>
                    <a:pt x="259762" y="403018"/>
                  </a:lnTo>
                  <a:lnTo>
                    <a:pt x="273730" y="393598"/>
                  </a:lnTo>
                  <a:lnTo>
                    <a:pt x="290829" y="390144"/>
                  </a:lnTo>
                  <a:lnTo>
                    <a:pt x="2901949" y="390144"/>
                  </a:lnTo>
                  <a:lnTo>
                    <a:pt x="2919049" y="393598"/>
                  </a:lnTo>
                  <a:lnTo>
                    <a:pt x="2933017" y="403018"/>
                  </a:lnTo>
                  <a:lnTo>
                    <a:pt x="2942437" y="416986"/>
                  </a:lnTo>
                  <a:lnTo>
                    <a:pt x="2945891" y="434086"/>
                  </a:lnTo>
                  <a:lnTo>
                    <a:pt x="2945891" y="609854"/>
                  </a:lnTo>
                  <a:lnTo>
                    <a:pt x="2942437" y="626958"/>
                  </a:lnTo>
                  <a:lnTo>
                    <a:pt x="2933017" y="640926"/>
                  </a:lnTo>
                  <a:lnTo>
                    <a:pt x="2919049" y="650342"/>
                  </a:lnTo>
                  <a:lnTo>
                    <a:pt x="2901949" y="653796"/>
                  </a:lnTo>
                  <a:lnTo>
                    <a:pt x="290829" y="653796"/>
                  </a:lnTo>
                  <a:lnTo>
                    <a:pt x="273730" y="650342"/>
                  </a:lnTo>
                  <a:lnTo>
                    <a:pt x="259762" y="640926"/>
                  </a:lnTo>
                  <a:lnTo>
                    <a:pt x="250342" y="626958"/>
                  </a:lnTo>
                  <a:lnTo>
                    <a:pt x="246887" y="609854"/>
                  </a:lnTo>
                  <a:lnTo>
                    <a:pt x="246887" y="434086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1627" y="1168019"/>
              <a:ext cx="1550670" cy="4423410"/>
            </a:xfrm>
            <a:custGeom>
              <a:avLst/>
              <a:gdLst/>
              <a:ahLst/>
              <a:cxnLst/>
              <a:rect l="l" t="t" r="r" b="b"/>
              <a:pathLst>
                <a:path w="1550670" h="4423410">
                  <a:moveTo>
                    <a:pt x="22987" y="0"/>
                  </a:moveTo>
                  <a:lnTo>
                    <a:pt x="0" y="45211"/>
                  </a:lnTo>
                  <a:lnTo>
                    <a:pt x="45212" y="68325"/>
                  </a:lnTo>
                  <a:lnTo>
                    <a:pt x="68325" y="22986"/>
                  </a:lnTo>
                  <a:lnTo>
                    <a:pt x="22987" y="0"/>
                  </a:lnTo>
                  <a:close/>
                </a:path>
                <a:path w="1550670" h="4423410">
                  <a:moveTo>
                    <a:pt x="113664" y="47625"/>
                  </a:moveTo>
                  <a:lnTo>
                    <a:pt x="89154" y="92075"/>
                  </a:lnTo>
                  <a:lnTo>
                    <a:pt x="110617" y="103885"/>
                  </a:lnTo>
                  <a:lnTo>
                    <a:pt x="132587" y="116966"/>
                  </a:lnTo>
                  <a:lnTo>
                    <a:pt x="158496" y="73278"/>
                  </a:lnTo>
                  <a:lnTo>
                    <a:pt x="135127" y="59435"/>
                  </a:lnTo>
                  <a:lnTo>
                    <a:pt x="113664" y="47625"/>
                  </a:lnTo>
                  <a:close/>
                </a:path>
                <a:path w="1550670" h="4423410">
                  <a:moveTo>
                    <a:pt x="202564" y="99948"/>
                  </a:moveTo>
                  <a:lnTo>
                    <a:pt x="175387" y="142875"/>
                  </a:lnTo>
                  <a:lnTo>
                    <a:pt x="216916" y="169163"/>
                  </a:lnTo>
                  <a:lnTo>
                    <a:pt x="217550" y="169671"/>
                  </a:lnTo>
                  <a:lnTo>
                    <a:pt x="246125" y="127634"/>
                  </a:lnTo>
                  <a:lnTo>
                    <a:pt x="244221" y="126364"/>
                  </a:lnTo>
                  <a:lnTo>
                    <a:pt x="202564" y="99948"/>
                  </a:lnTo>
                  <a:close/>
                </a:path>
                <a:path w="1550670" h="4423410">
                  <a:moveTo>
                    <a:pt x="288163" y="156209"/>
                  </a:moveTo>
                  <a:lnTo>
                    <a:pt x="259461" y="198246"/>
                  </a:lnTo>
                  <a:lnTo>
                    <a:pt x="268605" y="204469"/>
                  </a:lnTo>
                  <a:lnTo>
                    <a:pt x="300100" y="227456"/>
                  </a:lnTo>
                  <a:lnTo>
                    <a:pt x="330073" y="186308"/>
                  </a:lnTo>
                  <a:lnTo>
                    <a:pt x="297307" y="162559"/>
                  </a:lnTo>
                  <a:lnTo>
                    <a:pt x="288163" y="156209"/>
                  </a:lnTo>
                  <a:close/>
                </a:path>
                <a:path w="1550670" h="4423410">
                  <a:moveTo>
                    <a:pt x="371221" y="217296"/>
                  </a:moveTo>
                  <a:lnTo>
                    <a:pt x="340106" y="257428"/>
                  </a:lnTo>
                  <a:lnTo>
                    <a:pt x="369316" y="280034"/>
                  </a:lnTo>
                  <a:lnTo>
                    <a:pt x="379475" y="288416"/>
                  </a:lnTo>
                  <a:lnTo>
                    <a:pt x="411734" y="249173"/>
                  </a:lnTo>
                  <a:lnTo>
                    <a:pt x="400431" y="239902"/>
                  </a:lnTo>
                  <a:lnTo>
                    <a:pt x="371221" y="217296"/>
                  </a:lnTo>
                  <a:close/>
                </a:path>
                <a:path w="1550670" h="4423410">
                  <a:moveTo>
                    <a:pt x="451485" y="281939"/>
                  </a:moveTo>
                  <a:lnTo>
                    <a:pt x="418084" y="320293"/>
                  </a:lnTo>
                  <a:lnTo>
                    <a:pt x="456438" y="353694"/>
                  </a:lnTo>
                  <a:lnTo>
                    <a:pt x="489712" y="315340"/>
                  </a:lnTo>
                  <a:lnTo>
                    <a:pt x="451485" y="281939"/>
                  </a:lnTo>
                  <a:close/>
                </a:path>
                <a:path w="1550670" h="4423410">
                  <a:moveTo>
                    <a:pt x="601852" y="421766"/>
                  </a:moveTo>
                  <a:lnTo>
                    <a:pt x="565276" y="457072"/>
                  </a:lnTo>
                  <a:lnTo>
                    <a:pt x="600583" y="493648"/>
                  </a:lnTo>
                  <a:lnTo>
                    <a:pt x="637159" y="458342"/>
                  </a:lnTo>
                  <a:lnTo>
                    <a:pt x="601852" y="421766"/>
                  </a:lnTo>
                  <a:close/>
                </a:path>
                <a:path w="1550670" h="4423410">
                  <a:moveTo>
                    <a:pt x="527938" y="350011"/>
                  </a:moveTo>
                  <a:lnTo>
                    <a:pt x="493395" y="387350"/>
                  </a:lnTo>
                  <a:lnTo>
                    <a:pt x="513207" y="405638"/>
                  </a:lnTo>
                  <a:lnTo>
                    <a:pt x="529717" y="421893"/>
                  </a:lnTo>
                  <a:lnTo>
                    <a:pt x="565276" y="385571"/>
                  </a:lnTo>
                  <a:lnTo>
                    <a:pt x="547624" y="368426"/>
                  </a:lnTo>
                  <a:lnTo>
                    <a:pt x="527938" y="350011"/>
                  </a:lnTo>
                  <a:close/>
                </a:path>
                <a:path w="1550670" h="4423410">
                  <a:moveTo>
                    <a:pt x="671830" y="496823"/>
                  </a:moveTo>
                  <a:lnTo>
                    <a:pt x="633857" y="530605"/>
                  </a:lnTo>
                  <a:lnTo>
                    <a:pt x="667638" y="568578"/>
                  </a:lnTo>
                  <a:lnTo>
                    <a:pt x="705612" y="534669"/>
                  </a:lnTo>
                  <a:lnTo>
                    <a:pt x="671830" y="496823"/>
                  </a:lnTo>
                  <a:close/>
                </a:path>
                <a:path w="1550670" h="4423410">
                  <a:moveTo>
                    <a:pt x="739648" y="574166"/>
                  </a:moveTo>
                  <a:lnTo>
                    <a:pt x="700024" y="605916"/>
                  </a:lnTo>
                  <a:lnTo>
                    <a:pt x="731774" y="645540"/>
                  </a:lnTo>
                  <a:lnTo>
                    <a:pt x="771398" y="613790"/>
                  </a:lnTo>
                  <a:lnTo>
                    <a:pt x="739648" y="574166"/>
                  </a:lnTo>
                  <a:close/>
                </a:path>
                <a:path w="1550670" h="4423410">
                  <a:moveTo>
                    <a:pt x="803275" y="653414"/>
                  </a:moveTo>
                  <a:lnTo>
                    <a:pt x="763524" y="685164"/>
                  </a:lnTo>
                  <a:lnTo>
                    <a:pt x="774446" y="698753"/>
                  </a:lnTo>
                  <a:lnTo>
                    <a:pt x="793242" y="724915"/>
                  </a:lnTo>
                  <a:lnTo>
                    <a:pt x="834389" y="695070"/>
                  </a:lnTo>
                  <a:lnTo>
                    <a:pt x="814070" y="667003"/>
                  </a:lnTo>
                  <a:lnTo>
                    <a:pt x="803275" y="653414"/>
                  </a:lnTo>
                  <a:close/>
                </a:path>
                <a:path w="1550670" h="4423410">
                  <a:moveTo>
                    <a:pt x="864108" y="736345"/>
                  </a:moveTo>
                  <a:lnTo>
                    <a:pt x="822960" y="766063"/>
                  </a:lnTo>
                  <a:lnTo>
                    <a:pt x="852677" y="807211"/>
                  </a:lnTo>
                  <a:lnTo>
                    <a:pt x="893952" y="777493"/>
                  </a:lnTo>
                  <a:lnTo>
                    <a:pt x="864108" y="736345"/>
                  </a:lnTo>
                  <a:close/>
                </a:path>
                <a:path w="1550670" h="4423410">
                  <a:moveTo>
                    <a:pt x="922401" y="821054"/>
                  </a:moveTo>
                  <a:lnTo>
                    <a:pt x="879856" y="848740"/>
                  </a:lnTo>
                  <a:lnTo>
                    <a:pt x="907542" y="891285"/>
                  </a:lnTo>
                  <a:lnTo>
                    <a:pt x="950087" y="863600"/>
                  </a:lnTo>
                  <a:lnTo>
                    <a:pt x="922401" y="821054"/>
                  </a:lnTo>
                  <a:close/>
                </a:path>
                <a:path w="1550670" h="4423410">
                  <a:moveTo>
                    <a:pt x="977900" y="907414"/>
                  </a:moveTo>
                  <a:lnTo>
                    <a:pt x="934085" y="933195"/>
                  </a:lnTo>
                  <a:lnTo>
                    <a:pt x="959866" y="977010"/>
                  </a:lnTo>
                  <a:lnTo>
                    <a:pt x="1003681" y="951229"/>
                  </a:lnTo>
                  <a:lnTo>
                    <a:pt x="977900" y="907414"/>
                  </a:lnTo>
                  <a:close/>
                </a:path>
                <a:path w="1550670" h="4423410">
                  <a:moveTo>
                    <a:pt x="1029335" y="995044"/>
                  </a:moveTo>
                  <a:lnTo>
                    <a:pt x="985647" y="1020826"/>
                  </a:lnTo>
                  <a:lnTo>
                    <a:pt x="998474" y="1042796"/>
                  </a:lnTo>
                  <a:lnTo>
                    <a:pt x="1009776" y="1064132"/>
                  </a:lnTo>
                  <a:lnTo>
                    <a:pt x="1054735" y="1040383"/>
                  </a:lnTo>
                  <a:lnTo>
                    <a:pt x="1042288" y="1017015"/>
                  </a:lnTo>
                  <a:lnTo>
                    <a:pt x="1029335" y="995044"/>
                  </a:lnTo>
                  <a:close/>
                </a:path>
                <a:path w="1550670" h="4423410">
                  <a:moveTo>
                    <a:pt x="1078484" y="1085341"/>
                  </a:moveTo>
                  <a:lnTo>
                    <a:pt x="1033526" y="1109090"/>
                  </a:lnTo>
                  <a:lnTo>
                    <a:pt x="1057275" y="1154048"/>
                  </a:lnTo>
                  <a:lnTo>
                    <a:pt x="1102233" y="1130300"/>
                  </a:lnTo>
                  <a:lnTo>
                    <a:pt x="1078484" y="1085341"/>
                  </a:lnTo>
                  <a:close/>
                </a:path>
                <a:path w="1550670" h="4423410">
                  <a:moveTo>
                    <a:pt x="1125093" y="1176781"/>
                  </a:moveTo>
                  <a:lnTo>
                    <a:pt x="1079119" y="1198626"/>
                  </a:lnTo>
                  <a:lnTo>
                    <a:pt x="1100963" y="1244472"/>
                  </a:lnTo>
                  <a:lnTo>
                    <a:pt x="1146810" y="1222755"/>
                  </a:lnTo>
                  <a:lnTo>
                    <a:pt x="1125093" y="1176781"/>
                  </a:lnTo>
                  <a:close/>
                </a:path>
                <a:path w="1550670" h="4423410">
                  <a:moveTo>
                    <a:pt x="1168654" y="1268602"/>
                  </a:moveTo>
                  <a:lnTo>
                    <a:pt x="1122807" y="1290319"/>
                  </a:lnTo>
                  <a:lnTo>
                    <a:pt x="1126363" y="1297813"/>
                  </a:lnTo>
                  <a:lnTo>
                    <a:pt x="1142492" y="1336039"/>
                  </a:lnTo>
                  <a:lnTo>
                    <a:pt x="1189227" y="1316101"/>
                  </a:lnTo>
                  <a:lnTo>
                    <a:pt x="1172210" y="1276095"/>
                  </a:lnTo>
                  <a:lnTo>
                    <a:pt x="1168654" y="1268602"/>
                  </a:lnTo>
                  <a:close/>
                </a:path>
                <a:path w="1550670" h="4423410">
                  <a:moveTo>
                    <a:pt x="1209167" y="1362836"/>
                  </a:moveTo>
                  <a:lnTo>
                    <a:pt x="1162431" y="1382776"/>
                  </a:lnTo>
                  <a:lnTo>
                    <a:pt x="1182370" y="1429511"/>
                  </a:lnTo>
                  <a:lnTo>
                    <a:pt x="1229106" y="1409572"/>
                  </a:lnTo>
                  <a:lnTo>
                    <a:pt x="1209167" y="1362836"/>
                  </a:lnTo>
                  <a:close/>
                </a:path>
                <a:path w="1550670" h="4423410">
                  <a:moveTo>
                    <a:pt x="1247648" y="1457959"/>
                  </a:moveTo>
                  <a:lnTo>
                    <a:pt x="1200150" y="1475993"/>
                  </a:lnTo>
                  <a:lnTo>
                    <a:pt x="1218184" y="1523491"/>
                  </a:lnTo>
                  <a:lnTo>
                    <a:pt x="1265682" y="1505457"/>
                  </a:lnTo>
                  <a:lnTo>
                    <a:pt x="1247648" y="1457959"/>
                  </a:lnTo>
                  <a:close/>
                </a:path>
                <a:path w="1550670" h="4423410">
                  <a:moveTo>
                    <a:pt x="1283716" y="1552955"/>
                  </a:moveTo>
                  <a:lnTo>
                    <a:pt x="1236218" y="1570989"/>
                  </a:lnTo>
                  <a:lnTo>
                    <a:pt x="1236345" y="1571497"/>
                  </a:lnTo>
                  <a:lnTo>
                    <a:pt x="1252093" y="1618233"/>
                  </a:lnTo>
                  <a:lnTo>
                    <a:pt x="1300226" y="1602104"/>
                  </a:lnTo>
                  <a:lnTo>
                    <a:pt x="1283843" y="1553464"/>
                  </a:lnTo>
                  <a:lnTo>
                    <a:pt x="1283716" y="1552955"/>
                  </a:lnTo>
                  <a:close/>
                </a:path>
                <a:path w="1550670" h="4423410">
                  <a:moveTo>
                    <a:pt x="1316355" y="1650238"/>
                  </a:moveTo>
                  <a:lnTo>
                    <a:pt x="1268222" y="1666366"/>
                  </a:lnTo>
                  <a:lnTo>
                    <a:pt x="1284351" y="1714500"/>
                  </a:lnTo>
                  <a:lnTo>
                    <a:pt x="1332611" y="1698370"/>
                  </a:lnTo>
                  <a:lnTo>
                    <a:pt x="1316355" y="1650238"/>
                  </a:lnTo>
                  <a:close/>
                </a:path>
                <a:path w="1550670" h="4423410">
                  <a:moveTo>
                    <a:pt x="1347216" y="1748027"/>
                  </a:moveTo>
                  <a:lnTo>
                    <a:pt x="1298448" y="1762378"/>
                  </a:lnTo>
                  <a:lnTo>
                    <a:pt x="1312799" y="1811019"/>
                  </a:lnTo>
                  <a:lnTo>
                    <a:pt x="1361567" y="1796668"/>
                  </a:lnTo>
                  <a:lnTo>
                    <a:pt x="1347216" y="1748027"/>
                  </a:lnTo>
                  <a:close/>
                </a:path>
                <a:path w="1550670" h="4423410">
                  <a:moveTo>
                    <a:pt x="1375918" y="1845436"/>
                  </a:moveTo>
                  <a:lnTo>
                    <a:pt x="1327277" y="1859788"/>
                  </a:lnTo>
                  <a:lnTo>
                    <a:pt x="1327912" y="1862327"/>
                  </a:lnTo>
                  <a:lnTo>
                    <a:pt x="1339723" y="1908047"/>
                  </a:lnTo>
                  <a:lnTo>
                    <a:pt x="1388872" y="1895475"/>
                  </a:lnTo>
                  <a:lnTo>
                    <a:pt x="1376679" y="1847977"/>
                  </a:lnTo>
                  <a:lnTo>
                    <a:pt x="1375918" y="1845436"/>
                  </a:lnTo>
                  <a:close/>
                </a:path>
                <a:path w="1550670" h="4423410">
                  <a:moveTo>
                    <a:pt x="1401445" y="1944751"/>
                  </a:moveTo>
                  <a:lnTo>
                    <a:pt x="1352296" y="1957323"/>
                  </a:lnTo>
                  <a:lnTo>
                    <a:pt x="1364869" y="2006472"/>
                  </a:lnTo>
                  <a:lnTo>
                    <a:pt x="1414145" y="1993900"/>
                  </a:lnTo>
                  <a:lnTo>
                    <a:pt x="1401445" y="1944751"/>
                  </a:lnTo>
                  <a:close/>
                </a:path>
                <a:path w="1550670" h="4423410">
                  <a:moveTo>
                    <a:pt x="1425448" y="2044318"/>
                  </a:moveTo>
                  <a:lnTo>
                    <a:pt x="1375791" y="2055240"/>
                  </a:lnTo>
                  <a:lnTo>
                    <a:pt x="1386713" y="2104897"/>
                  </a:lnTo>
                  <a:lnTo>
                    <a:pt x="1436243" y="2093976"/>
                  </a:lnTo>
                  <a:lnTo>
                    <a:pt x="1425448" y="2044318"/>
                  </a:lnTo>
                  <a:close/>
                </a:path>
                <a:path w="1550670" h="4423410">
                  <a:moveTo>
                    <a:pt x="1447165" y="2143632"/>
                  </a:moveTo>
                  <a:lnTo>
                    <a:pt x="1397507" y="2154428"/>
                  </a:lnTo>
                  <a:lnTo>
                    <a:pt x="1400555" y="2168397"/>
                  </a:lnTo>
                  <a:lnTo>
                    <a:pt x="1407032" y="2203450"/>
                  </a:lnTo>
                  <a:lnTo>
                    <a:pt x="1456944" y="2194305"/>
                  </a:lnTo>
                  <a:lnTo>
                    <a:pt x="1450213" y="2157476"/>
                  </a:lnTo>
                  <a:lnTo>
                    <a:pt x="1447165" y="2143632"/>
                  </a:lnTo>
                  <a:close/>
                </a:path>
                <a:path w="1550670" h="4423410">
                  <a:moveTo>
                    <a:pt x="1466088" y="2244343"/>
                  </a:moveTo>
                  <a:lnTo>
                    <a:pt x="1416177" y="2253488"/>
                  </a:lnTo>
                  <a:lnTo>
                    <a:pt x="1425321" y="2303398"/>
                  </a:lnTo>
                  <a:lnTo>
                    <a:pt x="1475358" y="2294254"/>
                  </a:lnTo>
                  <a:lnTo>
                    <a:pt x="1466088" y="2244343"/>
                  </a:lnTo>
                  <a:close/>
                </a:path>
                <a:path w="1550670" h="4423410">
                  <a:moveTo>
                    <a:pt x="1483741" y="2345181"/>
                  </a:moveTo>
                  <a:lnTo>
                    <a:pt x="1433576" y="2352675"/>
                  </a:lnTo>
                  <a:lnTo>
                    <a:pt x="1441069" y="2402966"/>
                  </a:lnTo>
                  <a:lnTo>
                    <a:pt x="1491233" y="2395473"/>
                  </a:lnTo>
                  <a:lnTo>
                    <a:pt x="1483741" y="2345181"/>
                  </a:lnTo>
                  <a:close/>
                </a:path>
                <a:path w="1550670" h="4423410">
                  <a:moveTo>
                    <a:pt x="1498853" y="2445638"/>
                  </a:moveTo>
                  <a:lnTo>
                    <a:pt x="1448562" y="2453131"/>
                  </a:lnTo>
                  <a:lnTo>
                    <a:pt x="1453769" y="2488183"/>
                  </a:lnTo>
                  <a:lnTo>
                    <a:pt x="1455420" y="2502661"/>
                  </a:lnTo>
                  <a:lnTo>
                    <a:pt x="1505966" y="2496819"/>
                  </a:lnTo>
                  <a:lnTo>
                    <a:pt x="1504061" y="2480691"/>
                  </a:lnTo>
                  <a:lnTo>
                    <a:pt x="1498853" y="2445638"/>
                  </a:lnTo>
                  <a:close/>
                </a:path>
                <a:path w="1550670" h="4423410">
                  <a:moveTo>
                    <a:pt x="1511807" y="2547238"/>
                  </a:moveTo>
                  <a:lnTo>
                    <a:pt x="1461262" y="2553080"/>
                  </a:lnTo>
                  <a:lnTo>
                    <a:pt x="1467103" y="2603626"/>
                  </a:lnTo>
                  <a:lnTo>
                    <a:pt x="1517650" y="2597785"/>
                  </a:lnTo>
                  <a:lnTo>
                    <a:pt x="1511807" y="2547238"/>
                  </a:lnTo>
                  <a:close/>
                </a:path>
                <a:path w="1550670" h="4423410">
                  <a:moveTo>
                    <a:pt x="1523492" y="2648966"/>
                  </a:moveTo>
                  <a:lnTo>
                    <a:pt x="1472819" y="2653283"/>
                  </a:lnTo>
                  <a:lnTo>
                    <a:pt x="1477137" y="2703829"/>
                  </a:lnTo>
                  <a:lnTo>
                    <a:pt x="1527682" y="2699638"/>
                  </a:lnTo>
                  <a:lnTo>
                    <a:pt x="1523492" y="2648966"/>
                  </a:lnTo>
                  <a:close/>
                </a:path>
                <a:path w="1550670" h="4423410">
                  <a:moveTo>
                    <a:pt x="1532001" y="2750311"/>
                  </a:moveTo>
                  <a:lnTo>
                    <a:pt x="1481327" y="2754503"/>
                  </a:lnTo>
                  <a:lnTo>
                    <a:pt x="1485646" y="2805175"/>
                  </a:lnTo>
                  <a:lnTo>
                    <a:pt x="1536192" y="2800857"/>
                  </a:lnTo>
                  <a:lnTo>
                    <a:pt x="1532001" y="2750311"/>
                  </a:lnTo>
                  <a:close/>
                </a:path>
                <a:path w="1550670" h="4423410">
                  <a:moveTo>
                    <a:pt x="1539367" y="2852419"/>
                  </a:moveTo>
                  <a:lnTo>
                    <a:pt x="1488694" y="2855086"/>
                  </a:lnTo>
                  <a:lnTo>
                    <a:pt x="1491361" y="2905760"/>
                  </a:lnTo>
                  <a:lnTo>
                    <a:pt x="1542033" y="2903092"/>
                  </a:lnTo>
                  <a:lnTo>
                    <a:pt x="1539367" y="2852419"/>
                  </a:lnTo>
                  <a:close/>
                </a:path>
                <a:path w="1550670" h="4423410">
                  <a:moveTo>
                    <a:pt x="1544701" y="2953892"/>
                  </a:moveTo>
                  <a:lnTo>
                    <a:pt x="1494027" y="2956432"/>
                  </a:lnTo>
                  <a:lnTo>
                    <a:pt x="1495805" y="2989960"/>
                  </a:lnTo>
                  <a:lnTo>
                    <a:pt x="1496060" y="3006470"/>
                  </a:lnTo>
                  <a:lnTo>
                    <a:pt x="1546860" y="3005328"/>
                  </a:lnTo>
                  <a:lnTo>
                    <a:pt x="1546478" y="2987420"/>
                  </a:lnTo>
                  <a:lnTo>
                    <a:pt x="1544701" y="2953892"/>
                  </a:lnTo>
                  <a:close/>
                </a:path>
                <a:path w="1550670" h="4423410">
                  <a:moveTo>
                    <a:pt x="1548002" y="3056128"/>
                  </a:moveTo>
                  <a:lnTo>
                    <a:pt x="1497202" y="3057270"/>
                  </a:lnTo>
                  <a:lnTo>
                    <a:pt x="1498219" y="3108070"/>
                  </a:lnTo>
                  <a:lnTo>
                    <a:pt x="1549019" y="3106928"/>
                  </a:lnTo>
                  <a:lnTo>
                    <a:pt x="1548002" y="3056128"/>
                  </a:lnTo>
                  <a:close/>
                </a:path>
                <a:path w="1550670" h="4423410">
                  <a:moveTo>
                    <a:pt x="1550162" y="3157728"/>
                  </a:moveTo>
                  <a:lnTo>
                    <a:pt x="1499362" y="3158870"/>
                  </a:lnTo>
                  <a:lnTo>
                    <a:pt x="1499489" y="3162426"/>
                  </a:lnTo>
                  <a:lnTo>
                    <a:pt x="1498980" y="3208781"/>
                  </a:lnTo>
                  <a:lnTo>
                    <a:pt x="1549780" y="3209289"/>
                  </a:lnTo>
                  <a:lnTo>
                    <a:pt x="1550152" y="3162426"/>
                  </a:lnTo>
                  <a:lnTo>
                    <a:pt x="1550162" y="3157728"/>
                  </a:lnTo>
                  <a:close/>
                </a:path>
                <a:path w="1550670" h="4423410">
                  <a:moveTo>
                    <a:pt x="1498473" y="3259581"/>
                  </a:moveTo>
                  <a:lnTo>
                    <a:pt x="1498092" y="3310381"/>
                  </a:lnTo>
                  <a:lnTo>
                    <a:pt x="1548892" y="3310889"/>
                  </a:lnTo>
                  <a:lnTo>
                    <a:pt x="1549273" y="3260089"/>
                  </a:lnTo>
                  <a:lnTo>
                    <a:pt x="1498473" y="3259581"/>
                  </a:lnTo>
                  <a:close/>
                </a:path>
                <a:path w="1550670" h="4423410">
                  <a:moveTo>
                    <a:pt x="1496822" y="3360419"/>
                  </a:moveTo>
                  <a:lnTo>
                    <a:pt x="1494917" y="3411219"/>
                  </a:lnTo>
                  <a:lnTo>
                    <a:pt x="1545590" y="3413252"/>
                  </a:lnTo>
                  <a:lnTo>
                    <a:pt x="1547622" y="3362452"/>
                  </a:lnTo>
                  <a:lnTo>
                    <a:pt x="1496822" y="3360419"/>
                  </a:lnTo>
                  <a:close/>
                </a:path>
                <a:path w="1550670" h="4423410">
                  <a:moveTo>
                    <a:pt x="1492885" y="3462019"/>
                  </a:moveTo>
                  <a:lnTo>
                    <a:pt x="1490852" y="3512692"/>
                  </a:lnTo>
                  <a:lnTo>
                    <a:pt x="1541652" y="3514725"/>
                  </a:lnTo>
                  <a:lnTo>
                    <a:pt x="1543685" y="3463925"/>
                  </a:lnTo>
                  <a:lnTo>
                    <a:pt x="1492885" y="3462019"/>
                  </a:lnTo>
                  <a:close/>
                </a:path>
                <a:path w="1550670" h="4423410">
                  <a:moveTo>
                    <a:pt x="1487424" y="3562604"/>
                  </a:moveTo>
                  <a:lnTo>
                    <a:pt x="1483995" y="3613277"/>
                  </a:lnTo>
                  <a:lnTo>
                    <a:pt x="1534668" y="3616832"/>
                  </a:lnTo>
                  <a:lnTo>
                    <a:pt x="1538097" y="3566159"/>
                  </a:lnTo>
                  <a:lnTo>
                    <a:pt x="1487424" y="3562604"/>
                  </a:lnTo>
                  <a:close/>
                </a:path>
                <a:path w="1550670" h="4423410">
                  <a:moveTo>
                    <a:pt x="1480439" y="3664077"/>
                  </a:moveTo>
                  <a:lnTo>
                    <a:pt x="1478533" y="3691635"/>
                  </a:lnTo>
                  <a:lnTo>
                    <a:pt x="1476248" y="3713860"/>
                  </a:lnTo>
                  <a:lnTo>
                    <a:pt x="1526921" y="3718941"/>
                  </a:lnTo>
                  <a:lnTo>
                    <a:pt x="1529206" y="3695064"/>
                  </a:lnTo>
                  <a:lnTo>
                    <a:pt x="1531112" y="3667505"/>
                  </a:lnTo>
                  <a:lnTo>
                    <a:pt x="1480439" y="3664077"/>
                  </a:lnTo>
                  <a:close/>
                </a:path>
                <a:path w="1550670" h="4423410">
                  <a:moveTo>
                    <a:pt x="1471295" y="3764406"/>
                  </a:moveTo>
                  <a:lnTo>
                    <a:pt x="1466342" y="3814953"/>
                  </a:lnTo>
                  <a:lnTo>
                    <a:pt x="1516888" y="3820032"/>
                  </a:lnTo>
                  <a:lnTo>
                    <a:pt x="1521841" y="3769486"/>
                  </a:lnTo>
                  <a:lnTo>
                    <a:pt x="1471295" y="3764406"/>
                  </a:lnTo>
                  <a:close/>
                </a:path>
                <a:path w="1550670" h="4423410">
                  <a:moveTo>
                    <a:pt x="1461262" y="3865499"/>
                  </a:moveTo>
                  <a:lnTo>
                    <a:pt x="1460627" y="3871467"/>
                  </a:lnTo>
                  <a:lnTo>
                    <a:pt x="1455039" y="3915155"/>
                  </a:lnTo>
                  <a:lnTo>
                    <a:pt x="1505457" y="3921759"/>
                  </a:lnTo>
                  <a:lnTo>
                    <a:pt x="1511300" y="3876420"/>
                  </a:lnTo>
                  <a:lnTo>
                    <a:pt x="1511807" y="3870579"/>
                  </a:lnTo>
                  <a:lnTo>
                    <a:pt x="1461262" y="3865499"/>
                  </a:lnTo>
                  <a:close/>
                </a:path>
                <a:path w="1550670" h="4423410">
                  <a:moveTo>
                    <a:pt x="1448562" y="3965575"/>
                  </a:moveTo>
                  <a:lnTo>
                    <a:pt x="1441957" y="4015993"/>
                  </a:lnTo>
                  <a:lnTo>
                    <a:pt x="1492377" y="4022470"/>
                  </a:lnTo>
                  <a:lnTo>
                    <a:pt x="1498853" y="3972052"/>
                  </a:lnTo>
                  <a:lnTo>
                    <a:pt x="1448562" y="3965575"/>
                  </a:lnTo>
                  <a:close/>
                </a:path>
                <a:path w="1550670" h="4423410">
                  <a:moveTo>
                    <a:pt x="1435227" y="4065524"/>
                  </a:moveTo>
                  <a:lnTo>
                    <a:pt x="1427226" y="4115689"/>
                  </a:lnTo>
                  <a:lnTo>
                    <a:pt x="1477391" y="4123690"/>
                  </a:lnTo>
                  <a:lnTo>
                    <a:pt x="1485392" y="4073525"/>
                  </a:lnTo>
                  <a:lnTo>
                    <a:pt x="1435227" y="4065524"/>
                  </a:lnTo>
                  <a:close/>
                </a:path>
                <a:path w="1550670" h="4423410">
                  <a:moveTo>
                    <a:pt x="1350349" y="4181941"/>
                  </a:moveTo>
                  <a:lnTo>
                    <a:pt x="1340358" y="4183379"/>
                  </a:lnTo>
                  <a:lnTo>
                    <a:pt x="1331723" y="4188565"/>
                  </a:lnTo>
                  <a:lnTo>
                    <a:pt x="1325959" y="4196381"/>
                  </a:lnTo>
                  <a:lnTo>
                    <a:pt x="1323552" y="4205793"/>
                  </a:lnTo>
                  <a:lnTo>
                    <a:pt x="1324991" y="4215765"/>
                  </a:lnTo>
                  <a:lnTo>
                    <a:pt x="1398651" y="4423079"/>
                  </a:lnTo>
                  <a:lnTo>
                    <a:pt x="1437584" y="4378197"/>
                  </a:lnTo>
                  <a:lnTo>
                    <a:pt x="1432941" y="4378197"/>
                  </a:lnTo>
                  <a:lnTo>
                    <a:pt x="1383029" y="4368800"/>
                  </a:lnTo>
                  <a:lnTo>
                    <a:pt x="1383665" y="4365244"/>
                  </a:lnTo>
                  <a:lnTo>
                    <a:pt x="1448821" y="4365244"/>
                  </a:lnTo>
                  <a:lnTo>
                    <a:pt x="1449042" y="4364990"/>
                  </a:lnTo>
                  <a:lnTo>
                    <a:pt x="1431925" y="4364990"/>
                  </a:lnTo>
                  <a:lnTo>
                    <a:pt x="1388745" y="4356861"/>
                  </a:lnTo>
                  <a:lnTo>
                    <a:pt x="1417340" y="4323934"/>
                  </a:lnTo>
                  <a:lnTo>
                    <a:pt x="1415780" y="4319541"/>
                  </a:lnTo>
                  <a:lnTo>
                    <a:pt x="1393063" y="4315206"/>
                  </a:lnTo>
                  <a:lnTo>
                    <a:pt x="1400463" y="4276425"/>
                  </a:lnTo>
                  <a:lnTo>
                    <a:pt x="1372870" y="4198746"/>
                  </a:lnTo>
                  <a:lnTo>
                    <a:pt x="1367664" y="4190112"/>
                  </a:lnTo>
                  <a:lnTo>
                    <a:pt x="1359804" y="4184348"/>
                  </a:lnTo>
                  <a:lnTo>
                    <a:pt x="1350349" y="4181941"/>
                  </a:lnTo>
                  <a:close/>
                </a:path>
                <a:path w="1550670" h="4423410">
                  <a:moveTo>
                    <a:pt x="1383665" y="4365244"/>
                  </a:moveTo>
                  <a:lnTo>
                    <a:pt x="1383029" y="4368800"/>
                  </a:lnTo>
                  <a:lnTo>
                    <a:pt x="1432941" y="4378197"/>
                  </a:lnTo>
                  <a:lnTo>
                    <a:pt x="1433576" y="4374642"/>
                  </a:lnTo>
                  <a:lnTo>
                    <a:pt x="1383665" y="4365244"/>
                  </a:lnTo>
                  <a:close/>
                </a:path>
                <a:path w="1550670" h="4423410">
                  <a:moveTo>
                    <a:pt x="1448821" y="4365244"/>
                  </a:moveTo>
                  <a:lnTo>
                    <a:pt x="1383665" y="4365244"/>
                  </a:lnTo>
                  <a:lnTo>
                    <a:pt x="1433576" y="4374642"/>
                  </a:lnTo>
                  <a:lnTo>
                    <a:pt x="1432941" y="4378197"/>
                  </a:lnTo>
                  <a:lnTo>
                    <a:pt x="1437584" y="4378197"/>
                  </a:lnTo>
                  <a:lnTo>
                    <a:pt x="1448821" y="4365244"/>
                  </a:lnTo>
                  <a:close/>
                </a:path>
                <a:path w="1550670" h="4423410">
                  <a:moveTo>
                    <a:pt x="1417340" y="4323934"/>
                  </a:moveTo>
                  <a:lnTo>
                    <a:pt x="1388745" y="4356861"/>
                  </a:lnTo>
                  <a:lnTo>
                    <a:pt x="1431925" y="4364990"/>
                  </a:lnTo>
                  <a:lnTo>
                    <a:pt x="1417340" y="4323934"/>
                  </a:lnTo>
                  <a:close/>
                </a:path>
                <a:path w="1550670" h="4423410">
                  <a:moveTo>
                    <a:pt x="1420391" y="4320421"/>
                  </a:moveTo>
                  <a:lnTo>
                    <a:pt x="1417340" y="4323934"/>
                  </a:lnTo>
                  <a:lnTo>
                    <a:pt x="1431925" y="4364990"/>
                  </a:lnTo>
                  <a:lnTo>
                    <a:pt x="1449042" y="4364990"/>
                  </a:lnTo>
                  <a:lnTo>
                    <a:pt x="1483965" y="4324731"/>
                  </a:lnTo>
                  <a:lnTo>
                    <a:pt x="1442974" y="4324731"/>
                  </a:lnTo>
                  <a:lnTo>
                    <a:pt x="1420391" y="4320421"/>
                  </a:lnTo>
                  <a:close/>
                </a:path>
                <a:path w="1550670" h="4423410">
                  <a:moveTo>
                    <a:pt x="1450388" y="4285881"/>
                  </a:moveTo>
                  <a:lnTo>
                    <a:pt x="1420391" y="4320421"/>
                  </a:lnTo>
                  <a:lnTo>
                    <a:pt x="1442974" y="4324731"/>
                  </a:lnTo>
                  <a:lnTo>
                    <a:pt x="1450388" y="4285881"/>
                  </a:lnTo>
                  <a:close/>
                </a:path>
                <a:path w="1550670" h="4423410">
                  <a:moveTo>
                    <a:pt x="1521825" y="4214987"/>
                  </a:moveTo>
                  <a:lnTo>
                    <a:pt x="1512413" y="4217509"/>
                  </a:lnTo>
                  <a:lnTo>
                    <a:pt x="1504442" y="4223639"/>
                  </a:lnTo>
                  <a:lnTo>
                    <a:pt x="1450388" y="4285881"/>
                  </a:lnTo>
                  <a:lnTo>
                    <a:pt x="1442974" y="4324731"/>
                  </a:lnTo>
                  <a:lnTo>
                    <a:pt x="1483965" y="4324731"/>
                  </a:lnTo>
                  <a:lnTo>
                    <a:pt x="1542796" y="4256912"/>
                  </a:lnTo>
                  <a:lnTo>
                    <a:pt x="1547739" y="4248173"/>
                  </a:lnTo>
                  <a:lnTo>
                    <a:pt x="1548907" y="4238529"/>
                  </a:lnTo>
                  <a:lnTo>
                    <a:pt x="1546385" y="4229123"/>
                  </a:lnTo>
                  <a:lnTo>
                    <a:pt x="1540255" y="4221099"/>
                  </a:lnTo>
                  <a:lnTo>
                    <a:pt x="1531498" y="4216155"/>
                  </a:lnTo>
                  <a:lnTo>
                    <a:pt x="1521825" y="4214987"/>
                  </a:lnTo>
                  <a:close/>
                </a:path>
                <a:path w="1550670" h="4423410">
                  <a:moveTo>
                    <a:pt x="1402588" y="4265295"/>
                  </a:moveTo>
                  <a:lnTo>
                    <a:pt x="1400463" y="4276425"/>
                  </a:lnTo>
                  <a:lnTo>
                    <a:pt x="1415780" y="4319541"/>
                  </a:lnTo>
                  <a:lnTo>
                    <a:pt x="1420391" y="4320421"/>
                  </a:lnTo>
                  <a:lnTo>
                    <a:pt x="1450388" y="4285881"/>
                  </a:lnTo>
                  <a:lnTo>
                    <a:pt x="1452499" y="4274820"/>
                  </a:lnTo>
                  <a:lnTo>
                    <a:pt x="1402588" y="4265295"/>
                  </a:lnTo>
                  <a:close/>
                </a:path>
                <a:path w="1550670" h="4423410">
                  <a:moveTo>
                    <a:pt x="1400463" y="4276425"/>
                  </a:moveTo>
                  <a:lnTo>
                    <a:pt x="1393063" y="4315206"/>
                  </a:lnTo>
                  <a:lnTo>
                    <a:pt x="1415780" y="4319541"/>
                  </a:lnTo>
                  <a:lnTo>
                    <a:pt x="1400463" y="4276425"/>
                  </a:lnTo>
                  <a:close/>
                </a:path>
                <a:path w="1550670" h="4423410">
                  <a:moveTo>
                    <a:pt x="1419225" y="4165854"/>
                  </a:moveTo>
                  <a:lnTo>
                    <a:pt x="1411351" y="4216019"/>
                  </a:lnTo>
                  <a:lnTo>
                    <a:pt x="1461516" y="4224020"/>
                  </a:lnTo>
                  <a:lnTo>
                    <a:pt x="1469390" y="4173854"/>
                  </a:lnTo>
                  <a:lnTo>
                    <a:pt x="1419225" y="4165854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2217" y="922782"/>
              <a:ext cx="396240" cy="356870"/>
            </a:xfrm>
            <a:custGeom>
              <a:avLst/>
              <a:gdLst/>
              <a:ahLst/>
              <a:cxnLst/>
              <a:rect l="l" t="t" r="r" b="b"/>
              <a:pathLst>
                <a:path w="396239" h="356869">
                  <a:moveTo>
                    <a:pt x="0" y="59435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336804" y="0"/>
                  </a:lnTo>
                  <a:lnTo>
                    <a:pt x="359914" y="4679"/>
                  </a:lnTo>
                  <a:lnTo>
                    <a:pt x="378809" y="17430"/>
                  </a:lnTo>
                  <a:lnTo>
                    <a:pt x="391560" y="36325"/>
                  </a:lnTo>
                  <a:lnTo>
                    <a:pt x="396240" y="59435"/>
                  </a:lnTo>
                  <a:lnTo>
                    <a:pt x="396240" y="297179"/>
                  </a:lnTo>
                  <a:lnTo>
                    <a:pt x="391560" y="320290"/>
                  </a:lnTo>
                  <a:lnTo>
                    <a:pt x="378809" y="339185"/>
                  </a:lnTo>
                  <a:lnTo>
                    <a:pt x="359914" y="351936"/>
                  </a:lnTo>
                  <a:lnTo>
                    <a:pt x="336804" y="356615"/>
                  </a:lnTo>
                  <a:lnTo>
                    <a:pt x="59436" y="356615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79"/>
                  </a:lnTo>
                  <a:lnTo>
                    <a:pt x="0" y="59435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44256" y="667512"/>
            <a:ext cx="4048125" cy="2932430"/>
            <a:chOff x="8144256" y="667512"/>
            <a:chExt cx="4048125" cy="29324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8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44256" y="667512"/>
              <a:ext cx="213360" cy="672465"/>
            </a:xfrm>
            <a:custGeom>
              <a:avLst/>
              <a:gdLst/>
              <a:ahLst/>
              <a:cxnLst/>
              <a:rect l="l" t="t" r="r" b="b"/>
              <a:pathLst>
                <a:path w="213359" h="672465">
                  <a:moveTo>
                    <a:pt x="0" y="672084"/>
                  </a:moveTo>
                  <a:lnTo>
                    <a:pt x="213360" y="672084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7616" y="667512"/>
              <a:ext cx="3834765" cy="672465"/>
            </a:xfrm>
            <a:custGeom>
              <a:avLst/>
              <a:gdLst/>
              <a:ahLst/>
              <a:cxnLst/>
              <a:rect l="l" t="t" r="r" b="b"/>
              <a:pathLst>
                <a:path w="3834765" h="672465">
                  <a:moveTo>
                    <a:pt x="3834383" y="0"/>
                  </a:moveTo>
                  <a:lnTo>
                    <a:pt x="0" y="0"/>
                  </a:lnTo>
                  <a:lnTo>
                    <a:pt x="0" y="672084"/>
                  </a:lnTo>
                  <a:lnTo>
                    <a:pt x="3834383" y="672084"/>
                  </a:lnTo>
                  <a:lnTo>
                    <a:pt x="383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2416" y="790321"/>
              <a:ext cx="3345433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B44D08F-F06C-96A2-42D5-AA3075F7B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spc="-5" dirty="0"/>
              <a:t>many</a:t>
            </a:r>
            <a:r>
              <a:rPr spc="-25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879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“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19010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46291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have</a:t>
            </a:r>
            <a:r>
              <a:rPr sz="2000" spc="11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000" spc="11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{string}"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void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iHaveOrdered(String order)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9" y="903732"/>
            <a:ext cx="5514340" cy="4883150"/>
            <a:chOff x="4480559" y="903732"/>
            <a:chExt cx="5514340" cy="4883150"/>
          </a:xfrm>
        </p:grpSpPr>
        <p:sp>
          <p:nvSpPr>
            <p:cNvPr id="6" name="object 6"/>
            <p:cNvSpPr/>
            <p:nvPr/>
          </p:nvSpPr>
          <p:spPr>
            <a:xfrm>
              <a:off x="5113273" y="1405890"/>
              <a:ext cx="1351915" cy="3763010"/>
            </a:xfrm>
            <a:custGeom>
              <a:avLst/>
              <a:gdLst/>
              <a:ahLst/>
              <a:cxnLst/>
              <a:rect l="l" t="t" r="r" b="b"/>
              <a:pathLst>
                <a:path w="1351914" h="3763010">
                  <a:moveTo>
                    <a:pt x="87338" y="3535273"/>
                  </a:moveTo>
                  <a:lnTo>
                    <a:pt x="77993" y="3538077"/>
                  </a:lnTo>
                  <a:lnTo>
                    <a:pt x="70387" y="3544190"/>
                  </a:lnTo>
                  <a:lnTo>
                    <a:pt x="65531" y="3553079"/>
                  </a:lnTo>
                  <a:lnTo>
                    <a:pt x="0" y="3763010"/>
                  </a:lnTo>
                  <a:lnTo>
                    <a:pt x="71319" y="3747643"/>
                  </a:lnTo>
                  <a:lnTo>
                    <a:pt x="54610" y="3747643"/>
                  </a:lnTo>
                  <a:lnTo>
                    <a:pt x="19938" y="3710432"/>
                  </a:lnTo>
                  <a:lnTo>
                    <a:pt x="60071" y="3671570"/>
                  </a:lnTo>
                  <a:lnTo>
                    <a:pt x="91997" y="3638812"/>
                  </a:lnTo>
                  <a:lnTo>
                    <a:pt x="114046" y="3568192"/>
                  </a:lnTo>
                  <a:lnTo>
                    <a:pt x="115089" y="3558121"/>
                  </a:lnTo>
                  <a:lnTo>
                    <a:pt x="112299" y="3548776"/>
                  </a:lnTo>
                  <a:lnTo>
                    <a:pt x="106223" y="3541170"/>
                  </a:lnTo>
                  <a:lnTo>
                    <a:pt x="97409" y="3536315"/>
                  </a:lnTo>
                  <a:lnTo>
                    <a:pt x="87338" y="3535273"/>
                  </a:lnTo>
                  <a:close/>
                </a:path>
                <a:path w="1351914" h="3763010">
                  <a:moveTo>
                    <a:pt x="91997" y="3638812"/>
                  </a:moveTo>
                  <a:lnTo>
                    <a:pt x="60071" y="3671570"/>
                  </a:lnTo>
                  <a:lnTo>
                    <a:pt x="21462" y="3709035"/>
                  </a:lnTo>
                  <a:lnTo>
                    <a:pt x="19938" y="3710432"/>
                  </a:lnTo>
                  <a:lnTo>
                    <a:pt x="54610" y="3747643"/>
                  </a:lnTo>
                  <a:lnTo>
                    <a:pt x="56514" y="3745738"/>
                  </a:lnTo>
                  <a:lnTo>
                    <a:pt x="66088" y="3736594"/>
                  </a:lnTo>
                  <a:lnTo>
                    <a:pt x="61467" y="3736594"/>
                  </a:lnTo>
                  <a:lnTo>
                    <a:pt x="31876" y="3704209"/>
                  </a:lnTo>
                  <a:lnTo>
                    <a:pt x="74446" y="3695024"/>
                  </a:lnTo>
                  <a:lnTo>
                    <a:pt x="91997" y="3638812"/>
                  </a:lnTo>
                  <a:close/>
                </a:path>
                <a:path w="1351914" h="3763010">
                  <a:moveTo>
                    <a:pt x="214441" y="3666892"/>
                  </a:moveTo>
                  <a:lnTo>
                    <a:pt x="204342" y="3666998"/>
                  </a:lnTo>
                  <a:lnTo>
                    <a:pt x="117311" y="3685775"/>
                  </a:lnTo>
                  <a:lnTo>
                    <a:pt x="116077" y="3687064"/>
                  </a:lnTo>
                  <a:lnTo>
                    <a:pt x="96265" y="3707257"/>
                  </a:lnTo>
                  <a:lnTo>
                    <a:pt x="76326" y="3726815"/>
                  </a:lnTo>
                  <a:lnTo>
                    <a:pt x="56514" y="3745738"/>
                  </a:lnTo>
                  <a:lnTo>
                    <a:pt x="54610" y="3747643"/>
                  </a:lnTo>
                  <a:lnTo>
                    <a:pt x="71319" y="3747643"/>
                  </a:lnTo>
                  <a:lnTo>
                    <a:pt x="215137" y="3716654"/>
                  </a:lnTo>
                  <a:lnTo>
                    <a:pt x="224371" y="3712648"/>
                  </a:lnTo>
                  <a:lnTo>
                    <a:pt x="231092" y="3705653"/>
                  </a:lnTo>
                  <a:lnTo>
                    <a:pt x="234694" y="3696634"/>
                  </a:lnTo>
                  <a:lnTo>
                    <a:pt x="234568" y="3686555"/>
                  </a:lnTo>
                  <a:lnTo>
                    <a:pt x="230542" y="3677302"/>
                  </a:lnTo>
                  <a:lnTo>
                    <a:pt x="223504" y="3670538"/>
                  </a:lnTo>
                  <a:lnTo>
                    <a:pt x="214441" y="3666892"/>
                  </a:lnTo>
                  <a:close/>
                </a:path>
                <a:path w="1351914" h="3763010">
                  <a:moveTo>
                    <a:pt x="74446" y="3695024"/>
                  </a:moveTo>
                  <a:lnTo>
                    <a:pt x="31876" y="3704209"/>
                  </a:lnTo>
                  <a:lnTo>
                    <a:pt x="61467" y="3736594"/>
                  </a:lnTo>
                  <a:lnTo>
                    <a:pt x="74446" y="3695024"/>
                  </a:lnTo>
                  <a:close/>
                </a:path>
                <a:path w="1351914" h="3763010">
                  <a:moveTo>
                    <a:pt x="117311" y="3685775"/>
                  </a:moveTo>
                  <a:lnTo>
                    <a:pt x="74446" y="3695024"/>
                  </a:lnTo>
                  <a:lnTo>
                    <a:pt x="61467" y="3736594"/>
                  </a:lnTo>
                  <a:lnTo>
                    <a:pt x="66088" y="3736594"/>
                  </a:lnTo>
                  <a:lnTo>
                    <a:pt x="76326" y="3726815"/>
                  </a:lnTo>
                  <a:lnTo>
                    <a:pt x="96265" y="3707257"/>
                  </a:lnTo>
                  <a:lnTo>
                    <a:pt x="116077" y="3687064"/>
                  </a:lnTo>
                  <a:lnTo>
                    <a:pt x="117311" y="3685775"/>
                  </a:lnTo>
                  <a:close/>
                </a:path>
                <a:path w="1351914" h="3763010">
                  <a:moveTo>
                    <a:pt x="1286128" y="0"/>
                  </a:moveTo>
                  <a:lnTo>
                    <a:pt x="1237488" y="14732"/>
                  </a:lnTo>
                  <a:lnTo>
                    <a:pt x="1255014" y="72644"/>
                  </a:lnTo>
                  <a:lnTo>
                    <a:pt x="1269238" y="133096"/>
                  </a:lnTo>
                  <a:lnTo>
                    <a:pt x="1280922" y="197485"/>
                  </a:lnTo>
                  <a:lnTo>
                    <a:pt x="1289812" y="265684"/>
                  </a:lnTo>
                  <a:lnTo>
                    <a:pt x="1296289" y="337185"/>
                  </a:lnTo>
                  <a:lnTo>
                    <a:pt x="1300099" y="412369"/>
                  </a:lnTo>
                  <a:lnTo>
                    <a:pt x="1301241" y="490347"/>
                  </a:lnTo>
                  <a:lnTo>
                    <a:pt x="1299845" y="571500"/>
                  </a:lnTo>
                  <a:lnTo>
                    <a:pt x="1295908" y="655320"/>
                  </a:lnTo>
                  <a:lnTo>
                    <a:pt x="1289685" y="741680"/>
                  </a:lnTo>
                  <a:lnTo>
                    <a:pt x="1280922" y="830326"/>
                  </a:lnTo>
                  <a:lnTo>
                    <a:pt x="1269618" y="921258"/>
                  </a:lnTo>
                  <a:lnTo>
                    <a:pt x="1256156" y="1014222"/>
                  </a:lnTo>
                  <a:lnTo>
                    <a:pt x="1240281" y="1108964"/>
                  </a:lnTo>
                  <a:lnTo>
                    <a:pt x="1222121" y="1205230"/>
                  </a:lnTo>
                  <a:lnTo>
                    <a:pt x="1201674" y="1303020"/>
                  </a:lnTo>
                  <a:lnTo>
                    <a:pt x="1179067" y="1401952"/>
                  </a:lnTo>
                  <a:lnTo>
                    <a:pt x="1154302" y="1502029"/>
                  </a:lnTo>
                  <a:lnTo>
                    <a:pt x="1127378" y="1602867"/>
                  </a:lnTo>
                  <a:lnTo>
                    <a:pt x="1098423" y="1704467"/>
                  </a:lnTo>
                  <a:lnTo>
                    <a:pt x="1067308" y="1806575"/>
                  </a:lnTo>
                  <a:lnTo>
                    <a:pt x="1034288" y="1908937"/>
                  </a:lnTo>
                  <a:lnTo>
                    <a:pt x="999236" y="2011426"/>
                  </a:lnTo>
                  <a:lnTo>
                    <a:pt x="962405" y="2113788"/>
                  </a:lnTo>
                  <a:lnTo>
                    <a:pt x="923416" y="2216023"/>
                  </a:lnTo>
                  <a:lnTo>
                    <a:pt x="882776" y="2317750"/>
                  </a:lnTo>
                  <a:lnTo>
                    <a:pt x="840359" y="2418969"/>
                  </a:lnTo>
                  <a:lnTo>
                    <a:pt x="796036" y="2519299"/>
                  </a:lnTo>
                  <a:lnTo>
                    <a:pt x="750062" y="2618740"/>
                  </a:lnTo>
                  <a:lnTo>
                    <a:pt x="702437" y="2716911"/>
                  </a:lnTo>
                  <a:lnTo>
                    <a:pt x="653161" y="2813812"/>
                  </a:lnTo>
                  <a:lnTo>
                    <a:pt x="602234" y="2909062"/>
                  </a:lnTo>
                  <a:lnTo>
                    <a:pt x="564768" y="2976499"/>
                  </a:lnTo>
                  <a:lnTo>
                    <a:pt x="526923" y="3042158"/>
                  </a:lnTo>
                  <a:lnTo>
                    <a:pt x="488568" y="3106039"/>
                  </a:lnTo>
                  <a:lnTo>
                    <a:pt x="450088" y="3168015"/>
                  </a:lnTo>
                  <a:lnTo>
                    <a:pt x="411352" y="3228086"/>
                  </a:lnTo>
                  <a:lnTo>
                    <a:pt x="372490" y="3286125"/>
                  </a:lnTo>
                  <a:lnTo>
                    <a:pt x="333375" y="3342132"/>
                  </a:lnTo>
                  <a:lnTo>
                    <a:pt x="294259" y="3395979"/>
                  </a:lnTo>
                  <a:lnTo>
                    <a:pt x="255142" y="3447669"/>
                  </a:lnTo>
                  <a:lnTo>
                    <a:pt x="215900" y="3497199"/>
                  </a:lnTo>
                  <a:lnTo>
                    <a:pt x="176784" y="3544316"/>
                  </a:lnTo>
                  <a:lnTo>
                    <a:pt x="137795" y="3589147"/>
                  </a:lnTo>
                  <a:lnTo>
                    <a:pt x="98805" y="3631692"/>
                  </a:lnTo>
                  <a:lnTo>
                    <a:pt x="91997" y="3638812"/>
                  </a:lnTo>
                  <a:lnTo>
                    <a:pt x="74446" y="3695024"/>
                  </a:lnTo>
                  <a:lnTo>
                    <a:pt x="117311" y="3685775"/>
                  </a:lnTo>
                  <a:lnTo>
                    <a:pt x="155955" y="3644773"/>
                  </a:lnTo>
                  <a:lnTo>
                    <a:pt x="195834" y="3600196"/>
                  </a:lnTo>
                  <a:lnTo>
                    <a:pt x="235815" y="3553079"/>
                  </a:lnTo>
                  <a:lnTo>
                    <a:pt x="295655" y="3478276"/>
                  </a:lnTo>
                  <a:lnTo>
                    <a:pt x="335406" y="3425825"/>
                  </a:lnTo>
                  <a:lnTo>
                    <a:pt x="375158" y="3371088"/>
                  </a:lnTo>
                  <a:lnTo>
                    <a:pt x="414654" y="3314319"/>
                  </a:lnTo>
                  <a:lnTo>
                    <a:pt x="454151" y="3255645"/>
                  </a:lnTo>
                  <a:lnTo>
                    <a:pt x="493267" y="3194812"/>
                  </a:lnTo>
                  <a:lnTo>
                    <a:pt x="532129" y="3132074"/>
                  </a:lnTo>
                  <a:lnTo>
                    <a:pt x="570864" y="3067558"/>
                  </a:lnTo>
                  <a:lnTo>
                    <a:pt x="609218" y="3001137"/>
                  </a:lnTo>
                  <a:lnTo>
                    <a:pt x="647064" y="2932938"/>
                  </a:lnTo>
                  <a:lnTo>
                    <a:pt x="698500" y="2836799"/>
                  </a:lnTo>
                  <a:lnTo>
                    <a:pt x="748156" y="2739009"/>
                  </a:lnTo>
                  <a:lnTo>
                    <a:pt x="796289" y="2640076"/>
                  </a:lnTo>
                  <a:lnTo>
                    <a:pt x="842517" y="2539873"/>
                  </a:lnTo>
                  <a:lnTo>
                    <a:pt x="887222" y="2438654"/>
                  </a:lnTo>
                  <a:lnTo>
                    <a:pt x="929893" y="2336673"/>
                  </a:lnTo>
                  <a:lnTo>
                    <a:pt x="970914" y="2234057"/>
                  </a:lnTo>
                  <a:lnTo>
                    <a:pt x="1010158" y="2131060"/>
                  </a:lnTo>
                  <a:lnTo>
                    <a:pt x="1047368" y="2027809"/>
                  </a:lnTo>
                  <a:lnTo>
                    <a:pt x="1082675" y="1924558"/>
                  </a:lnTo>
                  <a:lnTo>
                    <a:pt x="1115949" y="1821307"/>
                  </a:lnTo>
                  <a:lnTo>
                    <a:pt x="1147317" y="1718437"/>
                  </a:lnTo>
                  <a:lnTo>
                    <a:pt x="1176401" y="1615948"/>
                  </a:lnTo>
                  <a:lnTo>
                    <a:pt x="1203578" y="1514221"/>
                  </a:lnTo>
                  <a:lnTo>
                    <a:pt x="1228598" y="1413256"/>
                  </a:lnTo>
                  <a:lnTo>
                    <a:pt x="1251458" y="1313307"/>
                  </a:lnTo>
                  <a:lnTo>
                    <a:pt x="1272031" y="1214627"/>
                  </a:lnTo>
                  <a:lnTo>
                    <a:pt x="1290447" y="1117219"/>
                  </a:lnTo>
                  <a:lnTo>
                    <a:pt x="1306322" y="1021461"/>
                  </a:lnTo>
                  <a:lnTo>
                    <a:pt x="1320038" y="927481"/>
                  </a:lnTo>
                  <a:lnTo>
                    <a:pt x="1331467" y="835406"/>
                  </a:lnTo>
                  <a:lnTo>
                    <a:pt x="1340230" y="745363"/>
                  </a:lnTo>
                  <a:lnTo>
                    <a:pt x="1346708" y="657606"/>
                  </a:lnTo>
                  <a:lnTo>
                    <a:pt x="1350645" y="572262"/>
                  </a:lnTo>
                  <a:lnTo>
                    <a:pt x="1351914" y="489585"/>
                  </a:lnTo>
                  <a:lnTo>
                    <a:pt x="1350772" y="409701"/>
                  </a:lnTo>
                  <a:lnTo>
                    <a:pt x="1346835" y="332739"/>
                  </a:lnTo>
                  <a:lnTo>
                    <a:pt x="1340230" y="258952"/>
                  </a:lnTo>
                  <a:lnTo>
                    <a:pt x="1330960" y="188468"/>
                  </a:lnTo>
                  <a:lnTo>
                    <a:pt x="1318767" y="121412"/>
                  </a:lnTo>
                  <a:lnTo>
                    <a:pt x="1303654" y="58038"/>
                  </a:lnTo>
                  <a:lnTo>
                    <a:pt x="12861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7310"/>
              <a:ext cx="2170430" cy="620395"/>
            </a:xfrm>
            <a:custGeom>
              <a:avLst/>
              <a:gdLst/>
              <a:ahLst/>
              <a:cxnLst/>
              <a:rect l="l" t="t" r="r" b="b"/>
              <a:pathLst>
                <a:path w="2170429" h="620395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206753" y="0"/>
                  </a:lnTo>
                  <a:lnTo>
                    <a:pt x="1230010" y="4683"/>
                  </a:lnTo>
                  <a:lnTo>
                    <a:pt x="1248981" y="17462"/>
                  </a:lnTo>
                  <a:lnTo>
                    <a:pt x="1261760" y="36433"/>
                  </a:lnTo>
                  <a:lnTo>
                    <a:pt x="1266443" y="59689"/>
                  </a:lnTo>
                  <a:lnTo>
                    <a:pt x="1266443" y="298449"/>
                  </a:lnTo>
                  <a:lnTo>
                    <a:pt x="1261760" y="321706"/>
                  </a:lnTo>
                  <a:lnTo>
                    <a:pt x="1248981" y="340677"/>
                  </a:lnTo>
                  <a:lnTo>
                    <a:pt x="1230010" y="353456"/>
                  </a:lnTo>
                  <a:lnTo>
                    <a:pt x="1206753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49"/>
                  </a:lnTo>
                  <a:lnTo>
                    <a:pt x="0" y="59689"/>
                  </a:lnTo>
                  <a:close/>
                </a:path>
                <a:path w="2170429" h="620395">
                  <a:moveTo>
                    <a:pt x="263651" y="401827"/>
                  </a:moveTo>
                  <a:lnTo>
                    <a:pt x="267084" y="384821"/>
                  </a:lnTo>
                  <a:lnTo>
                    <a:pt x="276447" y="370935"/>
                  </a:lnTo>
                  <a:lnTo>
                    <a:pt x="290333" y="361572"/>
                  </a:lnTo>
                  <a:lnTo>
                    <a:pt x="307339" y="358139"/>
                  </a:lnTo>
                  <a:lnTo>
                    <a:pt x="2126488" y="358139"/>
                  </a:lnTo>
                  <a:lnTo>
                    <a:pt x="2143494" y="361572"/>
                  </a:lnTo>
                  <a:lnTo>
                    <a:pt x="2157380" y="370935"/>
                  </a:lnTo>
                  <a:lnTo>
                    <a:pt x="2166743" y="384821"/>
                  </a:lnTo>
                  <a:lnTo>
                    <a:pt x="2170175" y="401827"/>
                  </a:lnTo>
                  <a:lnTo>
                    <a:pt x="2170175" y="576579"/>
                  </a:lnTo>
                  <a:lnTo>
                    <a:pt x="2166743" y="593586"/>
                  </a:lnTo>
                  <a:lnTo>
                    <a:pt x="2157380" y="607472"/>
                  </a:lnTo>
                  <a:lnTo>
                    <a:pt x="2143494" y="616835"/>
                  </a:lnTo>
                  <a:lnTo>
                    <a:pt x="2126488" y="620267"/>
                  </a:lnTo>
                  <a:lnTo>
                    <a:pt x="307339" y="620267"/>
                  </a:lnTo>
                  <a:lnTo>
                    <a:pt x="290333" y="616835"/>
                  </a:lnTo>
                  <a:lnTo>
                    <a:pt x="276447" y="607472"/>
                  </a:lnTo>
                  <a:lnTo>
                    <a:pt x="267084" y="593586"/>
                  </a:lnTo>
                  <a:lnTo>
                    <a:pt x="263651" y="576579"/>
                  </a:lnTo>
                  <a:lnTo>
                    <a:pt x="263651" y="40182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8462" y="1345565"/>
              <a:ext cx="680085" cy="4171315"/>
            </a:xfrm>
            <a:custGeom>
              <a:avLst/>
              <a:gdLst/>
              <a:ahLst/>
              <a:cxnLst/>
              <a:rect l="l" t="t" r="r" b="b"/>
              <a:pathLst>
                <a:path w="680084" h="4171315">
                  <a:moveTo>
                    <a:pt x="37845" y="0"/>
                  </a:moveTo>
                  <a:lnTo>
                    <a:pt x="0" y="33909"/>
                  </a:lnTo>
                  <a:lnTo>
                    <a:pt x="33909" y="71755"/>
                  </a:lnTo>
                  <a:lnTo>
                    <a:pt x="71755" y="37846"/>
                  </a:lnTo>
                  <a:lnTo>
                    <a:pt x="37845" y="0"/>
                  </a:lnTo>
                  <a:close/>
                </a:path>
                <a:path w="680084" h="4171315">
                  <a:moveTo>
                    <a:pt x="105663" y="75692"/>
                  </a:moveTo>
                  <a:lnTo>
                    <a:pt x="67817" y="109600"/>
                  </a:lnTo>
                  <a:lnTo>
                    <a:pt x="76072" y="118745"/>
                  </a:lnTo>
                  <a:lnTo>
                    <a:pt x="99187" y="147700"/>
                  </a:lnTo>
                  <a:lnTo>
                    <a:pt x="138811" y="116077"/>
                  </a:lnTo>
                  <a:lnTo>
                    <a:pt x="113791" y="84836"/>
                  </a:lnTo>
                  <a:lnTo>
                    <a:pt x="105663" y="75692"/>
                  </a:lnTo>
                  <a:close/>
                </a:path>
                <a:path w="680084" h="4171315">
                  <a:moveTo>
                    <a:pt x="170561" y="155701"/>
                  </a:moveTo>
                  <a:lnTo>
                    <a:pt x="130810" y="187451"/>
                  </a:lnTo>
                  <a:lnTo>
                    <a:pt x="146304" y="206883"/>
                  </a:lnTo>
                  <a:lnTo>
                    <a:pt x="160401" y="226822"/>
                  </a:lnTo>
                  <a:lnTo>
                    <a:pt x="201930" y="197485"/>
                  </a:lnTo>
                  <a:lnTo>
                    <a:pt x="186055" y="175133"/>
                  </a:lnTo>
                  <a:lnTo>
                    <a:pt x="170561" y="155701"/>
                  </a:lnTo>
                  <a:close/>
                </a:path>
                <a:path w="680084" h="4171315">
                  <a:moveTo>
                    <a:pt x="231266" y="238887"/>
                  </a:moveTo>
                  <a:lnTo>
                    <a:pt x="189864" y="268350"/>
                  </a:lnTo>
                  <a:lnTo>
                    <a:pt x="211836" y="299338"/>
                  </a:lnTo>
                  <a:lnTo>
                    <a:pt x="217805" y="308990"/>
                  </a:lnTo>
                  <a:lnTo>
                    <a:pt x="260858" y="281939"/>
                  </a:lnTo>
                  <a:lnTo>
                    <a:pt x="253237" y="270001"/>
                  </a:lnTo>
                  <a:lnTo>
                    <a:pt x="231266" y="238887"/>
                  </a:lnTo>
                  <a:close/>
                </a:path>
                <a:path w="680084" h="4171315">
                  <a:moveTo>
                    <a:pt x="287909" y="324865"/>
                  </a:moveTo>
                  <a:lnTo>
                    <a:pt x="244856" y="351917"/>
                  </a:lnTo>
                  <a:lnTo>
                    <a:pt x="271907" y="394970"/>
                  </a:lnTo>
                  <a:lnTo>
                    <a:pt x="314960" y="367919"/>
                  </a:lnTo>
                  <a:lnTo>
                    <a:pt x="287909" y="324865"/>
                  </a:lnTo>
                  <a:close/>
                </a:path>
                <a:path w="680084" h="4171315">
                  <a:moveTo>
                    <a:pt x="340487" y="413385"/>
                  </a:moveTo>
                  <a:lnTo>
                    <a:pt x="296037" y="438150"/>
                  </a:lnTo>
                  <a:lnTo>
                    <a:pt x="320802" y="482473"/>
                  </a:lnTo>
                  <a:lnTo>
                    <a:pt x="365125" y="457835"/>
                  </a:lnTo>
                  <a:lnTo>
                    <a:pt x="340487" y="413385"/>
                  </a:lnTo>
                  <a:close/>
                </a:path>
                <a:path w="680084" h="4171315">
                  <a:moveTo>
                    <a:pt x="388873" y="504189"/>
                  </a:moveTo>
                  <a:lnTo>
                    <a:pt x="343281" y="526542"/>
                  </a:lnTo>
                  <a:lnTo>
                    <a:pt x="365633" y="572135"/>
                  </a:lnTo>
                  <a:lnTo>
                    <a:pt x="411226" y="549783"/>
                  </a:lnTo>
                  <a:lnTo>
                    <a:pt x="388873" y="504189"/>
                  </a:lnTo>
                  <a:close/>
                </a:path>
                <a:path w="680084" h="4171315">
                  <a:moveTo>
                    <a:pt x="433323" y="597026"/>
                  </a:moveTo>
                  <a:lnTo>
                    <a:pt x="386588" y="617093"/>
                  </a:lnTo>
                  <a:lnTo>
                    <a:pt x="406654" y="663701"/>
                  </a:lnTo>
                  <a:lnTo>
                    <a:pt x="453263" y="643636"/>
                  </a:lnTo>
                  <a:lnTo>
                    <a:pt x="433323" y="597026"/>
                  </a:lnTo>
                  <a:close/>
                </a:path>
                <a:path w="680084" h="4171315">
                  <a:moveTo>
                    <a:pt x="473710" y="691514"/>
                  </a:moveTo>
                  <a:lnTo>
                    <a:pt x="426212" y="709295"/>
                  </a:lnTo>
                  <a:lnTo>
                    <a:pt x="443864" y="756920"/>
                  </a:lnTo>
                  <a:lnTo>
                    <a:pt x="491489" y="739139"/>
                  </a:lnTo>
                  <a:lnTo>
                    <a:pt x="473710" y="691514"/>
                  </a:lnTo>
                  <a:close/>
                </a:path>
                <a:path w="680084" h="4171315">
                  <a:moveTo>
                    <a:pt x="509269" y="786764"/>
                  </a:moveTo>
                  <a:lnTo>
                    <a:pt x="461644" y="804418"/>
                  </a:lnTo>
                  <a:lnTo>
                    <a:pt x="467867" y="821055"/>
                  </a:lnTo>
                  <a:lnTo>
                    <a:pt x="477646" y="851408"/>
                  </a:lnTo>
                  <a:lnTo>
                    <a:pt x="525907" y="835913"/>
                  </a:lnTo>
                  <a:lnTo>
                    <a:pt x="515492" y="803275"/>
                  </a:lnTo>
                  <a:lnTo>
                    <a:pt x="509269" y="786764"/>
                  </a:lnTo>
                  <a:close/>
                </a:path>
                <a:path w="680084" h="4171315">
                  <a:moveTo>
                    <a:pt x="541528" y="884301"/>
                  </a:moveTo>
                  <a:lnTo>
                    <a:pt x="493140" y="899795"/>
                  </a:lnTo>
                  <a:lnTo>
                    <a:pt x="504825" y="936244"/>
                  </a:lnTo>
                  <a:lnTo>
                    <a:pt x="507745" y="947165"/>
                  </a:lnTo>
                  <a:lnTo>
                    <a:pt x="556767" y="933958"/>
                  </a:lnTo>
                  <a:lnTo>
                    <a:pt x="553212" y="920623"/>
                  </a:lnTo>
                  <a:lnTo>
                    <a:pt x="541528" y="884301"/>
                  </a:lnTo>
                  <a:close/>
                </a:path>
                <a:path w="680084" h="4171315">
                  <a:moveTo>
                    <a:pt x="570103" y="982980"/>
                  </a:moveTo>
                  <a:lnTo>
                    <a:pt x="521081" y="996314"/>
                  </a:lnTo>
                  <a:lnTo>
                    <a:pt x="534288" y="1045337"/>
                  </a:lnTo>
                  <a:lnTo>
                    <a:pt x="583311" y="1032001"/>
                  </a:lnTo>
                  <a:lnTo>
                    <a:pt x="570103" y="982980"/>
                  </a:lnTo>
                  <a:close/>
                </a:path>
                <a:path w="680084" h="4171315">
                  <a:moveTo>
                    <a:pt x="595248" y="1082548"/>
                  </a:moveTo>
                  <a:lnTo>
                    <a:pt x="545591" y="1093724"/>
                  </a:lnTo>
                  <a:lnTo>
                    <a:pt x="556767" y="1143254"/>
                  </a:lnTo>
                  <a:lnTo>
                    <a:pt x="606425" y="1132077"/>
                  </a:lnTo>
                  <a:lnTo>
                    <a:pt x="595248" y="1082548"/>
                  </a:lnTo>
                  <a:close/>
                </a:path>
                <a:path w="680084" h="4171315">
                  <a:moveTo>
                    <a:pt x="617092" y="1182877"/>
                  </a:moveTo>
                  <a:lnTo>
                    <a:pt x="567055" y="1191895"/>
                  </a:lnTo>
                  <a:lnTo>
                    <a:pt x="576071" y="1241933"/>
                  </a:lnTo>
                  <a:lnTo>
                    <a:pt x="626110" y="1232789"/>
                  </a:lnTo>
                  <a:lnTo>
                    <a:pt x="617092" y="1182877"/>
                  </a:lnTo>
                  <a:close/>
                </a:path>
                <a:path w="680084" h="4171315">
                  <a:moveTo>
                    <a:pt x="635127" y="1282827"/>
                  </a:moveTo>
                  <a:lnTo>
                    <a:pt x="585215" y="1291844"/>
                  </a:lnTo>
                  <a:lnTo>
                    <a:pt x="586739" y="1300480"/>
                  </a:lnTo>
                  <a:lnTo>
                    <a:pt x="592328" y="1341120"/>
                  </a:lnTo>
                  <a:lnTo>
                    <a:pt x="642746" y="1334135"/>
                  </a:lnTo>
                  <a:lnTo>
                    <a:pt x="636778" y="1291463"/>
                  </a:lnTo>
                  <a:lnTo>
                    <a:pt x="635127" y="1282827"/>
                  </a:lnTo>
                  <a:close/>
                </a:path>
                <a:path w="680084" h="4171315">
                  <a:moveTo>
                    <a:pt x="649732" y="1384427"/>
                  </a:moveTo>
                  <a:lnTo>
                    <a:pt x="599313" y="1391412"/>
                  </a:lnTo>
                  <a:lnTo>
                    <a:pt x="604392" y="1427734"/>
                  </a:lnTo>
                  <a:lnTo>
                    <a:pt x="605663" y="1440814"/>
                  </a:lnTo>
                  <a:lnTo>
                    <a:pt x="656209" y="1435735"/>
                  </a:lnTo>
                  <a:lnTo>
                    <a:pt x="654685" y="1420749"/>
                  </a:lnTo>
                  <a:lnTo>
                    <a:pt x="649732" y="1384427"/>
                  </a:lnTo>
                  <a:close/>
                </a:path>
                <a:path w="680084" h="4171315">
                  <a:moveTo>
                    <a:pt x="661288" y="1486281"/>
                  </a:moveTo>
                  <a:lnTo>
                    <a:pt x="610742" y="1491361"/>
                  </a:lnTo>
                  <a:lnTo>
                    <a:pt x="615822" y="1541907"/>
                  </a:lnTo>
                  <a:lnTo>
                    <a:pt x="666368" y="1536827"/>
                  </a:lnTo>
                  <a:lnTo>
                    <a:pt x="661288" y="1486281"/>
                  </a:lnTo>
                  <a:close/>
                </a:path>
                <a:path w="680084" h="4171315">
                  <a:moveTo>
                    <a:pt x="670179" y="1588515"/>
                  </a:moveTo>
                  <a:lnTo>
                    <a:pt x="619379" y="1591564"/>
                  </a:lnTo>
                  <a:lnTo>
                    <a:pt x="622554" y="1642364"/>
                  </a:lnTo>
                  <a:lnTo>
                    <a:pt x="673227" y="1639189"/>
                  </a:lnTo>
                  <a:lnTo>
                    <a:pt x="670179" y="1588515"/>
                  </a:lnTo>
                  <a:close/>
                </a:path>
                <a:path w="680084" h="4171315">
                  <a:moveTo>
                    <a:pt x="676275" y="1690877"/>
                  </a:moveTo>
                  <a:lnTo>
                    <a:pt x="625475" y="1692021"/>
                  </a:lnTo>
                  <a:lnTo>
                    <a:pt x="626744" y="1742821"/>
                  </a:lnTo>
                  <a:lnTo>
                    <a:pt x="677544" y="1741677"/>
                  </a:lnTo>
                  <a:lnTo>
                    <a:pt x="676275" y="1690877"/>
                  </a:lnTo>
                  <a:close/>
                </a:path>
                <a:path w="680084" h="4171315">
                  <a:moveTo>
                    <a:pt x="678814" y="1792351"/>
                  </a:moveTo>
                  <a:lnTo>
                    <a:pt x="628014" y="1793621"/>
                  </a:lnTo>
                  <a:lnTo>
                    <a:pt x="628777" y="1824355"/>
                  </a:lnTo>
                  <a:lnTo>
                    <a:pt x="628522" y="1843532"/>
                  </a:lnTo>
                  <a:lnTo>
                    <a:pt x="679322" y="1844039"/>
                  </a:lnTo>
                  <a:lnTo>
                    <a:pt x="679577" y="1823212"/>
                  </a:lnTo>
                  <a:lnTo>
                    <a:pt x="678814" y="1792351"/>
                  </a:lnTo>
                  <a:close/>
                </a:path>
                <a:path w="680084" h="4171315">
                  <a:moveTo>
                    <a:pt x="628014" y="1894332"/>
                  </a:moveTo>
                  <a:lnTo>
                    <a:pt x="627380" y="1945132"/>
                  </a:lnTo>
                  <a:lnTo>
                    <a:pt x="678180" y="1945639"/>
                  </a:lnTo>
                  <a:lnTo>
                    <a:pt x="678814" y="1894839"/>
                  </a:lnTo>
                  <a:lnTo>
                    <a:pt x="628014" y="1894332"/>
                  </a:lnTo>
                  <a:close/>
                </a:path>
                <a:path w="680084" h="4171315">
                  <a:moveTo>
                    <a:pt x="625602" y="1995043"/>
                  </a:moveTo>
                  <a:lnTo>
                    <a:pt x="623315" y="2045715"/>
                  </a:lnTo>
                  <a:lnTo>
                    <a:pt x="674115" y="2048129"/>
                  </a:lnTo>
                  <a:lnTo>
                    <a:pt x="676402" y="1997329"/>
                  </a:lnTo>
                  <a:lnTo>
                    <a:pt x="625602" y="1995043"/>
                  </a:lnTo>
                  <a:close/>
                </a:path>
                <a:path w="680084" h="4171315">
                  <a:moveTo>
                    <a:pt x="621030" y="2096515"/>
                  </a:moveTo>
                  <a:lnTo>
                    <a:pt x="620903" y="2099818"/>
                  </a:lnTo>
                  <a:lnTo>
                    <a:pt x="617092" y="2146300"/>
                  </a:lnTo>
                  <a:lnTo>
                    <a:pt x="667765" y="2150364"/>
                  </a:lnTo>
                  <a:lnTo>
                    <a:pt x="671576" y="2102104"/>
                  </a:lnTo>
                  <a:lnTo>
                    <a:pt x="671703" y="2098802"/>
                  </a:lnTo>
                  <a:lnTo>
                    <a:pt x="621030" y="2096515"/>
                  </a:lnTo>
                  <a:close/>
                </a:path>
                <a:path w="680084" h="4171315">
                  <a:moveTo>
                    <a:pt x="613029" y="2196973"/>
                  </a:moveTo>
                  <a:lnTo>
                    <a:pt x="609600" y="2240407"/>
                  </a:lnTo>
                  <a:lnTo>
                    <a:pt x="608838" y="2246757"/>
                  </a:lnTo>
                  <a:lnTo>
                    <a:pt x="659384" y="2252345"/>
                  </a:lnTo>
                  <a:lnTo>
                    <a:pt x="660272" y="2244471"/>
                  </a:lnTo>
                  <a:lnTo>
                    <a:pt x="663702" y="2201037"/>
                  </a:lnTo>
                  <a:lnTo>
                    <a:pt x="613029" y="2196973"/>
                  </a:lnTo>
                  <a:close/>
                </a:path>
                <a:path w="680084" h="4171315">
                  <a:moveTo>
                    <a:pt x="603122" y="2297176"/>
                  </a:moveTo>
                  <a:lnTo>
                    <a:pt x="597535" y="2347722"/>
                  </a:lnTo>
                  <a:lnTo>
                    <a:pt x="647954" y="2353310"/>
                  </a:lnTo>
                  <a:lnTo>
                    <a:pt x="653668" y="2302891"/>
                  </a:lnTo>
                  <a:lnTo>
                    <a:pt x="603122" y="2297176"/>
                  </a:lnTo>
                  <a:close/>
                </a:path>
                <a:path w="680084" h="4171315">
                  <a:moveTo>
                    <a:pt x="591438" y="2397252"/>
                  </a:moveTo>
                  <a:lnTo>
                    <a:pt x="584072" y="2447544"/>
                  </a:lnTo>
                  <a:lnTo>
                    <a:pt x="634364" y="2454910"/>
                  </a:lnTo>
                  <a:lnTo>
                    <a:pt x="641731" y="2404618"/>
                  </a:lnTo>
                  <a:lnTo>
                    <a:pt x="591438" y="2397252"/>
                  </a:lnTo>
                  <a:close/>
                </a:path>
                <a:path w="680084" h="4171315">
                  <a:moveTo>
                    <a:pt x="576834" y="2497836"/>
                  </a:moveTo>
                  <a:lnTo>
                    <a:pt x="572769" y="2526284"/>
                  </a:lnTo>
                  <a:lnTo>
                    <a:pt x="568960" y="2547239"/>
                  </a:lnTo>
                  <a:lnTo>
                    <a:pt x="618997" y="2556129"/>
                  </a:lnTo>
                  <a:lnTo>
                    <a:pt x="622935" y="2533523"/>
                  </a:lnTo>
                  <a:lnTo>
                    <a:pt x="627126" y="2505075"/>
                  </a:lnTo>
                  <a:lnTo>
                    <a:pt x="576834" y="2497836"/>
                  </a:lnTo>
                  <a:close/>
                </a:path>
                <a:path w="680084" h="4171315">
                  <a:moveTo>
                    <a:pt x="560069" y="2597277"/>
                  </a:moveTo>
                  <a:lnTo>
                    <a:pt x="551307" y="2647315"/>
                  </a:lnTo>
                  <a:lnTo>
                    <a:pt x="601344" y="2656078"/>
                  </a:lnTo>
                  <a:lnTo>
                    <a:pt x="610108" y="2606040"/>
                  </a:lnTo>
                  <a:lnTo>
                    <a:pt x="560069" y="2597277"/>
                  </a:lnTo>
                  <a:close/>
                </a:path>
                <a:path w="680084" h="4171315">
                  <a:moveTo>
                    <a:pt x="541782" y="2696337"/>
                  </a:moveTo>
                  <a:lnTo>
                    <a:pt x="531367" y="2746121"/>
                  </a:lnTo>
                  <a:lnTo>
                    <a:pt x="581025" y="2756535"/>
                  </a:lnTo>
                  <a:lnTo>
                    <a:pt x="591438" y="2706751"/>
                  </a:lnTo>
                  <a:lnTo>
                    <a:pt x="541782" y="2696337"/>
                  </a:lnTo>
                  <a:close/>
                </a:path>
                <a:path w="680084" h="4171315">
                  <a:moveTo>
                    <a:pt x="520954" y="2795778"/>
                  </a:moveTo>
                  <a:lnTo>
                    <a:pt x="516382" y="2817495"/>
                  </a:lnTo>
                  <a:lnTo>
                    <a:pt x="509905" y="2844673"/>
                  </a:lnTo>
                  <a:lnTo>
                    <a:pt x="559308" y="2856484"/>
                  </a:lnTo>
                  <a:lnTo>
                    <a:pt x="566165" y="2827909"/>
                  </a:lnTo>
                  <a:lnTo>
                    <a:pt x="570611" y="2806192"/>
                  </a:lnTo>
                  <a:lnTo>
                    <a:pt x="520954" y="2795778"/>
                  </a:lnTo>
                  <a:close/>
                </a:path>
                <a:path w="680084" h="4171315">
                  <a:moveTo>
                    <a:pt x="497966" y="2893949"/>
                  </a:moveTo>
                  <a:lnTo>
                    <a:pt x="486156" y="2943352"/>
                  </a:lnTo>
                  <a:lnTo>
                    <a:pt x="535559" y="2955290"/>
                  </a:lnTo>
                  <a:lnTo>
                    <a:pt x="547369" y="2905887"/>
                  </a:lnTo>
                  <a:lnTo>
                    <a:pt x="497966" y="2893949"/>
                  </a:lnTo>
                  <a:close/>
                </a:path>
                <a:path w="680084" h="4171315">
                  <a:moveTo>
                    <a:pt x="473710" y="2991866"/>
                  </a:moveTo>
                  <a:lnTo>
                    <a:pt x="460375" y="3040888"/>
                  </a:lnTo>
                  <a:lnTo>
                    <a:pt x="509396" y="3054223"/>
                  </a:lnTo>
                  <a:lnTo>
                    <a:pt x="522732" y="3005201"/>
                  </a:lnTo>
                  <a:lnTo>
                    <a:pt x="473710" y="2991866"/>
                  </a:lnTo>
                  <a:close/>
                </a:path>
                <a:path w="680084" h="4171315">
                  <a:moveTo>
                    <a:pt x="447039" y="3089910"/>
                  </a:moveTo>
                  <a:lnTo>
                    <a:pt x="440816" y="3112770"/>
                  </a:lnTo>
                  <a:lnTo>
                    <a:pt x="433196" y="3138043"/>
                  </a:lnTo>
                  <a:lnTo>
                    <a:pt x="481838" y="3152775"/>
                  </a:lnTo>
                  <a:lnTo>
                    <a:pt x="489838" y="3125978"/>
                  </a:lnTo>
                  <a:lnTo>
                    <a:pt x="496062" y="3103245"/>
                  </a:lnTo>
                  <a:lnTo>
                    <a:pt x="447039" y="3089910"/>
                  </a:lnTo>
                  <a:close/>
                </a:path>
                <a:path w="680084" h="4171315">
                  <a:moveTo>
                    <a:pt x="418464" y="3186684"/>
                  </a:moveTo>
                  <a:lnTo>
                    <a:pt x="403733" y="3235198"/>
                  </a:lnTo>
                  <a:lnTo>
                    <a:pt x="452246" y="3249930"/>
                  </a:lnTo>
                  <a:lnTo>
                    <a:pt x="466979" y="3201416"/>
                  </a:lnTo>
                  <a:lnTo>
                    <a:pt x="418464" y="3186684"/>
                  </a:lnTo>
                  <a:close/>
                </a:path>
                <a:path w="680084" h="4171315">
                  <a:moveTo>
                    <a:pt x="388492" y="3282950"/>
                  </a:moveTo>
                  <a:lnTo>
                    <a:pt x="372363" y="3331083"/>
                  </a:lnTo>
                  <a:lnTo>
                    <a:pt x="420623" y="3347212"/>
                  </a:lnTo>
                  <a:lnTo>
                    <a:pt x="436753" y="3299079"/>
                  </a:lnTo>
                  <a:lnTo>
                    <a:pt x="388492" y="3282950"/>
                  </a:lnTo>
                  <a:close/>
                </a:path>
                <a:path w="680084" h="4171315">
                  <a:moveTo>
                    <a:pt x="356235" y="3379343"/>
                  </a:moveTo>
                  <a:lnTo>
                    <a:pt x="345693" y="3410712"/>
                  </a:lnTo>
                  <a:lnTo>
                    <a:pt x="339979" y="3426714"/>
                  </a:lnTo>
                  <a:lnTo>
                    <a:pt x="387604" y="3444113"/>
                  </a:lnTo>
                  <a:lnTo>
                    <a:pt x="393996" y="3426714"/>
                  </a:lnTo>
                  <a:lnTo>
                    <a:pt x="404494" y="3395472"/>
                  </a:lnTo>
                  <a:lnTo>
                    <a:pt x="356235" y="3379343"/>
                  </a:lnTo>
                  <a:close/>
                </a:path>
                <a:path w="680084" h="4171315">
                  <a:moveTo>
                    <a:pt x="322453" y="3474339"/>
                  </a:moveTo>
                  <a:lnTo>
                    <a:pt x="305054" y="3522091"/>
                  </a:lnTo>
                  <a:lnTo>
                    <a:pt x="352806" y="3539490"/>
                  </a:lnTo>
                  <a:lnTo>
                    <a:pt x="370205" y="3491865"/>
                  </a:lnTo>
                  <a:lnTo>
                    <a:pt x="322453" y="3474339"/>
                  </a:lnTo>
                  <a:close/>
                </a:path>
                <a:path w="680084" h="4171315">
                  <a:moveTo>
                    <a:pt x="287655" y="3569080"/>
                  </a:moveTo>
                  <a:lnTo>
                    <a:pt x="268859" y="3616198"/>
                  </a:lnTo>
                  <a:lnTo>
                    <a:pt x="315976" y="3634994"/>
                  </a:lnTo>
                  <a:lnTo>
                    <a:pt x="334771" y="3587750"/>
                  </a:lnTo>
                  <a:lnTo>
                    <a:pt x="287655" y="3569080"/>
                  </a:lnTo>
                  <a:close/>
                </a:path>
                <a:path w="680084" h="4171315">
                  <a:moveTo>
                    <a:pt x="250062" y="3663442"/>
                  </a:moveTo>
                  <a:lnTo>
                    <a:pt x="231393" y="3710432"/>
                  </a:lnTo>
                  <a:lnTo>
                    <a:pt x="278257" y="3730117"/>
                  </a:lnTo>
                  <a:lnTo>
                    <a:pt x="278511" y="3729228"/>
                  </a:lnTo>
                  <a:lnTo>
                    <a:pt x="297307" y="3682238"/>
                  </a:lnTo>
                  <a:lnTo>
                    <a:pt x="250062" y="3663442"/>
                  </a:lnTo>
                  <a:close/>
                </a:path>
                <a:path w="680084" h="4171315">
                  <a:moveTo>
                    <a:pt x="211455" y="3756660"/>
                  </a:moveTo>
                  <a:lnTo>
                    <a:pt x="191388" y="3803269"/>
                  </a:lnTo>
                  <a:lnTo>
                    <a:pt x="237997" y="3823335"/>
                  </a:lnTo>
                  <a:lnTo>
                    <a:pt x="258190" y="3776726"/>
                  </a:lnTo>
                  <a:lnTo>
                    <a:pt x="211455" y="3756660"/>
                  </a:lnTo>
                  <a:close/>
                </a:path>
                <a:path w="680084" h="4171315">
                  <a:moveTo>
                    <a:pt x="171322" y="3850004"/>
                  </a:moveTo>
                  <a:lnTo>
                    <a:pt x="166878" y="3860419"/>
                  </a:lnTo>
                  <a:lnTo>
                    <a:pt x="150494" y="3895598"/>
                  </a:lnTo>
                  <a:lnTo>
                    <a:pt x="196595" y="3916934"/>
                  </a:lnTo>
                  <a:lnTo>
                    <a:pt x="213487" y="3880485"/>
                  </a:lnTo>
                  <a:lnTo>
                    <a:pt x="217932" y="3870071"/>
                  </a:lnTo>
                  <a:lnTo>
                    <a:pt x="171322" y="3850004"/>
                  </a:lnTo>
                  <a:close/>
                </a:path>
                <a:path w="680084" h="4171315">
                  <a:moveTo>
                    <a:pt x="54610" y="3924808"/>
                  </a:moveTo>
                  <a:lnTo>
                    <a:pt x="44900" y="3927445"/>
                  </a:lnTo>
                  <a:lnTo>
                    <a:pt x="37226" y="3933428"/>
                  </a:lnTo>
                  <a:lnTo>
                    <a:pt x="32339" y="3941863"/>
                  </a:lnTo>
                  <a:lnTo>
                    <a:pt x="30987" y="3951859"/>
                  </a:lnTo>
                  <a:lnTo>
                    <a:pt x="45973" y="4171315"/>
                  </a:lnTo>
                  <a:lnTo>
                    <a:pt x="117079" y="4124452"/>
                  </a:lnTo>
                  <a:lnTo>
                    <a:pt x="93598" y="4124452"/>
                  </a:lnTo>
                  <a:lnTo>
                    <a:pt x="54356" y="4104894"/>
                  </a:lnTo>
                  <a:lnTo>
                    <a:pt x="81198" y="4087214"/>
                  </a:lnTo>
                  <a:lnTo>
                    <a:pt x="63627" y="4078478"/>
                  </a:lnTo>
                  <a:lnTo>
                    <a:pt x="86233" y="4033012"/>
                  </a:lnTo>
                  <a:lnTo>
                    <a:pt x="87397" y="4033012"/>
                  </a:lnTo>
                  <a:lnTo>
                    <a:pt x="81661" y="3948429"/>
                  </a:lnTo>
                  <a:lnTo>
                    <a:pt x="79041" y="3938702"/>
                  </a:lnTo>
                  <a:lnTo>
                    <a:pt x="73088" y="3930999"/>
                  </a:lnTo>
                  <a:lnTo>
                    <a:pt x="64658" y="3926105"/>
                  </a:lnTo>
                  <a:lnTo>
                    <a:pt x="54610" y="3924808"/>
                  </a:lnTo>
                  <a:close/>
                </a:path>
                <a:path w="680084" h="4171315">
                  <a:moveTo>
                    <a:pt x="81198" y="4087214"/>
                  </a:moveTo>
                  <a:lnTo>
                    <a:pt x="54356" y="4104894"/>
                  </a:lnTo>
                  <a:lnTo>
                    <a:pt x="93598" y="4124452"/>
                  </a:lnTo>
                  <a:lnTo>
                    <a:pt x="91418" y="4092295"/>
                  </a:lnTo>
                  <a:lnTo>
                    <a:pt x="81198" y="4087214"/>
                  </a:lnTo>
                  <a:close/>
                </a:path>
                <a:path w="680084" h="4171315">
                  <a:moveTo>
                    <a:pt x="91418" y="4092295"/>
                  </a:moveTo>
                  <a:lnTo>
                    <a:pt x="93598" y="4124452"/>
                  </a:lnTo>
                  <a:lnTo>
                    <a:pt x="117079" y="4124452"/>
                  </a:lnTo>
                  <a:lnTo>
                    <a:pt x="152536" y="4101084"/>
                  </a:lnTo>
                  <a:lnTo>
                    <a:pt x="109092" y="4101084"/>
                  </a:lnTo>
                  <a:lnTo>
                    <a:pt x="91418" y="4092295"/>
                  </a:lnTo>
                  <a:close/>
                </a:path>
                <a:path w="680084" h="4171315">
                  <a:moveTo>
                    <a:pt x="130366" y="4054832"/>
                  </a:moveTo>
                  <a:lnTo>
                    <a:pt x="90651" y="4080989"/>
                  </a:lnTo>
                  <a:lnTo>
                    <a:pt x="91418" y="4092295"/>
                  </a:lnTo>
                  <a:lnTo>
                    <a:pt x="109092" y="4101084"/>
                  </a:lnTo>
                  <a:lnTo>
                    <a:pt x="131698" y="4055491"/>
                  </a:lnTo>
                  <a:lnTo>
                    <a:pt x="130366" y="4054832"/>
                  </a:lnTo>
                  <a:close/>
                </a:path>
                <a:path w="680084" h="4171315">
                  <a:moveTo>
                    <a:pt x="211012" y="4004139"/>
                  </a:moveTo>
                  <a:lnTo>
                    <a:pt x="201676" y="4007866"/>
                  </a:lnTo>
                  <a:lnTo>
                    <a:pt x="130366" y="4054832"/>
                  </a:lnTo>
                  <a:lnTo>
                    <a:pt x="131698" y="4055491"/>
                  </a:lnTo>
                  <a:lnTo>
                    <a:pt x="109092" y="4101084"/>
                  </a:lnTo>
                  <a:lnTo>
                    <a:pt x="152536" y="4101084"/>
                  </a:lnTo>
                  <a:lnTo>
                    <a:pt x="229615" y="4050284"/>
                  </a:lnTo>
                  <a:lnTo>
                    <a:pt x="236765" y="4043233"/>
                  </a:lnTo>
                  <a:lnTo>
                    <a:pt x="240522" y="4034266"/>
                  </a:lnTo>
                  <a:lnTo>
                    <a:pt x="240635" y="4024512"/>
                  </a:lnTo>
                  <a:lnTo>
                    <a:pt x="236855" y="4015104"/>
                  </a:lnTo>
                  <a:lnTo>
                    <a:pt x="229733" y="4007973"/>
                  </a:lnTo>
                  <a:lnTo>
                    <a:pt x="220741" y="4004246"/>
                  </a:lnTo>
                  <a:lnTo>
                    <a:pt x="211012" y="4004139"/>
                  </a:lnTo>
                  <a:close/>
                </a:path>
                <a:path w="680084" h="4171315">
                  <a:moveTo>
                    <a:pt x="90651" y="4080989"/>
                  </a:moveTo>
                  <a:lnTo>
                    <a:pt x="81198" y="4087214"/>
                  </a:lnTo>
                  <a:lnTo>
                    <a:pt x="91418" y="4092295"/>
                  </a:lnTo>
                  <a:lnTo>
                    <a:pt x="90651" y="4080989"/>
                  </a:lnTo>
                  <a:close/>
                </a:path>
                <a:path w="680084" h="4171315">
                  <a:moveTo>
                    <a:pt x="86233" y="4033012"/>
                  </a:moveTo>
                  <a:lnTo>
                    <a:pt x="63627" y="4078478"/>
                  </a:lnTo>
                  <a:lnTo>
                    <a:pt x="81198" y="4087214"/>
                  </a:lnTo>
                  <a:lnTo>
                    <a:pt x="90651" y="4080989"/>
                  </a:lnTo>
                  <a:lnTo>
                    <a:pt x="87437" y="4033607"/>
                  </a:lnTo>
                  <a:lnTo>
                    <a:pt x="86233" y="4033012"/>
                  </a:lnTo>
                  <a:close/>
                </a:path>
                <a:path w="680084" h="4171315">
                  <a:moveTo>
                    <a:pt x="87437" y="4033607"/>
                  </a:moveTo>
                  <a:lnTo>
                    <a:pt x="90651" y="4080989"/>
                  </a:lnTo>
                  <a:lnTo>
                    <a:pt x="130366" y="4054832"/>
                  </a:lnTo>
                  <a:lnTo>
                    <a:pt x="87437" y="4033607"/>
                  </a:lnTo>
                  <a:close/>
                </a:path>
                <a:path w="680084" h="4171315">
                  <a:moveTo>
                    <a:pt x="87397" y="4033012"/>
                  </a:moveTo>
                  <a:lnTo>
                    <a:pt x="86233" y="4033012"/>
                  </a:lnTo>
                  <a:lnTo>
                    <a:pt x="87437" y="4033607"/>
                  </a:lnTo>
                  <a:lnTo>
                    <a:pt x="87397" y="4033012"/>
                  </a:lnTo>
                  <a:close/>
                </a:path>
                <a:path w="680084" h="4171315">
                  <a:moveTo>
                    <a:pt x="129159" y="3941699"/>
                  </a:moveTo>
                  <a:lnTo>
                    <a:pt x="107822" y="3987800"/>
                  </a:lnTo>
                  <a:lnTo>
                    <a:pt x="153923" y="4009136"/>
                  </a:lnTo>
                  <a:lnTo>
                    <a:pt x="175260" y="3963035"/>
                  </a:lnTo>
                  <a:lnTo>
                    <a:pt x="129159" y="394169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3801" y="922782"/>
              <a:ext cx="4701540" cy="431800"/>
            </a:xfrm>
            <a:custGeom>
              <a:avLst/>
              <a:gdLst/>
              <a:ahLst/>
              <a:cxnLst/>
              <a:rect l="l" t="t" r="r" b="b"/>
              <a:pathLst>
                <a:path w="470154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4629658" y="0"/>
                  </a:lnTo>
                  <a:lnTo>
                    <a:pt x="4657659" y="5641"/>
                  </a:lnTo>
                  <a:lnTo>
                    <a:pt x="4680505" y="21034"/>
                  </a:lnTo>
                  <a:lnTo>
                    <a:pt x="4695898" y="43880"/>
                  </a:lnTo>
                  <a:lnTo>
                    <a:pt x="4701540" y="71881"/>
                  </a:lnTo>
                  <a:lnTo>
                    <a:pt x="4701540" y="359409"/>
                  </a:lnTo>
                  <a:lnTo>
                    <a:pt x="4695898" y="387411"/>
                  </a:lnTo>
                  <a:lnTo>
                    <a:pt x="4680505" y="410257"/>
                  </a:lnTo>
                  <a:lnTo>
                    <a:pt x="4657659" y="425650"/>
                  </a:lnTo>
                  <a:lnTo>
                    <a:pt x="4629658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225042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2EB0539-1782-10C5-FB71-68D49AD0FF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91567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0" dirty="0"/>
              <a:t> </a:t>
            </a:r>
            <a:r>
              <a:rPr spc="-5" dirty="0"/>
              <a:t>many</a:t>
            </a:r>
            <a:r>
              <a:rPr spc="-30" dirty="0"/>
              <a:t> </a:t>
            </a:r>
            <a:r>
              <a:rPr spc="-5" dirty="0"/>
              <a:t>smoothies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/>
              <a:t>I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20" dirty="0"/>
              <a:t> </a:t>
            </a:r>
            <a:r>
              <a:rPr spc="-5" dirty="0"/>
              <a:t>ordered</a:t>
            </a:r>
            <a:r>
              <a:rPr spc="-20" dirty="0"/>
              <a:t> </a:t>
            </a:r>
            <a:r>
              <a:rPr dirty="0">
                <a:solidFill>
                  <a:srgbClr val="2A9FBB"/>
                </a:solidFill>
              </a:rPr>
              <a:t>9</a:t>
            </a:r>
            <a:r>
              <a:rPr spc="-10" dirty="0">
                <a:solidFill>
                  <a:srgbClr val="2A9FBB"/>
                </a:solidFill>
              </a:rPr>
              <a:t> </a:t>
            </a:r>
            <a:r>
              <a:rPr spc="-5" dirty="0"/>
              <a:t>“</a:t>
            </a:r>
            <a:r>
              <a:rPr spc="-5" dirty="0">
                <a:solidFill>
                  <a:srgbClr val="2A9FBB"/>
                </a:solidFill>
              </a:rPr>
              <a:t>Green</a:t>
            </a:r>
            <a:r>
              <a:rPr spc="-2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Goodness</a:t>
            </a:r>
            <a:r>
              <a:rPr spc="-15" dirty="0">
                <a:solidFill>
                  <a:srgbClr val="2A9FBB"/>
                </a:solidFill>
              </a:rPr>
              <a:t> </a:t>
            </a:r>
            <a:r>
              <a:rPr spc="-10" dirty="0">
                <a:solidFill>
                  <a:srgbClr val="2A9FBB"/>
                </a:solidFill>
              </a:rPr>
              <a:t>Smoothie</a:t>
            </a:r>
            <a:r>
              <a:rPr spc="-10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652" y="4070096"/>
            <a:ext cx="840803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{int}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{string}"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count,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647" y="2755392"/>
            <a:ext cx="813816" cy="8442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80559" y="903732"/>
            <a:ext cx="5514340" cy="4945380"/>
            <a:chOff x="4480559" y="903732"/>
            <a:chExt cx="5514340" cy="4945380"/>
          </a:xfrm>
        </p:grpSpPr>
        <p:sp>
          <p:nvSpPr>
            <p:cNvPr id="6" name="object 6"/>
            <p:cNvSpPr/>
            <p:nvPr/>
          </p:nvSpPr>
          <p:spPr>
            <a:xfrm>
              <a:off x="5160898" y="1333246"/>
              <a:ext cx="1304290" cy="3792220"/>
            </a:xfrm>
            <a:custGeom>
              <a:avLst/>
              <a:gdLst/>
              <a:ahLst/>
              <a:cxnLst/>
              <a:rect l="l" t="t" r="r" b="b"/>
              <a:pathLst>
                <a:path w="1304289" h="3792220">
                  <a:moveTo>
                    <a:pt x="78749" y="3561173"/>
                  </a:moveTo>
                  <a:lnTo>
                    <a:pt x="69548" y="3564302"/>
                  </a:lnTo>
                  <a:lnTo>
                    <a:pt x="62180" y="3570646"/>
                  </a:lnTo>
                  <a:lnTo>
                    <a:pt x="57658" y="3579622"/>
                  </a:lnTo>
                  <a:lnTo>
                    <a:pt x="0" y="3791966"/>
                  </a:lnTo>
                  <a:lnTo>
                    <a:pt x="68373" y="3774566"/>
                  </a:lnTo>
                  <a:lnTo>
                    <a:pt x="53848" y="3774566"/>
                  </a:lnTo>
                  <a:lnTo>
                    <a:pt x="17906" y="3738626"/>
                  </a:lnTo>
                  <a:lnTo>
                    <a:pt x="63118" y="3691381"/>
                  </a:lnTo>
                  <a:lnTo>
                    <a:pt x="106679" y="3592956"/>
                  </a:lnTo>
                  <a:lnTo>
                    <a:pt x="107346" y="3582933"/>
                  </a:lnTo>
                  <a:lnTo>
                    <a:pt x="104203" y="3573732"/>
                  </a:lnTo>
                  <a:lnTo>
                    <a:pt x="97821" y="3566364"/>
                  </a:lnTo>
                  <a:lnTo>
                    <a:pt x="88773" y="3561841"/>
                  </a:lnTo>
                  <a:lnTo>
                    <a:pt x="78749" y="3561173"/>
                  </a:lnTo>
                  <a:close/>
                </a:path>
                <a:path w="1304289" h="3792220">
                  <a:moveTo>
                    <a:pt x="87120" y="3665015"/>
                  </a:moveTo>
                  <a:lnTo>
                    <a:pt x="42799" y="3712972"/>
                  </a:lnTo>
                  <a:lnTo>
                    <a:pt x="17906" y="3738626"/>
                  </a:lnTo>
                  <a:lnTo>
                    <a:pt x="53848" y="3774566"/>
                  </a:lnTo>
                  <a:lnTo>
                    <a:pt x="59181" y="3769232"/>
                  </a:lnTo>
                  <a:lnTo>
                    <a:pt x="64939" y="3763264"/>
                  </a:lnTo>
                  <a:lnTo>
                    <a:pt x="60451" y="3763264"/>
                  </a:lnTo>
                  <a:lnTo>
                    <a:pt x="29590" y="3732022"/>
                  </a:lnTo>
                  <a:lnTo>
                    <a:pt x="71855" y="3721251"/>
                  </a:lnTo>
                  <a:lnTo>
                    <a:pt x="87120" y="3665015"/>
                  </a:lnTo>
                  <a:close/>
                </a:path>
                <a:path w="1304289" h="3792220">
                  <a:moveTo>
                    <a:pt x="210661" y="3687960"/>
                  </a:moveTo>
                  <a:lnTo>
                    <a:pt x="200533" y="3688460"/>
                  </a:lnTo>
                  <a:lnTo>
                    <a:pt x="114617" y="3710354"/>
                  </a:lnTo>
                  <a:lnTo>
                    <a:pt x="100584" y="3725672"/>
                  </a:lnTo>
                  <a:lnTo>
                    <a:pt x="79883" y="3747770"/>
                  </a:lnTo>
                  <a:lnTo>
                    <a:pt x="59181" y="3769232"/>
                  </a:lnTo>
                  <a:lnTo>
                    <a:pt x="53848" y="3774566"/>
                  </a:lnTo>
                  <a:lnTo>
                    <a:pt x="68373" y="3774566"/>
                  </a:lnTo>
                  <a:lnTo>
                    <a:pt x="213105" y="3737736"/>
                  </a:lnTo>
                  <a:lnTo>
                    <a:pt x="222198" y="3733305"/>
                  </a:lnTo>
                  <a:lnTo>
                    <a:pt x="228695" y="3726005"/>
                  </a:lnTo>
                  <a:lnTo>
                    <a:pt x="232001" y="3716823"/>
                  </a:lnTo>
                  <a:lnTo>
                    <a:pt x="231521" y="3706749"/>
                  </a:lnTo>
                  <a:lnTo>
                    <a:pt x="227107" y="3697676"/>
                  </a:lnTo>
                  <a:lnTo>
                    <a:pt x="219837" y="3691223"/>
                  </a:lnTo>
                  <a:lnTo>
                    <a:pt x="210661" y="3687960"/>
                  </a:lnTo>
                  <a:close/>
                </a:path>
                <a:path w="1304289" h="3792220">
                  <a:moveTo>
                    <a:pt x="71855" y="3721251"/>
                  </a:moveTo>
                  <a:lnTo>
                    <a:pt x="29590" y="3732022"/>
                  </a:lnTo>
                  <a:lnTo>
                    <a:pt x="60451" y="3763264"/>
                  </a:lnTo>
                  <a:lnTo>
                    <a:pt x="71855" y="3721251"/>
                  </a:lnTo>
                  <a:close/>
                </a:path>
                <a:path w="1304289" h="3792220">
                  <a:moveTo>
                    <a:pt x="114617" y="3710354"/>
                  </a:moveTo>
                  <a:lnTo>
                    <a:pt x="71855" y="3721251"/>
                  </a:lnTo>
                  <a:lnTo>
                    <a:pt x="60451" y="3763264"/>
                  </a:lnTo>
                  <a:lnTo>
                    <a:pt x="64939" y="3763264"/>
                  </a:lnTo>
                  <a:lnTo>
                    <a:pt x="79883" y="3747770"/>
                  </a:lnTo>
                  <a:lnTo>
                    <a:pt x="100584" y="3725672"/>
                  </a:lnTo>
                  <a:lnTo>
                    <a:pt x="114617" y="3710354"/>
                  </a:lnTo>
                  <a:close/>
                </a:path>
                <a:path w="1304289" h="3792220">
                  <a:moveTo>
                    <a:pt x="1209928" y="0"/>
                  </a:moveTo>
                  <a:lnTo>
                    <a:pt x="1162939" y="19176"/>
                  </a:lnTo>
                  <a:lnTo>
                    <a:pt x="1184021" y="70612"/>
                  </a:lnTo>
                  <a:lnTo>
                    <a:pt x="1201674" y="124587"/>
                  </a:lnTo>
                  <a:lnTo>
                    <a:pt x="1216787" y="182625"/>
                  </a:lnTo>
                  <a:lnTo>
                    <a:pt x="1229233" y="244855"/>
                  </a:lnTo>
                  <a:lnTo>
                    <a:pt x="1239012" y="310895"/>
                  </a:lnTo>
                  <a:lnTo>
                    <a:pt x="1246504" y="380618"/>
                  </a:lnTo>
                  <a:lnTo>
                    <a:pt x="1251077" y="453643"/>
                  </a:lnTo>
                  <a:lnTo>
                    <a:pt x="1253363" y="529970"/>
                  </a:lnTo>
                  <a:lnTo>
                    <a:pt x="1253099" y="609600"/>
                  </a:lnTo>
                  <a:lnTo>
                    <a:pt x="1250188" y="691641"/>
                  </a:lnTo>
                  <a:lnTo>
                    <a:pt x="1244980" y="776604"/>
                  </a:lnTo>
                  <a:lnTo>
                    <a:pt x="1237234" y="863980"/>
                  </a:lnTo>
                  <a:lnTo>
                    <a:pt x="1227201" y="953896"/>
                  </a:lnTo>
                  <a:lnTo>
                    <a:pt x="1214754" y="1045590"/>
                  </a:lnTo>
                  <a:lnTo>
                    <a:pt x="1199896" y="1139443"/>
                  </a:lnTo>
                  <a:lnTo>
                    <a:pt x="1182751" y="1234948"/>
                  </a:lnTo>
                  <a:lnTo>
                    <a:pt x="1163320" y="1332102"/>
                  </a:lnTo>
                  <a:lnTo>
                    <a:pt x="1141729" y="1430654"/>
                  </a:lnTo>
                  <a:lnTo>
                    <a:pt x="1117980" y="1530223"/>
                  </a:lnTo>
                  <a:lnTo>
                    <a:pt x="1091946" y="1630933"/>
                  </a:lnTo>
                  <a:lnTo>
                    <a:pt x="1063752" y="1732406"/>
                  </a:lnTo>
                  <a:lnTo>
                    <a:pt x="1033526" y="1834641"/>
                  </a:lnTo>
                  <a:lnTo>
                    <a:pt x="1001267" y="1937384"/>
                  </a:lnTo>
                  <a:lnTo>
                    <a:pt x="966851" y="2040254"/>
                  </a:lnTo>
                  <a:lnTo>
                    <a:pt x="930528" y="2143379"/>
                  </a:lnTo>
                  <a:lnTo>
                    <a:pt x="892175" y="2246376"/>
                  </a:lnTo>
                  <a:lnTo>
                    <a:pt x="851915" y="2349118"/>
                  </a:lnTo>
                  <a:lnTo>
                    <a:pt x="809751" y="2451480"/>
                  </a:lnTo>
                  <a:lnTo>
                    <a:pt x="765810" y="2553208"/>
                  </a:lnTo>
                  <a:lnTo>
                    <a:pt x="719963" y="2654046"/>
                  </a:lnTo>
                  <a:lnTo>
                    <a:pt x="672338" y="2753995"/>
                  </a:lnTo>
                  <a:lnTo>
                    <a:pt x="622935" y="2852801"/>
                  </a:lnTo>
                  <a:lnTo>
                    <a:pt x="584835" y="2925698"/>
                  </a:lnTo>
                  <a:lnTo>
                    <a:pt x="546353" y="2997072"/>
                  </a:lnTo>
                  <a:lnTo>
                    <a:pt x="507238" y="3066415"/>
                  </a:lnTo>
                  <a:lnTo>
                    <a:pt x="467995" y="3134105"/>
                  </a:lnTo>
                  <a:lnTo>
                    <a:pt x="428243" y="3199510"/>
                  </a:lnTo>
                  <a:lnTo>
                    <a:pt x="388112" y="3263265"/>
                  </a:lnTo>
                  <a:lnTo>
                    <a:pt x="347852" y="3324732"/>
                  </a:lnTo>
                  <a:lnTo>
                    <a:pt x="307339" y="3384168"/>
                  </a:lnTo>
                  <a:lnTo>
                    <a:pt x="266826" y="3441318"/>
                  </a:lnTo>
                  <a:lnTo>
                    <a:pt x="226060" y="3496182"/>
                  </a:lnTo>
                  <a:lnTo>
                    <a:pt x="185292" y="3548633"/>
                  </a:lnTo>
                  <a:lnTo>
                    <a:pt x="144525" y="3598799"/>
                  </a:lnTo>
                  <a:lnTo>
                    <a:pt x="103759" y="3646297"/>
                  </a:lnTo>
                  <a:lnTo>
                    <a:pt x="87120" y="3665015"/>
                  </a:lnTo>
                  <a:lnTo>
                    <a:pt x="71855" y="3721251"/>
                  </a:lnTo>
                  <a:lnTo>
                    <a:pt x="114617" y="3710354"/>
                  </a:lnTo>
                  <a:lnTo>
                    <a:pt x="142239" y="3679698"/>
                  </a:lnTo>
                  <a:lnTo>
                    <a:pt x="183768" y="3631056"/>
                  </a:lnTo>
                  <a:lnTo>
                    <a:pt x="225298" y="3580003"/>
                  </a:lnTo>
                  <a:lnTo>
                    <a:pt x="266826" y="3526535"/>
                  </a:lnTo>
                  <a:lnTo>
                    <a:pt x="308228" y="3470782"/>
                  </a:lnTo>
                  <a:lnTo>
                    <a:pt x="349376" y="3412743"/>
                  </a:lnTo>
                  <a:lnTo>
                    <a:pt x="390398" y="3352546"/>
                  </a:lnTo>
                  <a:lnTo>
                    <a:pt x="431164" y="3290316"/>
                  </a:lnTo>
                  <a:lnTo>
                    <a:pt x="471550" y="3225927"/>
                  </a:lnTo>
                  <a:lnTo>
                    <a:pt x="511810" y="3159633"/>
                  </a:lnTo>
                  <a:lnTo>
                    <a:pt x="551561" y="3091306"/>
                  </a:lnTo>
                  <a:lnTo>
                    <a:pt x="591058" y="3021203"/>
                  </a:lnTo>
                  <a:lnTo>
                    <a:pt x="629920" y="2949193"/>
                  </a:lnTo>
                  <a:lnTo>
                    <a:pt x="668401" y="2875534"/>
                  </a:lnTo>
                  <a:lnTo>
                    <a:pt x="718185" y="2775839"/>
                  </a:lnTo>
                  <a:lnTo>
                    <a:pt x="766190" y="2675128"/>
                  </a:lnTo>
                  <a:lnTo>
                    <a:pt x="812418" y="2573273"/>
                  </a:lnTo>
                  <a:lnTo>
                    <a:pt x="856741" y="2470785"/>
                  </a:lnTo>
                  <a:lnTo>
                    <a:pt x="899160" y="2367660"/>
                  </a:lnTo>
                  <a:lnTo>
                    <a:pt x="939800" y="2264029"/>
                  </a:lnTo>
                  <a:lnTo>
                    <a:pt x="978408" y="2160269"/>
                  </a:lnTo>
                  <a:lnTo>
                    <a:pt x="1014984" y="2056383"/>
                  </a:lnTo>
                  <a:lnTo>
                    <a:pt x="1049781" y="1952625"/>
                  </a:lnTo>
                  <a:lnTo>
                    <a:pt x="1082293" y="1849119"/>
                  </a:lnTo>
                  <a:lnTo>
                    <a:pt x="1112774" y="1745995"/>
                  </a:lnTo>
                  <a:lnTo>
                    <a:pt x="1141095" y="1643633"/>
                  </a:lnTo>
                  <a:lnTo>
                    <a:pt x="1167384" y="1542033"/>
                  </a:lnTo>
                  <a:lnTo>
                    <a:pt x="1191387" y="1441450"/>
                  </a:lnTo>
                  <a:lnTo>
                    <a:pt x="1213230" y="1342008"/>
                  </a:lnTo>
                  <a:lnTo>
                    <a:pt x="1232789" y="1243964"/>
                  </a:lnTo>
                  <a:lnTo>
                    <a:pt x="1250188" y="1147317"/>
                  </a:lnTo>
                  <a:lnTo>
                    <a:pt x="1265047" y="1052449"/>
                  </a:lnTo>
                  <a:lnTo>
                    <a:pt x="1277747" y="959484"/>
                  </a:lnTo>
                  <a:lnTo>
                    <a:pt x="1287906" y="868552"/>
                  </a:lnTo>
                  <a:lnTo>
                    <a:pt x="1295780" y="779652"/>
                  </a:lnTo>
                  <a:lnTo>
                    <a:pt x="1300988" y="693419"/>
                  </a:lnTo>
                  <a:lnTo>
                    <a:pt x="1303909" y="609345"/>
                  </a:lnTo>
                  <a:lnTo>
                    <a:pt x="1304163" y="528574"/>
                  </a:lnTo>
                  <a:lnTo>
                    <a:pt x="1301877" y="450341"/>
                  </a:lnTo>
                  <a:lnTo>
                    <a:pt x="1296924" y="375284"/>
                  </a:lnTo>
                  <a:lnTo>
                    <a:pt x="1289303" y="303402"/>
                  </a:lnTo>
                  <a:lnTo>
                    <a:pt x="1279016" y="234950"/>
                  </a:lnTo>
                  <a:lnTo>
                    <a:pt x="1265936" y="169925"/>
                  </a:lnTo>
                  <a:lnTo>
                    <a:pt x="1249934" y="108712"/>
                  </a:lnTo>
                  <a:lnTo>
                    <a:pt x="1231011" y="51434"/>
                  </a:lnTo>
                  <a:lnTo>
                    <a:pt x="12099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7310"/>
              <a:ext cx="4015740" cy="683260"/>
            </a:xfrm>
            <a:custGeom>
              <a:avLst/>
              <a:gdLst/>
              <a:ahLst/>
              <a:cxnLst/>
              <a:rect l="l" t="t" r="r" b="b"/>
              <a:pathLst>
                <a:path w="4015740" h="683260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2098293" y="0"/>
                  </a:lnTo>
                  <a:lnTo>
                    <a:pt x="2121550" y="4683"/>
                  </a:lnTo>
                  <a:lnTo>
                    <a:pt x="2140521" y="17462"/>
                  </a:lnTo>
                  <a:lnTo>
                    <a:pt x="2153300" y="36433"/>
                  </a:lnTo>
                  <a:lnTo>
                    <a:pt x="2157984" y="59689"/>
                  </a:lnTo>
                  <a:lnTo>
                    <a:pt x="2157984" y="298449"/>
                  </a:lnTo>
                  <a:lnTo>
                    <a:pt x="2153300" y="321706"/>
                  </a:lnTo>
                  <a:lnTo>
                    <a:pt x="2140521" y="340677"/>
                  </a:lnTo>
                  <a:lnTo>
                    <a:pt x="2121550" y="353456"/>
                  </a:lnTo>
                  <a:lnTo>
                    <a:pt x="2098293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49"/>
                  </a:lnTo>
                  <a:lnTo>
                    <a:pt x="0" y="59689"/>
                  </a:lnTo>
                  <a:close/>
                </a:path>
                <a:path w="4015740" h="683260">
                  <a:moveTo>
                    <a:pt x="263651" y="412241"/>
                  </a:moveTo>
                  <a:lnTo>
                    <a:pt x="267908" y="391197"/>
                  </a:lnTo>
                  <a:lnTo>
                    <a:pt x="279511" y="373999"/>
                  </a:lnTo>
                  <a:lnTo>
                    <a:pt x="296709" y="362396"/>
                  </a:lnTo>
                  <a:lnTo>
                    <a:pt x="317753" y="358139"/>
                  </a:lnTo>
                  <a:lnTo>
                    <a:pt x="3961638" y="358139"/>
                  </a:lnTo>
                  <a:lnTo>
                    <a:pt x="3982682" y="362396"/>
                  </a:lnTo>
                  <a:lnTo>
                    <a:pt x="3999880" y="373999"/>
                  </a:lnTo>
                  <a:lnTo>
                    <a:pt x="4011483" y="391197"/>
                  </a:lnTo>
                  <a:lnTo>
                    <a:pt x="4015740" y="412241"/>
                  </a:lnTo>
                  <a:lnTo>
                    <a:pt x="4015740" y="628649"/>
                  </a:lnTo>
                  <a:lnTo>
                    <a:pt x="4011483" y="649710"/>
                  </a:lnTo>
                  <a:lnTo>
                    <a:pt x="3999880" y="666907"/>
                  </a:lnTo>
                  <a:lnTo>
                    <a:pt x="3982682" y="678500"/>
                  </a:lnTo>
                  <a:lnTo>
                    <a:pt x="3961638" y="682751"/>
                  </a:lnTo>
                  <a:lnTo>
                    <a:pt x="317753" y="682751"/>
                  </a:lnTo>
                  <a:lnTo>
                    <a:pt x="296709" y="678500"/>
                  </a:lnTo>
                  <a:lnTo>
                    <a:pt x="279511" y="666907"/>
                  </a:lnTo>
                  <a:lnTo>
                    <a:pt x="267908" y="649710"/>
                  </a:lnTo>
                  <a:lnTo>
                    <a:pt x="263651" y="628649"/>
                  </a:lnTo>
                  <a:lnTo>
                    <a:pt x="263651" y="41224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7241" y="1342517"/>
              <a:ext cx="782955" cy="4149090"/>
            </a:xfrm>
            <a:custGeom>
              <a:avLst/>
              <a:gdLst/>
              <a:ahLst/>
              <a:cxnLst/>
              <a:rect l="l" t="t" r="r" b="b"/>
              <a:pathLst>
                <a:path w="782954" h="4149090">
                  <a:moveTo>
                    <a:pt x="35051" y="0"/>
                  </a:moveTo>
                  <a:lnTo>
                    <a:pt x="0" y="36830"/>
                  </a:lnTo>
                  <a:lnTo>
                    <a:pt x="36702" y="71882"/>
                  </a:lnTo>
                  <a:lnTo>
                    <a:pt x="71754" y="35179"/>
                  </a:lnTo>
                  <a:lnTo>
                    <a:pt x="35051" y="0"/>
                  </a:lnTo>
                  <a:close/>
                </a:path>
                <a:path w="782954" h="4149090">
                  <a:moveTo>
                    <a:pt x="108457" y="70231"/>
                  </a:moveTo>
                  <a:lnTo>
                    <a:pt x="73405" y="106934"/>
                  </a:lnTo>
                  <a:lnTo>
                    <a:pt x="82803" y="116078"/>
                  </a:lnTo>
                  <a:lnTo>
                    <a:pt x="107441" y="142621"/>
                  </a:lnTo>
                  <a:lnTo>
                    <a:pt x="144652" y="108077"/>
                  </a:lnTo>
                  <a:lnTo>
                    <a:pt x="117855" y="79248"/>
                  </a:lnTo>
                  <a:lnTo>
                    <a:pt x="108457" y="70231"/>
                  </a:lnTo>
                  <a:close/>
                </a:path>
                <a:path w="782954" h="4149090">
                  <a:moveTo>
                    <a:pt x="179197" y="145287"/>
                  </a:moveTo>
                  <a:lnTo>
                    <a:pt x="141985" y="179832"/>
                  </a:lnTo>
                  <a:lnTo>
                    <a:pt x="159765" y="199009"/>
                  </a:lnTo>
                  <a:lnTo>
                    <a:pt x="174498" y="216916"/>
                  </a:lnTo>
                  <a:lnTo>
                    <a:pt x="213613" y="184658"/>
                  </a:lnTo>
                  <a:lnTo>
                    <a:pt x="196976" y="164337"/>
                  </a:lnTo>
                  <a:lnTo>
                    <a:pt x="179197" y="145287"/>
                  </a:lnTo>
                  <a:close/>
                </a:path>
                <a:path w="782954" h="4149090">
                  <a:moveTo>
                    <a:pt x="245999" y="223774"/>
                  </a:moveTo>
                  <a:lnTo>
                    <a:pt x="206755" y="256159"/>
                  </a:lnTo>
                  <a:lnTo>
                    <a:pt x="231775" y="286638"/>
                  </a:lnTo>
                  <a:lnTo>
                    <a:pt x="237616" y="294640"/>
                  </a:lnTo>
                  <a:lnTo>
                    <a:pt x="278637" y="264541"/>
                  </a:lnTo>
                  <a:lnTo>
                    <a:pt x="271017" y="254254"/>
                  </a:lnTo>
                  <a:lnTo>
                    <a:pt x="245999" y="223774"/>
                  </a:lnTo>
                  <a:close/>
                </a:path>
                <a:path w="782954" h="4149090">
                  <a:moveTo>
                    <a:pt x="308609" y="305562"/>
                  </a:moveTo>
                  <a:lnTo>
                    <a:pt x="267588" y="335534"/>
                  </a:lnTo>
                  <a:lnTo>
                    <a:pt x="297560" y="376555"/>
                  </a:lnTo>
                  <a:lnTo>
                    <a:pt x="338581" y="346583"/>
                  </a:lnTo>
                  <a:lnTo>
                    <a:pt x="308609" y="305562"/>
                  </a:lnTo>
                  <a:close/>
                </a:path>
                <a:path w="782954" h="4149090">
                  <a:moveTo>
                    <a:pt x="367156" y="390271"/>
                  </a:moveTo>
                  <a:lnTo>
                    <a:pt x="324611" y="417957"/>
                  </a:lnTo>
                  <a:lnTo>
                    <a:pt x="352171" y="460629"/>
                  </a:lnTo>
                  <a:lnTo>
                    <a:pt x="394842" y="432943"/>
                  </a:lnTo>
                  <a:lnTo>
                    <a:pt x="367156" y="390271"/>
                  </a:lnTo>
                  <a:close/>
                </a:path>
                <a:path w="782954" h="4149090">
                  <a:moveTo>
                    <a:pt x="421639" y="477647"/>
                  </a:moveTo>
                  <a:lnTo>
                    <a:pt x="377571" y="502920"/>
                  </a:lnTo>
                  <a:lnTo>
                    <a:pt x="402843" y="546988"/>
                  </a:lnTo>
                  <a:lnTo>
                    <a:pt x="446912" y="521716"/>
                  </a:lnTo>
                  <a:lnTo>
                    <a:pt x="421639" y="477647"/>
                  </a:lnTo>
                  <a:close/>
                </a:path>
                <a:path w="782954" h="4149090">
                  <a:moveTo>
                    <a:pt x="471931" y="567436"/>
                  </a:moveTo>
                  <a:lnTo>
                    <a:pt x="426592" y="590296"/>
                  </a:lnTo>
                  <a:lnTo>
                    <a:pt x="449579" y="635635"/>
                  </a:lnTo>
                  <a:lnTo>
                    <a:pt x="494918" y="612775"/>
                  </a:lnTo>
                  <a:lnTo>
                    <a:pt x="471931" y="567436"/>
                  </a:lnTo>
                  <a:close/>
                </a:path>
                <a:path w="782954" h="4149090">
                  <a:moveTo>
                    <a:pt x="518413" y="659257"/>
                  </a:moveTo>
                  <a:lnTo>
                    <a:pt x="471931" y="679831"/>
                  </a:lnTo>
                  <a:lnTo>
                    <a:pt x="492505" y="726313"/>
                  </a:lnTo>
                  <a:lnTo>
                    <a:pt x="538987" y="705738"/>
                  </a:lnTo>
                  <a:lnTo>
                    <a:pt x="518413" y="659257"/>
                  </a:lnTo>
                  <a:close/>
                </a:path>
                <a:path w="782954" h="4149090">
                  <a:moveTo>
                    <a:pt x="559561" y="752221"/>
                  </a:moveTo>
                  <a:lnTo>
                    <a:pt x="513079" y="772795"/>
                  </a:lnTo>
                  <a:lnTo>
                    <a:pt x="520191" y="788924"/>
                  </a:lnTo>
                  <a:lnTo>
                    <a:pt x="531622" y="818642"/>
                  </a:lnTo>
                  <a:lnTo>
                    <a:pt x="578992" y="800481"/>
                  </a:lnTo>
                  <a:lnTo>
                    <a:pt x="566674" y="768477"/>
                  </a:lnTo>
                  <a:lnTo>
                    <a:pt x="559561" y="752221"/>
                  </a:lnTo>
                  <a:close/>
                </a:path>
                <a:path w="782954" h="4149090">
                  <a:moveTo>
                    <a:pt x="597280" y="847852"/>
                  </a:moveTo>
                  <a:lnTo>
                    <a:pt x="549909" y="866140"/>
                  </a:lnTo>
                  <a:lnTo>
                    <a:pt x="563372" y="901192"/>
                  </a:lnTo>
                  <a:lnTo>
                    <a:pt x="567054" y="912495"/>
                  </a:lnTo>
                  <a:lnTo>
                    <a:pt x="615314" y="896620"/>
                  </a:lnTo>
                  <a:lnTo>
                    <a:pt x="610742" y="882904"/>
                  </a:lnTo>
                  <a:lnTo>
                    <a:pt x="597280" y="847852"/>
                  </a:lnTo>
                  <a:close/>
                </a:path>
                <a:path w="782954" h="4149090">
                  <a:moveTo>
                    <a:pt x="631316" y="944880"/>
                  </a:moveTo>
                  <a:lnTo>
                    <a:pt x="583056" y="960755"/>
                  </a:lnTo>
                  <a:lnTo>
                    <a:pt x="599058" y="1009015"/>
                  </a:lnTo>
                  <a:lnTo>
                    <a:pt x="647191" y="993013"/>
                  </a:lnTo>
                  <a:lnTo>
                    <a:pt x="631316" y="944880"/>
                  </a:lnTo>
                  <a:close/>
                </a:path>
                <a:path w="782954" h="4149090">
                  <a:moveTo>
                    <a:pt x="661669" y="1043051"/>
                  </a:moveTo>
                  <a:lnTo>
                    <a:pt x="612775" y="1056640"/>
                  </a:lnTo>
                  <a:lnTo>
                    <a:pt x="626490" y="1105662"/>
                  </a:lnTo>
                  <a:lnTo>
                    <a:pt x="675385" y="1091946"/>
                  </a:lnTo>
                  <a:lnTo>
                    <a:pt x="661669" y="1043051"/>
                  </a:lnTo>
                  <a:close/>
                </a:path>
                <a:path w="782954" h="4149090">
                  <a:moveTo>
                    <a:pt x="688466" y="1142111"/>
                  </a:moveTo>
                  <a:lnTo>
                    <a:pt x="639063" y="1153668"/>
                  </a:lnTo>
                  <a:lnTo>
                    <a:pt x="650621" y="1203198"/>
                  </a:lnTo>
                  <a:lnTo>
                    <a:pt x="700024" y="1191641"/>
                  </a:lnTo>
                  <a:lnTo>
                    <a:pt x="688466" y="1142111"/>
                  </a:lnTo>
                  <a:close/>
                </a:path>
                <a:path w="782954" h="4149090">
                  <a:moveTo>
                    <a:pt x="711580" y="1241044"/>
                  </a:moveTo>
                  <a:lnTo>
                    <a:pt x="662177" y="1252601"/>
                  </a:lnTo>
                  <a:lnTo>
                    <a:pt x="663575" y="1258697"/>
                  </a:lnTo>
                  <a:lnTo>
                    <a:pt x="671576" y="1301369"/>
                  </a:lnTo>
                  <a:lnTo>
                    <a:pt x="721486" y="1291971"/>
                  </a:lnTo>
                  <a:lnTo>
                    <a:pt x="713104" y="1247140"/>
                  </a:lnTo>
                  <a:lnTo>
                    <a:pt x="711580" y="1241044"/>
                  </a:lnTo>
                  <a:close/>
                </a:path>
                <a:path w="782954" h="4149090">
                  <a:moveTo>
                    <a:pt x="730884" y="1341882"/>
                  </a:moveTo>
                  <a:lnTo>
                    <a:pt x="680974" y="1351280"/>
                  </a:lnTo>
                  <a:lnTo>
                    <a:pt x="687197" y="1384173"/>
                  </a:lnTo>
                  <a:lnTo>
                    <a:pt x="689482" y="1400302"/>
                  </a:lnTo>
                  <a:lnTo>
                    <a:pt x="739775" y="1393063"/>
                  </a:lnTo>
                  <a:lnTo>
                    <a:pt x="737107" y="1374902"/>
                  </a:lnTo>
                  <a:lnTo>
                    <a:pt x="730884" y="1341882"/>
                  </a:lnTo>
                  <a:close/>
                </a:path>
                <a:path w="782954" h="4149090">
                  <a:moveTo>
                    <a:pt x="747140" y="1443228"/>
                  </a:moveTo>
                  <a:lnTo>
                    <a:pt x="696849" y="1450594"/>
                  </a:lnTo>
                  <a:lnTo>
                    <a:pt x="704087" y="1500886"/>
                  </a:lnTo>
                  <a:lnTo>
                    <a:pt x="754379" y="1493520"/>
                  </a:lnTo>
                  <a:lnTo>
                    <a:pt x="747140" y="1443228"/>
                  </a:lnTo>
                  <a:close/>
                </a:path>
                <a:path w="782954" h="4149090">
                  <a:moveTo>
                    <a:pt x="760349" y="1544955"/>
                  </a:moveTo>
                  <a:lnTo>
                    <a:pt x="709802" y="1550289"/>
                  </a:lnTo>
                  <a:lnTo>
                    <a:pt x="715136" y="1600835"/>
                  </a:lnTo>
                  <a:lnTo>
                    <a:pt x="765682" y="1595501"/>
                  </a:lnTo>
                  <a:lnTo>
                    <a:pt x="760349" y="1544955"/>
                  </a:lnTo>
                  <a:close/>
                </a:path>
                <a:path w="782954" h="4149090">
                  <a:moveTo>
                    <a:pt x="770762" y="1647063"/>
                  </a:moveTo>
                  <a:lnTo>
                    <a:pt x="720089" y="1650365"/>
                  </a:lnTo>
                  <a:lnTo>
                    <a:pt x="723391" y="1701038"/>
                  </a:lnTo>
                  <a:lnTo>
                    <a:pt x="774064" y="1697736"/>
                  </a:lnTo>
                  <a:lnTo>
                    <a:pt x="770762" y="1647063"/>
                  </a:lnTo>
                  <a:close/>
                </a:path>
                <a:path w="782954" h="4149090">
                  <a:moveTo>
                    <a:pt x="777493" y="1748409"/>
                  </a:moveTo>
                  <a:lnTo>
                    <a:pt x="726821" y="1751838"/>
                  </a:lnTo>
                  <a:lnTo>
                    <a:pt x="728472" y="1777746"/>
                  </a:lnTo>
                  <a:lnTo>
                    <a:pt x="729233" y="1801495"/>
                  </a:lnTo>
                  <a:lnTo>
                    <a:pt x="779906" y="1800098"/>
                  </a:lnTo>
                  <a:lnTo>
                    <a:pt x="779272" y="1774317"/>
                  </a:lnTo>
                  <a:lnTo>
                    <a:pt x="777493" y="1748409"/>
                  </a:lnTo>
                  <a:close/>
                </a:path>
                <a:path w="782954" h="4149090">
                  <a:moveTo>
                    <a:pt x="781430" y="1850898"/>
                  </a:moveTo>
                  <a:lnTo>
                    <a:pt x="730630" y="1852295"/>
                  </a:lnTo>
                  <a:lnTo>
                    <a:pt x="732027" y="1903095"/>
                  </a:lnTo>
                  <a:lnTo>
                    <a:pt x="782827" y="1901698"/>
                  </a:lnTo>
                  <a:lnTo>
                    <a:pt x="781430" y="1850898"/>
                  </a:lnTo>
                  <a:close/>
                </a:path>
                <a:path w="782954" h="4149090">
                  <a:moveTo>
                    <a:pt x="732027" y="1953006"/>
                  </a:moveTo>
                  <a:lnTo>
                    <a:pt x="731647" y="2003806"/>
                  </a:lnTo>
                  <a:lnTo>
                    <a:pt x="782447" y="2004187"/>
                  </a:lnTo>
                  <a:lnTo>
                    <a:pt x="782827" y="1953387"/>
                  </a:lnTo>
                  <a:lnTo>
                    <a:pt x="732027" y="1953006"/>
                  </a:lnTo>
                  <a:close/>
                </a:path>
                <a:path w="782954" h="4149090">
                  <a:moveTo>
                    <a:pt x="731265" y="2053717"/>
                  </a:moveTo>
                  <a:lnTo>
                    <a:pt x="729106" y="2104390"/>
                  </a:lnTo>
                  <a:lnTo>
                    <a:pt x="779779" y="2106676"/>
                  </a:lnTo>
                  <a:lnTo>
                    <a:pt x="782065" y="2055876"/>
                  </a:lnTo>
                  <a:lnTo>
                    <a:pt x="731265" y="2053717"/>
                  </a:lnTo>
                  <a:close/>
                </a:path>
                <a:path w="782954" h="4149090">
                  <a:moveTo>
                    <a:pt x="726948" y="2155190"/>
                  </a:moveTo>
                  <a:lnTo>
                    <a:pt x="725297" y="2193163"/>
                  </a:lnTo>
                  <a:lnTo>
                    <a:pt x="724280" y="2205101"/>
                  </a:lnTo>
                  <a:lnTo>
                    <a:pt x="774953" y="2208911"/>
                  </a:lnTo>
                  <a:lnTo>
                    <a:pt x="775969" y="2195322"/>
                  </a:lnTo>
                  <a:lnTo>
                    <a:pt x="777621" y="2157349"/>
                  </a:lnTo>
                  <a:lnTo>
                    <a:pt x="726948" y="2155190"/>
                  </a:lnTo>
                  <a:close/>
                </a:path>
                <a:path w="782954" h="4149090">
                  <a:moveTo>
                    <a:pt x="720471" y="2255774"/>
                  </a:moveTo>
                  <a:lnTo>
                    <a:pt x="716533" y="2306320"/>
                  </a:lnTo>
                  <a:lnTo>
                    <a:pt x="767206" y="2310257"/>
                  </a:lnTo>
                  <a:lnTo>
                    <a:pt x="771016" y="2259584"/>
                  </a:lnTo>
                  <a:lnTo>
                    <a:pt x="720471" y="2255774"/>
                  </a:lnTo>
                  <a:close/>
                </a:path>
                <a:path w="782954" h="4149090">
                  <a:moveTo>
                    <a:pt x="711961" y="2356104"/>
                  </a:moveTo>
                  <a:lnTo>
                    <a:pt x="706374" y="2406523"/>
                  </a:lnTo>
                  <a:lnTo>
                    <a:pt x="756792" y="2412238"/>
                  </a:lnTo>
                  <a:lnTo>
                    <a:pt x="762507" y="2361692"/>
                  </a:lnTo>
                  <a:lnTo>
                    <a:pt x="711961" y="2356104"/>
                  </a:lnTo>
                  <a:close/>
                </a:path>
                <a:path w="782954" h="4149090">
                  <a:moveTo>
                    <a:pt x="700658" y="2457069"/>
                  </a:moveTo>
                  <a:lnTo>
                    <a:pt x="698118" y="2480056"/>
                  </a:lnTo>
                  <a:lnTo>
                    <a:pt x="694308" y="2506599"/>
                  </a:lnTo>
                  <a:lnTo>
                    <a:pt x="744601" y="2513838"/>
                  </a:lnTo>
                  <a:lnTo>
                    <a:pt x="748664" y="2485644"/>
                  </a:lnTo>
                  <a:lnTo>
                    <a:pt x="751204" y="2462657"/>
                  </a:lnTo>
                  <a:lnTo>
                    <a:pt x="700658" y="2457069"/>
                  </a:lnTo>
                  <a:close/>
                </a:path>
                <a:path w="782954" h="4149090">
                  <a:moveTo>
                    <a:pt x="687069" y="2556891"/>
                  </a:moveTo>
                  <a:lnTo>
                    <a:pt x="679830" y="2607183"/>
                  </a:lnTo>
                  <a:lnTo>
                    <a:pt x="730123" y="2614422"/>
                  </a:lnTo>
                  <a:lnTo>
                    <a:pt x="737361" y="2564130"/>
                  </a:lnTo>
                  <a:lnTo>
                    <a:pt x="687069" y="2556891"/>
                  </a:lnTo>
                  <a:close/>
                </a:path>
                <a:path w="782954" h="4149090">
                  <a:moveTo>
                    <a:pt x="671702" y="2656586"/>
                  </a:moveTo>
                  <a:lnTo>
                    <a:pt x="662939" y="2706497"/>
                  </a:lnTo>
                  <a:lnTo>
                    <a:pt x="712977" y="2715387"/>
                  </a:lnTo>
                  <a:lnTo>
                    <a:pt x="721740" y="2665349"/>
                  </a:lnTo>
                  <a:lnTo>
                    <a:pt x="671702" y="2656586"/>
                  </a:lnTo>
                  <a:close/>
                </a:path>
                <a:path w="782954" h="4149090">
                  <a:moveTo>
                    <a:pt x="654050" y="2756535"/>
                  </a:moveTo>
                  <a:lnTo>
                    <a:pt x="651128" y="2773426"/>
                  </a:lnTo>
                  <a:lnTo>
                    <a:pt x="644398" y="2805684"/>
                  </a:lnTo>
                  <a:lnTo>
                    <a:pt x="694054" y="2815971"/>
                  </a:lnTo>
                  <a:lnTo>
                    <a:pt x="701166" y="2782189"/>
                  </a:lnTo>
                  <a:lnTo>
                    <a:pt x="704087" y="2765425"/>
                  </a:lnTo>
                  <a:lnTo>
                    <a:pt x="654050" y="2756535"/>
                  </a:lnTo>
                  <a:close/>
                </a:path>
                <a:path w="782954" h="4149090">
                  <a:moveTo>
                    <a:pt x="633983" y="2855341"/>
                  </a:moveTo>
                  <a:lnTo>
                    <a:pt x="623569" y="2905125"/>
                  </a:lnTo>
                  <a:lnTo>
                    <a:pt x="673353" y="2915412"/>
                  </a:lnTo>
                  <a:lnTo>
                    <a:pt x="683767" y="2865755"/>
                  </a:lnTo>
                  <a:lnTo>
                    <a:pt x="633983" y="2855341"/>
                  </a:lnTo>
                  <a:close/>
                </a:path>
                <a:path w="782954" h="4149090">
                  <a:moveTo>
                    <a:pt x="612393" y="2953766"/>
                  </a:moveTo>
                  <a:lnTo>
                    <a:pt x="600455" y="3003169"/>
                  </a:lnTo>
                  <a:lnTo>
                    <a:pt x="649858" y="3015107"/>
                  </a:lnTo>
                  <a:lnTo>
                    <a:pt x="661797" y="2965704"/>
                  </a:lnTo>
                  <a:lnTo>
                    <a:pt x="612393" y="2953766"/>
                  </a:lnTo>
                  <a:close/>
                </a:path>
                <a:path w="782954" h="4149090">
                  <a:moveTo>
                    <a:pt x="588517" y="3052572"/>
                  </a:moveTo>
                  <a:lnTo>
                    <a:pt x="583946" y="3071876"/>
                  </a:lnTo>
                  <a:lnTo>
                    <a:pt x="575944" y="3100959"/>
                  </a:lnTo>
                  <a:lnTo>
                    <a:pt x="624966" y="3114421"/>
                  </a:lnTo>
                  <a:lnTo>
                    <a:pt x="633349" y="3083814"/>
                  </a:lnTo>
                  <a:lnTo>
                    <a:pt x="637921" y="3064510"/>
                  </a:lnTo>
                  <a:lnTo>
                    <a:pt x="588517" y="3052572"/>
                  </a:lnTo>
                  <a:close/>
                </a:path>
                <a:path w="782954" h="4149090">
                  <a:moveTo>
                    <a:pt x="562609" y="3149981"/>
                  </a:moveTo>
                  <a:lnTo>
                    <a:pt x="549148" y="3199003"/>
                  </a:lnTo>
                  <a:lnTo>
                    <a:pt x="598169" y="3212465"/>
                  </a:lnTo>
                  <a:lnTo>
                    <a:pt x="611631" y="3163443"/>
                  </a:lnTo>
                  <a:lnTo>
                    <a:pt x="562609" y="3149981"/>
                  </a:lnTo>
                  <a:close/>
                </a:path>
                <a:path w="782954" h="4149090">
                  <a:moveTo>
                    <a:pt x="535304" y="3247136"/>
                  </a:moveTo>
                  <a:lnTo>
                    <a:pt x="520446" y="3295650"/>
                  </a:lnTo>
                  <a:lnTo>
                    <a:pt x="569086" y="3310509"/>
                  </a:lnTo>
                  <a:lnTo>
                    <a:pt x="583946" y="3261868"/>
                  </a:lnTo>
                  <a:lnTo>
                    <a:pt x="535304" y="3247136"/>
                  </a:lnTo>
                  <a:close/>
                </a:path>
                <a:path w="782954" h="4149090">
                  <a:moveTo>
                    <a:pt x="505713" y="3344291"/>
                  </a:moveTo>
                  <a:lnTo>
                    <a:pt x="496569" y="3374136"/>
                  </a:lnTo>
                  <a:lnTo>
                    <a:pt x="490600" y="3392043"/>
                  </a:lnTo>
                  <a:lnTo>
                    <a:pt x="538733" y="3408172"/>
                  </a:lnTo>
                  <a:lnTo>
                    <a:pt x="545210" y="3388995"/>
                  </a:lnTo>
                  <a:lnTo>
                    <a:pt x="554227" y="3359150"/>
                  </a:lnTo>
                  <a:lnTo>
                    <a:pt x="505713" y="3344291"/>
                  </a:lnTo>
                  <a:close/>
                </a:path>
                <a:path w="782954" h="4149090">
                  <a:moveTo>
                    <a:pt x="474344" y="3440176"/>
                  </a:moveTo>
                  <a:lnTo>
                    <a:pt x="458088" y="3488309"/>
                  </a:lnTo>
                  <a:lnTo>
                    <a:pt x="506222" y="3504565"/>
                  </a:lnTo>
                  <a:lnTo>
                    <a:pt x="522477" y="3456432"/>
                  </a:lnTo>
                  <a:lnTo>
                    <a:pt x="474344" y="3440176"/>
                  </a:lnTo>
                  <a:close/>
                </a:path>
                <a:path w="782954" h="4149090">
                  <a:moveTo>
                    <a:pt x="441832" y="3535680"/>
                  </a:moveTo>
                  <a:lnTo>
                    <a:pt x="424306" y="3583305"/>
                  </a:lnTo>
                  <a:lnTo>
                    <a:pt x="471931" y="3600831"/>
                  </a:lnTo>
                  <a:lnTo>
                    <a:pt x="489457" y="3553206"/>
                  </a:lnTo>
                  <a:lnTo>
                    <a:pt x="441832" y="3535680"/>
                  </a:lnTo>
                  <a:close/>
                </a:path>
                <a:path w="782954" h="4149090">
                  <a:moveTo>
                    <a:pt x="406653" y="3630930"/>
                  </a:moveTo>
                  <a:lnTo>
                    <a:pt x="389127" y="3678682"/>
                  </a:lnTo>
                  <a:lnTo>
                    <a:pt x="436752" y="3696208"/>
                  </a:lnTo>
                  <a:lnTo>
                    <a:pt x="454405" y="3648583"/>
                  </a:lnTo>
                  <a:lnTo>
                    <a:pt x="406653" y="3630930"/>
                  </a:lnTo>
                  <a:close/>
                </a:path>
                <a:path w="782954" h="4149090">
                  <a:moveTo>
                    <a:pt x="370458" y="3725164"/>
                  </a:moveTo>
                  <a:lnTo>
                    <a:pt x="351535" y="3772281"/>
                  </a:lnTo>
                  <a:lnTo>
                    <a:pt x="398652" y="3791204"/>
                  </a:lnTo>
                  <a:lnTo>
                    <a:pt x="417575" y="3744087"/>
                  </a:lnTo>
                  <a:lnTo>
                    <a:pt x="370458" y="3725164"/>
                  </a:lnTo>
                  <a:close/>
                </a:path>
                <a:path w="782954" h="4149090">
                  <a:moveTo>
                    <a:pt x="332612" y="3819398"/>
                  </a:moveTo>
                  <a:lnTo>
                    <a:pt x="327532" y="3831844"/>
                  </a:lnTo>
                  <a:lnTo>
                    <a:pt x="312927" y="3865499"/>
                  </a:lnTo>
                  <a:lnTo>
                    <a:pt x="359536" y="3885692"/>
                  </a:lnTo>
                  <a:lnTo>
                    <a:pt x="374776" y="3850767"/>
                  </a:lnTo>
                  <a:lnTo>
                    <a:pt x="379729" y="3838321"/>
                  </a:lnTo>
                  <a:lnTo>
                    <a:pt x="332612" y="3819398"/>
                  </a:lnTo>
                  <a:close/>
                </a:path>
                <a:path w="782954" h="4149090">
                  <a:moveTo>
                    <a:pt x="215518" y="3902329"/>
                  </a:moveTo>
                  <a:lnTo>
                    <a:pt x="205855" y="3905206"/>
                  </a:lnTo>
                  <a:lnTo>
                    <a:pt x="198310" y="3911346"/>
                  </a:lnTo>
                  <a:lnTo>
                    <a:pt x="193623" y="3919866"/>
                  </a:lnTo>
                  <a:lnTo>
                    <a:pt x="192531" y="3929888"/>
                  </a:lnTo>
                  <a:lnTo>
                    <a:pt x="212471" y="4148963"/>
                  </a:lnTo>
                  <a:lnTo>
                    <a:pt x="281802" y="4100957"/>
                  </a:lnTo>
                  <a:lnTo>
                    <a:pt x="259206" y="4100957"/>
                  </a:lnTo>
                  <a:lnTo>
                    <a:pt x="219328" y="4082415"/>
                  </a:lnTo>
                  <a:lnTo>
                    <a:pt x="251447" y="4060187"/>
                  </a:lnTo>
                  <a:lnTo>
                    <a:pt x="230504" y="4050411"/>
                  </a:lnTo>
                  <a:lnTo>
                    <a:pt x="250610" y="4007344"/>
                  </a:lnTo>
                  <a:lnTo>
                    <a:pt x="243077" y="3925316"/>
                  </a:lnTo>
                  <a:lnTo>
                    <a:pt x="240200" y="3915634"/>
                  </a:lnTo>
                  <a:lnTo>
                    <a:pt x="234060" y="3908059"/>
                  </a:lnTo>
                  <a:lnTo>
                    <a:pt x="225540" y="3903366"/>
                  </a:lnTo>
                  <a:lnTo>
                    <a:pt x="215518" y="3902329"/>
                  </a:lnTo>
                  <a:close/>
                </a:path>
                <a:path w="782954" h="4149090">
                  <a:moveTo>
                    <a:pt x="251447" y="4060187"/>
                  </a:moveTo>
                  <a:lnTo>
                    <a:pt x="219328" y="4082415"/>
                  </a:lnTo>
                  <a:lnTo>
                    <a:pt x="259206" y="4100957"/>
                  </a:lnTo>
                  <a:lnTo>
                    <a:pt x="255643" y="4062146"/>
                  </a:lnTo>
                  <a:lnTo>
                    <a:pt x="251447" y="4060187"/>
                  </a:lnTo>
                  <a:close/>
                </a:path>
                <a:path w="782954" h="4149090">
                  <a:moveTo>
                    <a:pt x="255643" y="4062146"/>
                  </a:moveTo>
                  <a:lnTo>
                    <a:pt x="259206" y="4100957"/>
                  </a:lnTo>
                  <a:lnTo>
                    <a:pt x="281802" y="4100957"/>
                  </a:lnTo>
                  <a:lnTo>
                    <a:pt x="323804" y="4071874"/>
                  </a:lnTo>
                  <a:lnTo>
                    <a:pt x="276478" y="4071874"/>
                  </a:lnTo>
                  <a:lnTo>
                    <a:pt x="255643" y="4062146"/>
                  </a:lnTo>
                  <a:close/>
                </a:path>
                <a:path w="782954" h="4149090">
                  <a:moveTo>
                    <a:pt x="296660" y="4028898"/>
                  </a:moveTo>
                  <a:lnTo>
                    <a:pt x="255223" y="4057574"/>
                  </a:lnTo>
                  <a:lnTo>
                    <a:pt x="255643" y="4062146"/>
                  </a:lnTo>
                  <a:lnTo>
                    <a:pt x="276478" y="4071874"/>
                  </a:lnTo>
                  <a:lnTo>
                    <a:pt x="296660" y="4028898"/>
                  </a:lnTo>
                  <a:close/>
                </a:path>
                <a:path w="782954" h="4149090">
                  <a:moveTo>
                    <a:pt x="383428" y="3977846"/>
                  </a:moveTo>
                  <a:lnTo>
                    <a:pt x="373703" y="3977967"/>
                  </a:lnTo>
                  <a:lnTo>
                    <a:pt x="364489" y="3981958"/>
                  </a:lnTo>
                  <a:lnTo>
                    <a:pt x="296660" y="4028898"/>
                  </a:lnTo>
                  <a:lnTo>
                    <a:pt x="276478" y="4071874"/>
                  </a:lnTo>
                  <a:lnTo>
                    <a:pt x="323804" y="4071874"/>
                  </a:lnTo>
                  <a:lnTo>
                    <a:pt x="393318" y="4023741"/>
                  </a:lnTo>
                  <a:lnTo>
                    <a:pt x="400331" y="4016454"/>
                  </a:lnTo>
                  <a:lnTo>
                    <a:pt x="403891" y="4007358"/>
                  </a:lnTo>
                  <a:lnTo>
                    <a:pt x="403784" y="3997594"/>
                  </a:lnTo>
                  <a:lnTo>
                    <a:pt x="399796" y="3988308"/>
                  </a:lnTo>
                  <a:lnTo>
                    <a:pt x="392511" y="3981368"/>
                  </a:lnTo>
                  <a:lnTo>
                    <a:pt x="383428" y="3977846"/>
                  </a:lnTo>
                  <a:close/>
                </a:path>
                <a:path w="782954" h="4149090">
                  <a:moveTo>
                    <a:pt x="255223" y="4057574"/>
                  </a:moveTo>
                  <a:lnTo>
                    <a:pt x="251447" y="4060187"/>
                  </a:lnTo>
                  <a:lnTo>
                    <a:pt x="255643" y="4062146"/>
                  </a:lnTo>
                  <a:lnTo>
                    <a:pt x="255223" y="4057574"/>
                  </a:lnTo>
                  <a:close/>
                </a:path>
                <a:path w="782954" h="4149090">
                  <a:moveTo>
                    <a:pt x="250610" y="4007344"/>
                  </a:moveTo>
                  <a:lnTo>
                    <a:pt x="230504" y="4050411"/>
                  </a:lnTo>
                  <a:lnTo>
                    <a:pt x="251447" y="4060187"/>
                  </a:lnTo>
                  <a:lnTo>
                    <a:pt x="255223" y="4057574"/>
                  </a:lnTo>
                  <a:lnTo>
                    <a:pt x="250610" y="4007344"/>
                  </a:lnTo>
                  <a:close/>
                </a:path>
                <a:path w="782954" h="4149090">
                  <a:moveTo>
                    <a:pt x="251967" y="4004437"/>
                  </a:moveTo>
                  <a:lnTo>
                    <a:pt x="250611" y="4007358"/>
                  </a:lnTo>
                  <a:lnTo>
                    <a:pt x="255223" y="4057574"/>
                  </a:lnTo>
                  <a:lnTo>
                    <a:pt x="296660" y="4028898"/>
                  </a:lnTo>
                  <a:lnTo>
                    <a:pt x="298068" y="4025900"/>
                  </a:lnTo>
                  <a:lnTo>
                    <a:pt x="251967" y="4004437"/>
                  </a:lnTo>
                  <a:close/>
                </a:path>
                <a:path w="782954" h="4149090">
                  <a:moveTo>
                    <a:pt x="292734" y="3912108"/>
                  </a:moveTo>
                  <a:lnTo>
                    <a:pt x="272541" y="3958717"/>
                  </a:lnTo>
                  <a:lnTo>
                    <a:pt x="319150" y="3978910"/>
                  </a:lnTo>
                  <a:lnTo>
                    <a:pt x="339343" y="3932301"/>
                  </a:lnTo>
                  <a:lnTo>
                    <a:pt x="292734" y="391210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261" y="922782"/>
              <a:ext cx="5212080" cy="431800"/>
            </a:xfrm>
            <a:custGeom>
              <a:avLst/>
              <a:gdLst/>
              <a:ahLst/>
              <a:cxnLst/>
              <a:rect l="l" t="t" r="r" b="b"/>
              <a:pathLst>
                <a:path w="521208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5140197" y="0"/>
                  </a:lnTo>
                  <a:lnTo>
                    <a:pt x="5168199" y="5641"/>
                  </a:lnTo>
                  <a:lnTo>
                    <a:pt x="5191045" y="21034"/>
                  </a:lnTo>
                  <a:lnTo>
                    <a:pt x="5206438" y="43880"/>
                  </a:lnTo>
                  <a:lnTo>
                    <a:pt x="5212080" y="71881"/>
                  </a:lnTo>
                  <a:lnTo>
                    <a:pt x="5212080" y="359409"/>
                  </a:lnTo>
                  <a:lnTo>
                    <a:pt x="5206438" y="387411"/>
                  </a:lnTo>
                  <a:lnTo>
                    <a:pt x="5191045" y="410257"/>
                  </a:lnTo>
                  <a:lnTo>
                    <a:pt x="5168199" y="425650"/>
                  </a:lnTo>
                  <a:lnTo>
                    <a:pt x="5140197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ED7040-523E-3FEC-D165-AD7427CC69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242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35" dirty="0"/>
              <a:t> </a:t>
            </a:r>
            <a:r>
              <a:rPr spc="-5" dirty="0"/>
              <a:t>smoothies</a:t>
            </a:r>
            <a:r>
              <a:rPr spc="-30" dirty="0"/>
              <a:t> </a:t>
            </a:r>
            <a:r>
              <a:rPr spc="-5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Gold</a:t>
            </a:r>
            <a:r>
              <a:rPr spc="-15" dirty="0"/>
              <a:t> </a:t>
            </a:r>
            <a:r>
              <a:rPr spc="-5" dirty="0"/>
              <a:t>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769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Gold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97802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am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a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{word}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Morning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Freshness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member"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iAmAMorningFreshnessMember(String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memberLevel)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27832" y="903732"/>
            <a:ext cx="6539865" cy="4928870"/>
            <a:chOff x="3227832" y="903732"/>
            <a:chExt cx="6539865" cy="4928870"/>
          </a:xfrm>
        </p:grpSpPr>
        <p:sp>
          <p:nvSpPr>
            <p:cNvPr id="6" name="object 6"/>
            <p:cNvSpPr/>
            <p:nvPr/>
          </p:nvSpPr>
          <p:spPr>
            <a:xfrm>
              <a:off x="4225798" y="1249553"/>
              <a:ext cx="756285" cy="3936365"/>
            </a:xfrm>
            <a:custGeom>
              <a:avLst/>
              <a:gdLst/>
              <a:ahLst/>
              <a:cxnLst/>
              <a:rect l="l" t="t" r="r" b="b"/>
              <a:pathLst>
                <a:path w="756285" h="3936365">
                  <a:moveTo>
                    <a:pt x="175021" y="3714924"/>
                  </a:moveTo>
                  <a:lnTo>
                    <a:pt x="165530" y="3716605"/>
                  </a:lnTo>
                  <a:lnTo>
                    <a:pt x="157099" y="3721989"/>
                  </a:lnTo>
                  <a:lnTo>
                    <a:pt x="0" y="3872738"/>
                  </a:lnTo>
                  <a:lnTo>
                    <a:pt x="208534" y="3935222"/>
                  </a:lnTo>
                  <a:lnTo>
                    <a:pt x="218489" y="3936174"/>
                  </a:lnTo>
                  <a:lnTo>
                    <a:pt x="227695" y="3933317"/>
                  </a:lnTo>
                  <a:lnTo>
                    <a:pt x="235162" y="3927221"/>
                  </a:lnTo>
                  <a:lnTo>
                    <a:pt x="239902" y="3918458"/>
                  </a:lnTo>
                  <a:lnTo>
                    <a:pt x="240799" y="3908502"/>
                  </a:lnTo>
                  <a:lnTo>
                    <a:pt x="237934" y="3899296"/>
                  </a:lnTo>
                  <a:lnTo>
                    <a:pt x="231830" y="3891829"/>
                  </a:lnTo>
                  <a:lnTo>
                    <a:pt x="223012" y="3887089"/>
                  </a:lnTo>
                  <a:lnTo>
                    <a:pt x="215808" y="3884929"/>
                  </a:lnTo>
                  <a:lnTo>
                    <a:pt x="56134" y="3884929"/>
                  </a:lnTo>
                  <a:lnTo>
                    <a:pt x="40766" y="3837051"/>
                  </a:lnTo>
                  <a:lnTo>
                    <a:pt x="92075" y="3817112"/>
                  </a:lnTo>
                  <a:lnTo>
                    <a:pt x="155448" y="3778758"/>
                  </a:lnTo>
                  <a:lnTo>
                    <a:pt x="186689" y="3754247"/>
                  </a:lnTo>
                  <a:lnTo>
                    <a:pt x="199612" y="3740594"/>
                  </a:lnTo>
                  <a:lnTo>
                    <a:pt x="197969" y="3731073"/>
                  </a:lnTo>
                  <a:lnTo>
                    <a:pt x="192659" y="3722624"/>
                  </a:lnTo>
                  <a:lnTo>
                    <a:pt x="184441" y="3716934"/>
                  </a:lnTo>
                  <a:lnTo>
                    <a:pt x="175021" y="3714924"/>
                  </a:lnTo>
                  <a:close/>
                </a:path>
                <a:path w="756285" h="3936365">
                  <a:moveTo>
                    <a:pt x="199091" y="3743019"/>
                  </a:moveTo>
                  <a:lnTo>
                    <a:pt x="155448" y="3778758"/>
                  </a:lnTo>
                  <a:lnTo>
                    <a:pt x="92075" y="3817112"/>
                  </a:lnTo>
                  <a:lnTo>
                    <a:pt x="40766" y="3837051"/>
                  </a:lnTo>
                  <a:lnTo>
                    <a:pt x="56134" y="3884929"/>
                  </a:lnTo>
                  <a:lnTo>
                    <a:pt x="73747" y="3879215"/>
                  </a:lnTo>
                  <a:lnTo>
                    <a:pt x="65912" y="3879215"/>
                  </a:lnTo>
                  <a:lnTo>
                    <a:pt x="55625" y="3836924"/>
                  </a:lnTo>
                  <a:lnTo>
                    <a:pt x="109934" y="3836924"/>
                  </a:lnTo>
                  <a:lnTo>
                    <a:pt x="191897" y="3758184"/>
                  </a:lnTo>
                  <a:lnTo>
                    <a:pt x="197588" y="3750020"/>
                  </a:lnTo>
                  <a:lnTo>
                    <a:pt x="199091" y="3743019"/>
                  </a:lnTo>
                  <a:close/>
                </a:path>
                <a:path w="756285" h="3936365">
                  <a:moveTo>
                    <a:pt x="123438" y="3857247"/>
                  </a:moveTo>
                  <a:lnTo>
                    <a:pt x="116331" y="3861180"/>
                  </a:lnTo>
                  <a:lnTo>
                    <a:pt x="80010" y="3877183"/>
                  </a:lnTo>
                  <a:lnTo>
                    <a:pt x="56134" y="3884929"/>
                  </a:lnTo>
                  <a:lnTo>
                    <a:pt x="215808" y="3884929"/>
                  </a:lnTo>
                  <a:lnTo>
                    <a:pt x="123438" y="3857247"/>
                  </a:lnTo>
                  <a:close/>
                </a:path>
                <a:path w="756285" h="3936365">
                  <a:moveTo>
                    <a:pt x="55625" y="3836924"/>
                  </a:moveTo>
                  <a:lnTo>
                    <a:pt x="65912" y="3879215"/>
                  </a:lnTo>
                  <a:lnTo>
                    <a:pt x="97021" y="3849329"/>
                  </a:lnTo>
                  <a:lnTo>
                    <a:pt x="55625" y="3836924"/>
                  </a:lnTo>
                  <a:close/>
                </a:path>
                <a:path w="756285" h="3936365">
                  <a:moveTo>
                    <a:pt x="97021" y="3849329"/>
                  </a:moveTo>
                  <a:lnTo>
                    <a:pt x="65912" y="3879215"/>
                  </a:lnTo>
                  <a:lnTo>
                    <a:pt x="73747" y="3879215"/>
                  </a:lnTo>
                  <a:lnTo>
                    <a:pt x="80010" y="3877183"/>
                  </a:lnTo>
                  <a:lnTo>
                    <a:pt x="116331" y="3861180"/>
                  </a:lnTo>
                  <a:lnTo>
                    <a:pt x="123438" y="3857247"/>
                  </a:lnTo>
                  <a:lnTo>
                    <a:pt x="97021" y="3849329"/>
                  </a:lnTo>
                  <a:close/>
                </a:path>
                <a:path w="756285" h="3936365">
                  <a:moveTo>
                    <a:pt x="46989" y="0"/>
                  </a:moveTo>
                  <a:lnTo>
                    <a:pt x="30734" y="47498"/>
                  </a:lnTo>
                  <a:lnTo>
                    <a:pt x="70357" y="61213"/>
                  </a:lnTo>
                  <a:lnTo>
                    <a:pt x="106934" y="78486"/>
                  </a:lnTo>
                  <a:lnTo>
                    <a:pt x="142748" y="100330"/>
                  </a:lnTo>
                  <a:lnTo>
                    <a:pt x="178307" y="126619"/>
                  </a:lnTo>
                  <a:lnTo>
                    <a:pt x="213105" y="157225"/>
                  </a:lnTo>
                  <a:lnTo>
                    <a:pt x="247268" y="192024"/>
                  </a:lnTo>
                  <a:lnTo>
                    <a:pt x="280797" y="231139"/>
                  </a:lnTo>
                  <a:lnTo>
                    <a:pt x="313563" y="274193"/>
                  </a:lnTo>
                  <a:lnTo>
                    <a:pt x="345313" y="321056"/>
                  </a:lnTo>
                  <a:lnTo>
                    <a:pt x="376047" y="371729"/>
                  </a:lnTo>
                  <a:lnTo>
                    <a:pt x="405891" y="426085"/>
                  </a:lnTo>
                  <a:lnTo>
                    <a:pt x="434593" y="483870"/>
                  </a:lnTo>
                  <a:lnTo>
                    <a:pt x="462025" y="545084"/>
                  </a:lnTo>
                  <a:lnTo>
                    <a:pt x="488441" y="609473"/>
                  </a:lnTo>
                  <a:lnTo>
                    <a:pt x="513461" y="676910"/>
                  </a:lnTo>
                  <a:lnTo>
                    <a:pt x="537210" y="747268"/>
                  </a:lnTo>
                  <a:lnTo>
                    <a:pt x="559562" y="820420"/>
                  </a:lnTo>
                  <a:lnTo>
                    <a:pt x="580516" y="896238"/>
                  </a:lnTo>
                  <a:lnTo>
                    <a:pt x="600075" y="974598"/>
                  </a:lnTo>
                  <a:lnTo>
                    <a:pt x="618236" y="1055370"/>
                  </a:lnTo>
                  <a:lnTo>
                    <a:pt x="634618" y="1138301"/>
                  </a:lnTo>
                  <a:lnTo>
                    <a:pt x="649477" y="1223391"/>
                  </a:lnTo>
                  <a:lnTo>
                    <a:pt x="662686" y="1310513"/>
                  </a:lnTo>
                  <a:lnTo>
                    <a:pt x="674369" y="1399286"/>
                  </a:lnTo>
                  <a:lnTo>
                    <a:pt x="684149" y="1489837"/>
                  </a:lnTo>
                  <a:lnTo>
                    <a:pt x="692276" y="1581912"/>
                  </a:lnTo>
                  <a:lnTo>
                    <a:pt x="698500" y="1675384"/>
                  </a:lnTo>
                  <a:lnTo>
                    <a:pt x="702817" y="1770252"/>
                  </a:lnTo>
                  <a:lnTo>
                    <a:pt x="705357" y="1866264"/>
                  </a:lnTo>
                  <a:lnTo>
                    <a:pt x="705992" y="1963166"/>
                  </a:lnTo>
                  <a:lnTo>
                    <a:pt x="704596" y="2061083"/>
                  </a:lnTo>
                  <a:lnTo>
                    <a:pt x="701039" y="2159635"/>
                  </a:lnTo>
                  <a:lnTo>
                    <a:pt x="696340" y="2245868"/>
                  </a:lnTo>
                  <a:lnTo>
                    <a:pt x="690117" y="2330831"/>
                  </a:lnTo>
                  <a:lnTo>
                    <a:pt x="682371" y="2414270"/>
                  </a:lnTo>
                  <a:lnTo>
                    <a:pt x="673226" y="2496439"/>
                  </a:lnTo>
                  <a:lnTo>
                    <a:pt x="662686" y="2576957"/>
                  </a:lnTo>
                  <a:lnTo>
                    <a:pt x="650875" y="2655824"/>
                  </a:lnTo>
                  <a:lnTo>
                    <a:pt x="637793" y="2732913"/>
                  </a:lnTo>
                  <a:lnTo>
                    <a:pt x="623315" y="2808224"/>
                  </a:lnTo>
                  <a:lnTo>
                    <a:pt x="607440" y="2881630"/>
                  </a:lnTo>
                  <a:lnTo>
                    <a:pt x="590550" y="2953004"/>
                  </a:lnTo>
                  <a:lnTo>
                    <a:pt x="572515" y="3022219"/>
                  </a:lnTo>
                  <a:lnTo>
                    <a:pt x="553212" y="3089402"/>
                  </a:lnTo>
                  <a:lnTo>
                    <a:pt x="532764" y="3154299"/>
                  </a:lnTo>
                  <a:lnTo>
                    <a:pt x="511428" y="3216910"/>
                  </a:lnTo>
                  <a:lnTo>
                    <a:pt x="488950" y="3276980"/>
                  </a:lnTo>
                  <a:lnTo>
                    <a:pt x="465454" y="3334639"/>
                  </a:lnTo>
                  <a:lnTo>
                    <a:pt x="441071" y="3389757"/>
                  </a:lnTo>
                  <a:lnTo>
                    <a:pt x="415798" y="3442080"/>
                  </a:lnTo>
                  <a:lnTo>
                    <a:pt x="389636" y="3491738"/>
                  </a:lnTo>
                  <a:lnTo>
                    <a:pt x="362838" y="3538474"/>
                  </a:lnTo>
                  <a:lnTo>
                    <a:pt x="335025" y="3582289"/>
                  </a:lnTo>
                  <a:lnTo>
                    <a:pt x="306577" y="3623055"/>
                  </a:lnTo>
                  <a:lnTo>
                    <a:pt x="277494" y="3660648"/>
                  </a:lnTo>
                  <a:lnTo>
                    <a:pt x="247776" y="3695192"/>
                  </a:lnTo>
                  <a:lnTo>
                    <a:pt x="217550" y="3726307"/>
                  </a:lnTo>
                  <a:lnTo>
                    <a:pt x="199091" y="3743019"/>
                  </a:lnTo>
                  <a:lnTo>
                    <a:pt x="197588" y="3750020"/>
                  </a:lnTo>
                  <a:lnTo>
                    <a:pt x="191897" y="3758184"/>
                  </a:lnTo>
                  <a:lnTo>
                    <a:pt x="97021" y="3849329"/>
                  </a:lnTo>
                  <a:lnTo>
                    <a:pt x="123438" y="3857247"/>
                  </a:lnTo>
                  <a:lnTo>
                    <a:pt x="186562" y="3818254"/>
                  </a:lnTo>
                  <a:lnTo>
                    <a:pt x="220472" y="3791458"/>
                  </a:lnTo>
                  <a:lnTo>
                    <a:pt x="253746" y="3761359"/>
                  </a:lnTo>
                  <a:lnTo>
                    <a:pt x="285876" y="3727958"/>
                  </a:lnTo>
                  <a:lnTo>
                    <a:pt x="317373" y="3691382"/>
                  </a:lnTo>
                  <a:lnTo>
                    <a:pt x="347852" y="3651758"/>
                  </a:lnTo>
                  <a:lnTo>
                    <a:pt x="377571" y="3609213"/>
                  </a:lnTo>
                  <a:lnTo>
                    <a:pt x="406400" y="3563493"/>
                  </a:lnTo>
                  <a:lnTo>
                    <a:pt x="434213" y="3515105"/>
                  </a:lnTo>
                  <a:lnTo>
                    <a:pt x="461137" y="3463925"/>
                  </a:lnTo>
                  <a:lnTo>
                    <a:pt x="487172" y="3410077"/>
                  </a:lnTo>
                  <a:lnTo>
                    <a:pt x="512063" y="3353689"/>
                  </a:lnTo>
                  <a:lnTo>
                    <a:pt x="536066" y="3294507"/>
                  </a:lnTo>
                  <a:lnTo>
                    <a:pt x="558926" y="3233166"/>
                  </a:lnTo>
                  <a:lnTo>
                    <a:pt x="580771" y="3169412"/>
                  </a:lnTo>
                  <a:lnTo>
                    <a:pt x="601599" y="3103245"/>
                  </a:lnTo>
                  <a:lnTo>
                    <a:pt x="621156" y="3034919"/>
                  </a:lnTo>
                  <a:lnTo>
                    <a:pt x="639444" y="2964561"/>
                  </a:lnTo>
                  <a:lnTo>
                    <a:pt x="656589" y="2892171"/>
                  </a:lnTo>
                  <a:lnTo>
                    <a:pt x="672591" y="2817749"/>
                  </a:lnTo>
                  <a:lnTo>
                    <a:pt x="687324" y="2741422"/>
                  </a:lnTo>
                  <a:lnTo>
                    <a:pt x="700659" y="2663190"/>
                  </a:lnTo>
                  <a:lnTo>
                    <a:pt x="712597" y="2583434"/>
                  </a:lnTo>
                  <a:lnTo>
                    <a:pt x="723264" y="2502027"/>
                  </a:lnTo>
                  <a:lnTo>
                    <a:pt x="732409" y="2418969"/>
                  </a:lnTo>
                  <a:lnTo>
                    <a:pt x="740282" y="2334387"/>
                  </a:lnTo>
                  <a:lnTo>
                    <a:pt x="746505" y="2248662"/>
                  </a:lnTo>
                  <a:lnTo>
                    <a:pt x="751331" y="2161413"/>
                  </a:lnTo>
                  <a:lnTo>
                    <a:pt x="754761" y="2061845"/>
                  </a:lnTo>
                  <a:lnTo>
                    <a:pt x="756285" y="1962912"/>
                  </a:lnTo>
                  <a:lnTo>
                    <a:pt x="755650" y="1864868"/>
                  </a:lnTo>
                  <a:lnTo>
                    <a:pt x="753110" y="1767967"/>
                  </a:lnTo>
                  <a:lnTo>
                    <a:pt x="748664" y="1672082"/>
                  </a:lnTo>
                  <a:lnTo>
                    <a:pt x="742314" y="1577594"/>
                  </a:lnTo>
                  <a:lnTo>
                    <a:pt x="734187" y="1484376"/>
                  </a:lnTo>
                  <a:lnTo>
                    <a:pt x="724280" y="1392809"/>
                  </a:lnTo>
                  <a:lnTo>
                    <a:pt x="712469" y="1302893"/>
                  </a:lnTo>
                  <a:lnTo>
                    <a:pt x="699007" y="1214755"/>
                  </a:lnTo>
                  <a:lnTo>
                    <a:pt x="683894" y="1128522"/>
                  </a:lnTo>
                  <a:lnTo>
                    <a:pt x="667257" y="1044448"/>
                  </a:lnTo>
                  <a:lnTo>
                    <a:pt x="648969" y="962406"/>
                  </a:lnTo>
                  <a:lnTo>
                    <a:pt x="629030" y="882904"/>
                  </a:lnTo>
                  <a:lnTo>
                    <a:pt x="607694" y="805688"/>
                  </a:lnTo>
                  <a:lnTo>
                    <a:pt x="584835" y="731266"/>
                  </a:lnTo>
                  <a:lnTo>
                    <a:pt x="560577" y="659384"/>
                  </a:lnTo>
                  <a:lnTo>
                    <a:pt x="534924" y="590423"/>
                  </a:lnTo>
                  <a:lnTo>
                    <a:pt x="507873" y="524383"/>
                  </a:lnTo>
                  <a:lnTo>
                    <a:pt x="479551" y="461645"/>
                  </a:lnTo>
                  <a:lnTo>
                    <a:pt x="449961" y="401827"/>
                  </a:lnTo>
                  <a:lnTo>
                    <a:pt x="419100" y="345694"/>
                  </a:lnTo>
                  <a:lnTo>
                    <a:pt x="386968" y="292862"/>
                  </a:lnTo>
                  <a:lnTo>
                    <a:pt x="353567" y="243712"/>
                  </a:lnTo>
                  <a:lnTo>
                    <a:pt x="319024" y="198374"/>
                  </a:lnTo>
                  <a:lnTo>
                    <a:pt x="283210" y="156845"/>
                  </a:lnTo>
                  <a:lnTo>
                    <a:pt x="246252" y="119380"/>
                  </a:lnTo>
                  <a:lnTo>
                    <a:pt x="208152" y="86233"/>
                  </a:lnTo>
                  <a:lnTo>
                    <a:pt x="168782" y="57276"/>
                  </a:lnTo>
                  <a:lnTo>
                    <a:pt x="128269" y="33020"/>
                  </a:lnTo>
                  <a:lnTo>
                    <a:pt x="86740" y="13588"/>
                  </a:lnTo>
                  <a:lnTo>
                    <a:pt x="46989" y="0"/>
                  </a:lnTo>
                  <a:close/>
                </a:path>
                <a:path w="756285" h="3936365">
                  <a:moveTo>
                    <a:pt x="109934" y="3836924"/>
                  </a:moveTo>
                  <a:lnTo>
                    <a:pt x="55625" y="3836924"/>
                  </a:lnTo>
                  <a:lnTo>
                    <a:pt x="97021" y="3849329"/>
                  </a:lnTo>
                  <a:lnTo>
                    <a:pt x="109934" y="3836924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882" y="5150358"/>
              <a:ext cx="6501765" cy="662940"/>
            </a:xfrm>
            <a:custGeom>
              <a:avLst/>
              <a:gdLst/>
              <a:ahLst/>
              <a:cxnLst/>
              <a:rect l="l" t="t" r="r" b="b"/>
              <a:pathLst>
                <a:path w="6501765" h="662939">
                  <a:moveTo>
                    <a:pt x="0" y="59182"/>
                  </a:moveTo>
                  <a:lnTo>
                    <a:pt x="4657" y="36165"/>
                  </a:lnTo>
                  <a:lnTo>
                    <a:pt x="17351" y="17351"/>
                  </a:lnTo>
                  <a:lnTo>
                    <a:pt x="36165" y="4657"/>
                  </a:lnTo>
                  <a:lnTo>
                    <a:pt x="59181" y="0"/>
                  </a:lnTo>
                  <a:lnTo>
                    <a:pt x="955802" y="0"/>
                  </a:lnTo>
                  <a:lnTo>
                    <a:pt x="978818" y="4657"/>
                  </a:lnTo>
                  <a:lnTo>
                    <a:pt x="997632" y="17351"/>
                  </a:lnTo>
                  <a:lnTo>
                    <a:pt x="1010326" y="36165"/>
                  </a:lnTo>
                  <a:lnTo>
                    <a:pt x="1014983" y="59182"/>
                  </a:lnTo>
                  <a:lnTo>
                    <a:pt x="1014983" y="295910"/>
                  </a:lnTo>
                  <a:lnTo>
                    <a:pt x="1010326" y="318926"/>
                  </a:lnTo>
                  <a:lnTo>
                    <a:pt x="997632" y="337740"/>
                  </a:lnTo>
                  <a:lnTo>
                    <a:pt x="978818" y="350434"/>
                  </a:lnTo>
                  <a:lnTo>
                    <a:pt x="955802" y="355092"/>
                  </a:lnTo>
                  <a:lnTo>
                    <a:pt x="59181" y="355092"/>
                  </a:lnTo>
                  <a:lnTo>
                    <a:pt x="36165" y="350434"/>
                  </a:lnTo>
                  <a:lnTo>
                    <a:pt x="17351" y="337740"/>
                  </a:lnTo>
                  <a:lnTo>
                    <a:pt x="4657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  <a:path w="6501765" h="662939">
                  <a:moveTo>
                    <a:pt x="3621024" y="392430"/>
                  </a:moveTo>
                  <a:lnTo>
                    <a:pt x="3625280" y="371385"/>
                  </a:lnTo>
                  <a:lnTo>
                    <a:pt x="3636883" y="354187"/>
                  </a:lnTo>
                  <a:lnTo>
                    <a:pt x="3654081" y="342584"/>
                  </a:lnTo>
                  <a:lnTo>
                    <a:pt x="3675126" y="338328"/>
                  </a:lnTo>
                  <a:lnTo>
                    <a:pt x="6447282" y="338328"/>
                  </a:lnTo>
                  <a:lnTo>
                    <a:pt x="6468326" y="342584"/>
                  </a:lnTo>
                  <a:lnTo>
                    <a:pt x="6485524" y="354187"/>
                  </a:lnTo>
                  <a:lnTo>
                    <a:pt x="6497127" y="371385"/>
                  </a:lnTo>
                  <a:lnTo>
                    <a:pt x="6501384" y="392430"/>
                  </a:lnTo>
                  <a:lnTo>
                    <a:pt x="6501384" y="608838"/>
                  </a:lnTo>
                  <a:lnTo>
                    <a:pt x="6497127" y="629898"/>
                  </a:lnTo>
                  <a:lnTo>
                    <a:pt x="6485524" y="647095"/>
                  </a:lnTo>
                  <a:lnTo>
                    <a:pt x="6468326" y="658688"/>
                  </a:lnTo>
                  <a:lnTo>
                    <a:pt x="6447282" y="662940"/>
                  </a:lnTo>
                  <a:lnTo>
                    <a:pt x="3675126" y="662940"/>
                  </a:lnTo>
                  <a:lnTo>
                    <a:pt x="3654081" y="658688"/>
                  </a:lnTo>
                  <a:lnTo>
                    <a:pt x="3636883" y="647095"/>
                  </a:lnTo>
                  <a:lnTo>
                    <a:pt x="3625280" y="629898"/>
                  </a:lnTo>
                  <a:lnTo>
                    <a:pt x="3621024" y="608838"/>
                  </a:lnTo>
                  <a:lnTo>
                    <a:pt x="3621024" y="392430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4157" y="1250061"/>
              <a:ext cx="3362960" cy="4184015"/>
            </a:xfrm>
            <a:custGeom>
              <a:avLst/>
              <a:gdLst/>
              <a:ahLst/>
              <a:cxnLst/>
              <a:rect l="l" t="t" r="r" b="b"/>
              <a:pathLst>
                <a:path w="3362959" h="4184015">
                  <a:moveTo>
                    <a:pt x="1523" y="0"/>
                  </a:moveTo>
                  <a:lnTo>
                    <a:pt x="0" y="50673"/>
                  </a:lnTo>
                  <a:lnTo>
                    <a:pt x="50672" y="52324"/>
                  </a:lnTo>
                  <a:lnTo>
                    <a:pt x="52323" y="1524"/>
                  </a:lnTo>
                  <a:lnTo>
                    <a:pt x="1523" y="0"/>
                  </a:lnTo>
                  <a:close/>
                </a:path>
                <a:path w="3362959" h="4184015">
                  <a:moveTo>
                    <a:pt x="104012" y="4317"/>
                  </a:moveTo>
                  <a:lnTo>
                    <a:pt x="100456" y="54990"/>
                  </a:lnTo>
                  <a:lnTo>
                    <a:pt x="143637" y="58038"/>
                  </a:lnTo>
                  <a:lnTo>
                    <a:pt x="150240" y="58674"/>
                  </a:lnTo>
                  <a:lnTo>
                    <a:pt x="155575" y="8254"/>
                  </a:lnTo>
                  <a:lnTo>
                    <a:pt x="147192" y="7365"/>
                  </a:lnTo>
                  <a:lnTo>
                    <a:pt x="104012" y="4317"/>
                  </a:lnTo>
                  <a:close/>
                </a:path>
                <a:path w="3362959" h="4184015">
                  <a:moveTo>
                    <a:pt x="206120" y="13588"/>
                  </a:moveTo>
                  <a:lnTo>
                    <a:pt x="200787" y="64008"/>
                  </a:lnTo>
                  <a:lnTo>
                    <a:pt x="214883" y="65531"/>
                  </a:lnTo>
                  <a:lnTo>
                    <a:pt x="250189" y="70612"/>
                  </a:lnTo>
                  <a:lnTo>
                    <a:pt x="257301" y="20319"/>
                  </a:lnTo>
                  <a:lnTo>
                    <a:pt x="220217" y="14986"/>
                  </a:lnTo>
                  <a:lnTo>
                    <a:pt x="206120" y="13588"/>
                  </a:lnTo>
                  <a:close/>
                </a:path>
                <a:path w="3362959" h="4184015">
                  <a:moveTo>
                    <a:pt x="308482" y="28066"/>
                  </a:moveTo>
                  <a:lnTo>
                    <a:pt x="299592" y="78104"/>
                  </a:lnTo>
                  <a:lnTo>
                    <a:pt x="349630" y="86867"/>
                  </a:lnTo>
                  <a:lnTo>
                    <a:pt x="358393" y="36956"/>
                  </a:lnTo>
                  <a:lnTo>
                    <a:pt x="308482" y="28066"/>
                  </a:lnTo>
                  <a:close/>
                </a:path>
                <a:path w="3362959" h="4184015">
                  <a:moveTo>
                    <a:pt x="409066" y="47498"/>
                  </a:moveTo>
                  <a:lnTo>
                    <a:pt x="398398" y="97154"/>
                  </a:lnTo>
                  <a:lnTo>
                    <a:pt x="427100" y="103377"/>
                  </a:lnTo>
                  <a:lnTo>
                    <a:pt x="447166" y="108330"/>
                  </a:lnTo>
                  <a:lnTo>
                    <a:pt x="459358" y="59054"/>
                  </a:lnTo>
                  <a:lnTo>
                    <a:pt x="437768" y="53593"/>
                  </a:lnTo>
                  <a:lnTo>
                    <a:pt x="409066" y="47498"/>
                  </a:lnTo>
                  <a:close/>
                </a:path>
                <a:path w="3362959" h="4184015">
                  <a:moveTo>
                    <a:pt x="508634" y="71247"/>
                  </a:moveTo>
                  <a:lnTo>
                    <a:pt x="496442" y="120650"/>
                  </a:lnTo>
                  <a:lnTo>
                    <a:pt x="497458" y="120903"/>
                  </a:lnTo>
                  <a:lnTo>
                    <a:pt x="544448" y="134365"/>
                  </a:lnTo>
                  <a:lnTo>
                    <a:pt x="558418" y="85471"/>
                  </a:lnTo>
                  <a:lnTo>
                    <a:pt x="509777" y="71500"/>
                  </a:lnTo>
                  <a:lnTo>
                    <a:pt x="508634" y="71247"/>
                  </a:lnTo>
                  <a:close/>
                </a:path>
                <a:path w="3362959" h="4184015">
                  <a:moveTo>
                    <a:pt x="607694" y="100584"/>
                  </a:moveTo>
                  <a:lnTo>
                    <a:pt x="592201" y="148971"/>
                  </a:lnTo>
                  <a:lnTo>
                    <a:pt x="637031" y="163322"/>
                  </a:lnTo>
                  <a:lnTo>
                    <a:pt x="639698" y="164337"/>
                  </a:lnTo>
                  <a:lnTo>
                    <a:pt x="656843" y="116459"/>
                  </a:lnTo>
                  <a:lnTo>
                    <a:pt x="652652" y="114935"/>
                  </a:lnTo>
                  <a:lnTo>
                    <a:pt x="607694" y="100584"/>
                  </a:lnTo>
                  <a:close/>
                </a:path>
                <a:path w="3362959" h="4184015">
                  <a:moveTo>
                    <a:pt x="704722" y="133603"/>
                  </a:moveTo>
                  <a:lnTo>
                    <a:pt x="687577" y="181355"/>
                  </a:lnTo>
                  <a:lnTo>
                    <a:pt x="706501" y="188087"/>
                  </a:lnTo>
                  <a:lnTo>
                    <a:pt x="734313" y="199136"/>
                  </a:lnTo>
                  <a:lnTo>
                    <a:pt x="752982" y="151764"/>
                  </a:lnTo>
                  <a:lnTo>
                    <a:pt x="723518" y="140335"/>
                  </a:lnTo>
                  <a:lnTo>
                    <a:pt x="704722" y="133603"/>
                  </a:lnTo>
                  <a:close/>
                </a:path>
                <a:path w="3362959" h="4184015">
                  <a:moveTo>
                    <a:pt x="800862" y="170941"/>
                  </a:moveTo>
                  <a:lnTo>
                    <a:pt x="780795" y="217550"/>
                  </a:lnTo>
                  <a:lnTo>
                    <a:pt x="827531" y="237616"/>
                  </a:lnTo>
                  <a:lnTo>
                    <a:pt x="847597" y="190880"/>
                  </a:lnTo>
                  <a:lnTo>
                    <a:pt x="800862" y="170941"/>
                  </a:lnTo>
                  <a:close/>
                </a:path>
                <a:path w="3362959" h="4184015">
                  <a:moveTo>
                    <a:pt x="894588" y="212216"/>
                  </a:moveTo>
                  <a:lnTo>
                    <a:pt x="873125" y="258190"/>
                  </a:lnTo>
                  <a:lnTo>
                    <a:pt x="912367" y="276478"/>
                  </a:lnTo>
                  <a:lnTo>
                    <a:pt x="918463" y="279526"/>
                  </a:lnTo>
                  <a:lnTo>
                    <a:pt x="941196" y="234061"/>
                  </a:lnTo>
                  <a:lnTo>
                    <a:pt x="933830" y="230377"/>
                  </a:lnTo>
                  <a:lnTo>
                    <a:pt x="894588" y="212216"/>
                  </a:lnTo>
                  <a:close/>
                </a:path>
                <a:path w="3362959" h="4184015">
                  <a:moveTo>
                    <a:pt x="986535" y="256793"/>
                  </a:moveTo>
                  <a:lnTo>
                    <a:pt x="963802" y="302260"/>
                  </a:lnTo>
                  <a:lnTo>
                    <a:pt x="980185" y="310514"/>
                  </a:lnTo>
                  <a:lnTo>
                    <a:pt x="1008126" y="325500"/>
                  </a:lnTo>
                  <a:lnTo>
                    <a:pt x="1032255" y="280797"/>
                  </a:lnTo>
                  <a:lnTo>
                    <a:pt x="1002918" y="265049"/>
                  </a:lnTo>
                  <a:lnTo>
                    <a:pt x="986535" y="256793"/>
                  </a:lnTo>
                  <a:close/>
                </a:path>
                <a:path w="3362959" h="4184015">
                  <a:moveTo>
                    <a:pt x="1077467" y="305435"/>
                  </a:moveTo>
                  <a:lnTo>
                    <a:pt x="1052194" y="349376"/>
                  </a:lnTo>
                  <a:lnTo>
                    <a:pt x="1096264" y="374776"/>
                  </a:lnTo>
                  <a:lnTo>
                    <a:pt x="1121537" y="330708"/>
                  </a:lnTo>
                  <a:lnTo>
                    <a:pt x="1077467" y="305435"/>
                  </a:lnTo>
                  <a:close/>
                </a:path>
                <a:path w="3362959" h="4184015">
                  <a:moveTo>
                    <a:pt x="1165732" y="356997"/>
                  </a:moveTo>
                  <a:lnTo>
                    <a:pt x="1139316" y="400303"/>
                  </a:lnTo>
                  <a:lnTo>
                    <a:pt x="1180718" y="425703"/>
                  </a:lnTo>
                  <a:lnTo>
                    <a:pt x="1181989" y="426592"/>
                  </a:lnTo>
                  <a:lnTo>
                    <a:pt x="1209675" y="383921"/>
                  </a:lnTo>
                  <a:lnTo>
                    <a:pt x="1207262" y="382397"/>
                  </a:lnTo>
                  <a:lnTo>
                    <a:pt x="1165732" y="356997"/>
                  </a:lnTo>
                  <a:close/>
                </a:path>
                <a:path w="3362959" h="4184015">
                  <a:moveTo>
                    <a:pt x="1252219" y="411606"/>
                  </a:moveTo>
                  <a:lnTo>
                    <a:pt x="1224660" y="454151"/>
                  </a:lnTo>
                  <a:lnTo>
                    <a:pt x="1246504" y="468375"/>
                  </a:lnTo>
                  <a:lnTo>
                    <a:pt x="1266316" y="481964"/>
                  </a:lnTo>
                  <a:lnTo>
                    <a:pt x="1295018" y="440181"/>
                  </a:lnTo>
                  <a:lnTo>
                    <a:pt x="1274190" y="425830"/>
                  </a:lnTo>
                  <a:lnTo>
                    <a:pt x="1252219" y="411606"/>
                  </a:lnTo>
                  <a:close/>
                </a:path>
                <a:path w="3362959" h="4184015">
                  <a:moveTo>
                    <a:pt x="1336928" y="468884"/>
                  </a:moveTo>
                  <a:lnTo>
                    <a:pt x="1308227" y="510793"/>
                  </a:lnTo>
                  <a:lnTo>
                    <a:pt x="1311782" y="513206"/>
                  </a:lnTo>
                  <a:lnTo>
                    <a:pt x="1348866" y="540130"/>
                  </a:lnTo>
                  <a:lnTo>
                    <a:pt x="1378712" y="498983"/>
                  </a:lnTo>
                  <a:lnTo>
                    <a:pt x="1340484" y="471297"/>
                  </a:lnTo>
                  <a:lnTo>
                    <a:pt x="1336928" y="468884"/>
                  </a:lnTo>
                  <a:close/>
                </a:path>
                <a:path w="3362959" h="4184015">
                  <a:moveTo>
                    <a:pt x="1420114" y="529463"/>
                  </a:moveTo>
                  <a:lnTo>
                    <a:pt x="1389252" y="569849"/>
                  </a:lnTo>
                  <a:lnTo>
                    <a:pt x="1429639" y="600710"/>
                  </a:lnTo>
                  <a:lnTo>
                    <a:pt x="1460500" y="560324"/>
                  </a:lnTo>
                  <a:lnTo>
                    <a:pt x="1420114" y="529463"/>
                  </a:lnTo>
                  <a:close/>
                </a:path>
                <a:path w="3362959" h="4184015">
                  <a:moveTo>
                    <a:pt x="1500758" y="592327"/>
                  </a:moveTo>
                  <a:lnTo>
                    <a:pt x="1468881" y="631825"/>
                  </a:lnTo>
                  <a:lnTo>
                    <a:pt x="1503933" y="660018"/>
                  </a:lnTo>
                  <a:lnTo>
                    <a:pt x="1507997" y="663448"/>
                  </a:lnTo>
                  <a:lnTo>
                    <a:pt x="1540764" y="624586"/>
                  </a:lnTo>
                  <a:lnTo>
                    <a:pt x="1535683" y="620394"/>
                  </a:lnTo>
                  <a:lnTo>
                    <a:pt x="1500758" y="592327"/>
                  </a:lnTo>
                  <a:close/>
                </a:path>
                <a:path w="3362959" h="4184015">
                  <a:moveTo>
                    <a:pt x="1579626" y="657225"/>
                  </a:moveTo>
                  <a:lnTo>
                    <a:pt x="1546859" y="696087"/>
                  </a:lnTo>
                  <a:lnTo>
                    <a:pt x="1566671" y="712851"/>
                  </a:lnTo>
                  <a:lnTo>
                    <a:pt x="1584832" y="728979"/>
                  </a:lnTo>
                  <a:lnTo>
                    <a:pt x="1618488" y="690879"/>
                  </a:lnTo>
                  <a:lnTo>
                    <a:pt x="1599438" y="673988"/>
                  </a:lnTo>
                  <a:lnTo>
                    <a:pt x="1579626" y="657225"/>
                  </a:lnTo>
                  <a:close/>
                </a:path>
                <a:path w="3362959" h="4184015">
                  <a:moveTo>
                    <a:pt x="1656588" y="724408"/>
                  </a:moveTo>
                  <a:lnTo>
                    <a:pt x="1622932" y="762508"/>
                  </a:lnTo>
                  <a:lnTo>
                    <a:pt x="1628775" y="767714"/>
                  </a:lnTo>
                  <a:lnTo>
                    <a:pt x="1659889" y="796543"/>
                  </a:lnTo>
                  <a:lnTo>
                    <a:pt x="1694433" y="759205"/>
                  </a:lnTo>
                  <a:lnTo>
                    <a:pt x="1662429" y="729614"/>
                  </a:lnTo>
                  <a:lnTo>
                    <a:pt x="1656588" y="724408"/>
                  </a:lnTo>
                  <a:close/>
                </a:path>
                <a:path w="3362959" h="4184015">
                  <a:moveTo>
                    <a:pt x="1732026" y="794258"/>
                  </a:moveTo>
                  <a:lnTo>
                    <a:pt x="1696592" y="830834"/>
                  </a:lnTo>
                  <a:lnTo>
                    <a:pt x="1733168" y="866139"/>
                  </a:lnTo>
                  <a:lnTo>
                    <a:pt x="1768475" y="829563"/>
                  </a:lnTo>
                  <a:lnTo>
                    <a:pt x="1732026" y="794258"/>
                  </a:lnTo>
                  <a:close/>
                </a:path>
                <a:path w="3362959" h="4184015">
                  <a:moveTo>
                    <a:pt x="1804923" y="865759"/>
                  </a:moveTo>
                  <a:lnTo>
                    <a:pt x="1768855" y="901446"/>
                  </a:lnTo>
                  <a:lnTo>
                    <a:pt x="1804669" y="937513"/>
                  </a:lnTo>
                  <a:lnTo>
                    <a:pt x="1840738" y="901826"/>
                  </a:lnTo>
                  <a:lnTo>
                    <a:pt x="1804923" y="865759"/>
                  </a:lnTo>
                  <a:close/>
                </a:path>
                <a:path w="3362959" h="4184015">
                  <a:moveTo>
                    <a:pt x="1876170" y="938911"/>
                  </a:moveTo>
                  <a:lnTo>
                    <a:pt x="1839340" y="973836"/>
                  </a:lnTo>
                  <a:lnTo>
                    <a:pt x="1869693" y="1005839"/>
                  </a:lnTo>
                  <a:lnTo>
                    <a:pt x="1873884" y="1010412"/>
                  </a:lnTo>
                  <a:lnTo>
                    <a:pt x="1911477" y="976249"/>
                  </a:lnTo>
                  <a:lnTo>
                    <a:pt x="1906523" y="970914"/>
                  </a:lnTo>
                  <a:lnTo>
                    <a:pt x="1876170" y="938911"/>
                  </a:lnTo>
                  <a:close/>
                </a:path>
                <a:path w="3362959" h="4184015">
                  <a:moveTo>
                    <a:pt x="1945639" y="1013840"/>
                  </a:moveTo>
                  <a:lnTo>
                    <a:pt x="1908047" y="1048003"/>
                  </a:lnTo>
                  <a:lnTo>
                    <a:pt x="1927859" y="1069975"/>
                  </a:lnTo>
                  <a:lnTo>
                    <a:pt x="1941448" y="1085596"/>
                  </a:lnTo>
                  <a:lnTo>
                    <a:pt x="1979802" y="1052194"/>
                  </a:lnTo>
                  <a:lnTo>
                    <a:pt x="1965578" y="1035812"/>
                  </a:lnTo>
                  <a:lnTo>
                    <a:pt x="1945639" y="1013840"/>
                  </a:lnTo>
                  <a:close/>
                </a:path>
                <a:path w="3362959" h="4184015">
                  <a:moveTo>
                    <a:pt x="2013077" y="1090549"/>
                  </a:moveTo>
                  <a:lnTo>
                    <a:pt x="1974850" y="1123823"/>
                  </a:lnTo>
                  <a:lnTo>
                    <a:pt x="1985264" y="1135888"/>
                  </a:lnTo>
                  <a:lnTo>
                    <a:pt x="2007362" y="1162177"/>
                  </a:lnTo>
                  <a:lnTo>
                    <a:pt x="2046351" y="1129664"/>
                  </a:lnTo>
                  <a:lnTo>
                    <a:pt x="2023617" y="1102487"/>
                  </a:lnTo>
                  <a:lnTo>
                    <a:pt x="2013077" y="1090549"/>
                  </a:lnTo>
                  <a:close/>
                </a:path>
                <a:path w="3362959" h="4184015">
                  <a:moveTo>
                    <a:pt x="2078863" y="1168527"/>
                  </a:moveTo>
                  <a:lnTo>
                    <a:pt x="2040001" y="1201165"/>
                  </a:lnTo>
                  <a:lnTo>
                    <a:pt x="2041778" y="1203452"/>
                  </a:lnTo>
                  <a:lnTo>
                    <a:pt x="2071496" y="1240281"/>
                  </a:lnTo>
                  <a:lnTo>
                    <a:pt x="2111120" y="1208531"/>
                  </a:lnTo>
                  <a:lnTo>
                    <a:pt x="2080767" y="1170813"/>
                  </a:lnTo>
                  <a:lnTo>
                    <a:pt x="2078863" y="1168527"/>
                  </a:lnTo>
                  <a:close/>
                </a:path>
                <a:path w="3362959" h="4184015">
                  <a:moveTo>
                    <a:pt x="2142997" y="1248664"/>
                  </a:moveTo>
                  <a:lnTo>
                    <a:pt x="2102866" y="1279652"/>
                  </a:lnTo>
                  <a:lnTo>
                    <a:pt x="2133854" y="1319911"/>
                  </a:lnTo>
                  <a:lnTo>
                    <a:pt x="2174113" y="1288923"/>
                  </a:lnTo>
                  <a:lnTo>
                    <a:pt x="2142997" y="1248664"/>
                  </a:lnTo>
                  <a:close/>
                </a:path>
                <a:path w="3362959" h="4184015">
                  <a:moveTo>
                    <a:pt x="2205100" y="1329689"/>
                  </a:moveTo>
                  <a:lnTo>
                    <a:pt x="2164333" y="1359915"/>
                  </a:lnTo>
                  <a:lnTo>
                    <a:pt x="2194559" y="1400810"/>
                  </a:lnTo>
                  <a:lnTo>
                    <a:pt x="2235326" y="1370584"/>
                  </a:lnTo>
                  <a:lnTo>
                    <a:pt x="2205100" y="1329689"/>
                  </a:lnTo>
                  <a:close/>
                </a:path>
                <a:path w="3362959" h="4184015">
                  <a:moveTo>
                    <a:pt x="2265425" y="1412113"/>
                  </a:moveTo>
                  <a:lnTo>
                    <a:pt x="2224023" y="1441577"/>
                  </a:lnTo>
                  <a:lnTo>
                    <a:pt x="2253488" y="1482978"/>
                  </a:lnTo>
                  <a:lnTo>
                    <a:pt x="2294890" y="1453514"/>
                  </a:lnTo>
                  <a:lnTo>
                    <a:pt x="2265425" y="1412113"/>
                  </a:lnTo>
                  <a:close/>
                </a:path>
                <a:path w="3362959" h="4184015">
                  <a:moveTo>
                    <a:pt x="2323972" y="1495678"/>
                  </a:moveTo>
                  <a:lnTo>
                    <a:pt x="2282063" y="1524380"/>
                  </a:lnTo>
                  <a:lnTo>
                    <a:pt x="2310384" y="1565910"/>
                  </a:lnTo>
                  <a:lnTo>
                    <a:pt x="2352928" y="1538097"/>
                  </a:lnTo>
                  <a:lnTo>
                    <a:pt x="2352293" y="1537208"/>
                  </a:lnTo>
                  <a:lnTo>
                    <a:pt x="2323972" y="1495678"/>
                  </a:lnTo>
                  <a:close/>
                </a:path>
                <a:path w="3362959" h="4184015">
                  <a:moveTo>
                    <a:pt x="2380741" y="1580514"/>
                  </a:moveTo>
                  <a:lnTo>
                    <a:pt x="2338323" y="1608327"/>
                  </a:lnTo>
                  <a:lnTo>
                    <a:pt x="2361184" y="1643126"/>
                  </a:lnTo>
                  <a:lnTo>
                    <a:pt x="2365883" y="1650491"/>
                  </a:lnTo>
                  <a:lnTo>
                    <a:pt x="2408809" y="1623440"/>
                  </a:lnTo>
                  <a:lnTo>
                    <a:pt x="2403601" y="1615186"/>
                  </a:lnTo>
                  <a:lnTo>
                    <a:pt x="2380741" y="1580514"/>
                  </a:lnTo>
                  <a:close/>
                </a:path>
                <a:path w="3362959" h="4184015">
                  <a:moveTo>
                    <a:pt x="2435860" y="1666366"/>
                  </a:moveTo>
                  <a:lnTo>
                    <a:pt x="2392934" y="1693544"/>
                  </a:lnTo>
                  <a:lnTo>
                    <a:pt x="2410841" y="1721865"/>
                  </a:lnTo>
                  <a:lnTo>
                    <a:pt x="2419349" y="1736089"/>
                  </a:lnTo>
                  <a:lnTo>
                    <a:pt x="2462911" y="1710181"/>
                  </a:lnTo>
                  <a:lnTo>
                    <a:pt x="2453766" y="1694814"/>
                  </a:lnTo>
                  <a:lnTo>
                    <a:pt x="2435860" y="1666366"/>
                  </a:lnTo>
                  <a:close/>
                </a:path>
                <a:path w="3362959" h="4184015">
                  <a:moveTo>
                    <a:pt x="2488945" y="1753869"/>
                  </a:moveTo>
                  <a:lnTo>
                    <a:pt x="2445258" y="1779777"/>
                  </a:lnTo>
                  <a:lnTo>
                    <a:pt x="2471166" y="1823465"/>
                  </a:lnTo>
                  <a:lnTo>
                    <a:pt x="2514853" y="1797558"/>
                  </a:lnTo>
                  <a:lnTo>
                    <a:pt x="2488945" y="1753869"/>
                  </a:lnTo>
                  <a:close/>
                </a:path>
                <a:path w="3362959" h="4184015">
                  <a:moveTo>
                    <a:pt x="2540762" y="1841118"/>
                  </a:moveTo>
                  <a:lnTo>
                    <a:pt x="2497200" y="1867153"/>
                  </a:lnTo>
                  <a:lnTo>
                    <a:pt x="2507107" y="1883790"/>
                  </a:lnTo>
                  <a:lnTo>
                    <a:pt x="2521712" y="1910588"/>
                  </a:lnTo>
                  <a:lnTo>
                    <a:pt x="2566289" y="1886203"/>
                  </a:lnTo>
                  <a:lnTo>
                    <a:pt x="2550667" y="1857883"/>
                  </a:lnTo>
                  <a:lnTo>
                    <a:pt x="2540762" y="1841118"/>
                  </a:lnTo>
                  <a:close/>
                </a:path>
                <a:path w="3362959" h="4184015">
                  <a:moveTo>
                    <a:pt x="2590672" y="1930780"/>
                  </a:moveTo>
                  <a:lnTo>
                    <a:pt x="2546095" y="1955164"/>
                  </a:lnTo>
                  <a:lnTo>
                    <a:pt x="2570479" y="1999741"/>
                  </a:lnTo>
                  <a:lnTo>
                    <a:pt x="2615057" y="1975358"/>
                  </a:lnTo>
                  <a:lnTo>
                    <a:pt x="2590672" y="1930780"/>
                  </a:lnTo>
                  <a:close/>
                </a:path>
                <a:path w="3362959" h="4184015">
                  <a:moveTo>
                    <a:pt x="2639441" y="2019808"/>
                  </a:moveTo>
                  <a:lnTo>
                    <a:pt x="2594864" y="2044318"/>
                  </a:lnTo>
                  <a:lnTo>
                    <a:pt x="2598673" y="2051177"/>
                  </a:lnTo>
                  <a:lnTo>
                    <a:pt x="2617469" y="2088768"/>
                  </a:lnTo>
                  <a:lnTo>
                    <a:pt x="2662936" y="2065909"/>
                  </a:lnTo>
                  <a:lnTo>
                    <a:pt x="2643123" y="2026665"/>
                  </a:lnTo>
                  <a:lnTo>
                    <a:pt x="2639441" y="2019808"/>
                  </a:lnTo>
                  <a:close/>
                </a:path>
                <a:path w="3362959" h="4184015">
                  <a:moveTo>
                    <a:pt x="2685668" y="2111248"/>
                  </a:moveTo>
                  <a:lnTo>
                    <a:pt x="2640329" y="2134108"/>
                  </a:lnTo>
                  <a:lnTo>
                    <a:pt x="2663190" y="2179447"/>
                  </a:lnTo>
                  <a:lnTo>
                    <a:pt x="2708528" y="2156714"/>
                  </a:lnTo>
                  <a:lnTo>
                    <a:pt x="2685668" y="2111248"/>
                  </a:lnTo>
                  <a:close/>
                </a:path>
                <a:path w="3362959" h="4184015">
                  <a:moveTo>
                    <a:pt x="2731642" y="2202815"/>
                  </a:moveTo>
                  <a:lnTo>
                    <a:pt x="2685541" y="2224151"/>
                  </a:lnTo>
                  <a:lnTo>
                    <a:pt x="2706877" y="2270252"/>
                  </a:lnTo>
                  <a:lnTo>
                    <a:pt x="2752978" y="2249042"/>
                  </a:lnTo>
                  <a:lnTo>
                    <a:pt x="2731642" y="2202815"/>
                  </a:lnTo>
                  <a:close/>
                </a:path>
                <a:path w="3362959" h="4184015">
                  <a:moveTo>
                    <a:pt x="2774188" y="2295143"/>
                  </a:moveTo>
                  <a:lnTo>
                    <a:pt x="2728087" y="2316353"/>
                  </a:lnTo>
                  <a:lnTo>
                    <a:pt x="2749422" y="2362581"/>
                  </a:lnTo>
                  <a:lnTo>
                    <a:pt x="2795523" y="2341244"/>
                  </a:lnTo>
                  <a:lnTo>
                    <a:pt x="2774188" y="2295143"/>
                  </a:lnTo>
                  <a:close/>
                </a:path>
                <a:path w="3362959" h="4184015">
                  <a:moveTo>
                    <a:pt x="2816860" y="2388235"/>
                  </a:moveTo>
                  <a:lnTo>
                    <a:pt x="2769996" y="2408047"/>
                  </a:lnTo>
                  <a:lnTo>
                    <a:pt x="2789682" y="2454783"/>
                  </a:lnTo>
                  <a:lnTo>
                    <a:pt x="2836544" y="2435097"/>
                  </a:lnTo>
                  <a:lnTo>
                    <a:pt x="2816860" y="2388235"/>
                  </a:lnTo>
                  <a:close/>
                </a:path>
                <a:path w="3362959" h="4184015">
                  <a:moveTo>
                    <a:pt x="2856229" y="2481961"/>
                  </a:moveTo>
                  <a:lnTo>
                    <a:pt x="2809493" y="2501646"/>
                  </a:lnTo>
                  <a:lnTo>
                    <a:pt x="2829178" y="2548509"/>
                  </a:lnTo>
                  <a:lnTo>
                    <a:pt x="2875915" y="2528824"/>
                  </a:lnTo>
                  <a:lnTo>
                    <a:pt x="2856229" y="2481961"/>
                  </a:lnTo>
                  <a:close/>
                </a:path>
                <a:path w="3362959" h="4184015">
                  <a:moveTo>
                    <a:pt x="2895599" y="2576576"/>
                  </a:moveTo>
                  <a:lnTo>
                    <a:pt x="2848101" y="2594610"/>
                  </a:lnTo>
                  <a:lnTo>
                    <a:pt x="2866263" y="2642108"/>
                  </a:lnTo>
                  <a:lnTo>
                    <a:pt x="2913761" y="2623947"/>
                  </a:lnTo>
                  <a:lnTo>
                    <a:pt x="2895599" y="2576576"/>
                  </a:lnTo>
                  <a:close/>
                </a:path>
                <a:path w="3362959" h="4184015">
                  <a:moveTo>
                    <a:pt x="2931794" y="2671445"/>
                  </a:moveTo>
                  <a:lnTo>
                    <a:pt x="2884296" y="2689606"/>
                  </a:lnTo>
                  <a:lnTo>
                    <a:pt x="2902458" y="2736977"/>
                  </a:lnTo>
                  <a:lnTo>
                    <a:pt x="2949956" y="2718943"/>
                  </a:lnTo>
                  <a:lnTo>
                    <a:pt x="2931794" y="2671445"/>
                  </a:lnTo>
                  <a:close/>
                </a:path>
                <a:path w="3362959" h="4184015">
                  <a:moveTo>
                    <a:pt x="2967863" y="2767330"/>
                  </a:moveTo>
                  <a:lnTo>
                    <a:pt x="2919857" y="2783840"/>
                  </a:lnTo>
                  <a:lnTo>
                    <a:pt x="2936366" y="2831846"/>
                  </a:lnTo>
                  <a:lnTo>
                    <a:pt x="2984499" y="2815336"/>
                  </a:lnTo>
                  <a:lnTo>
                    <a:pt x="2967863" y="2767330"/>
                  </a:lnTo>
                  <a:close/>
                </a:path>
                <a:path w="3362959" h="4184015">
                  <a:moveTo>
                    <a:pt x="3001010" y="2863341"/>
                  </a:moveTo>
                  <a:lnTo>
                    <a:pt x="2953003" y="2879979"/>
                  </a:lnTo>
                  <a:lnTo>
                    <a:pt x="2969514" y="2927985"/>
                  </a:lnTo>
                  <a:lnTo>
                    <a:pt x="3017519" y="2911475"/>
                  </a:lnTo>
                  <a:lnTo>
                    <a:pt x="3001010" y="2863341"/>
                  </a:lnTo>
                  <a:close/>
                </a:path>
                <a:path w="3362959" h="4184015">
                  <a:moveTo>
                    <a:pt x="3033902" y="2960370"/>
                  </a:moveTo>
                  <a:lnTo>
                    <a:pt x="2985389" y="2975356"/>
                  </a:lnTo>
                  <a:lnTo>
                    <a:pt x="3000247" y="3023870"/>
                  </a:lnTo>
                  <a:lnTo>
                    <a:pt x="3048762" y="3009011"/>
                  </a:lnTo>
                  <a:lnTo>
                    <a:pt x="3033902" y="2960370"/>
                  </a:lnTo>
                  <a:close/>
                </a:path>
                <a:path w="3362959" h="4184015">
                  <a:moveTo>
                    <a:pt x="3063747" y="3057525"/>
                  </a:moveTo>
                  <a:lnTo>
                    <a:pt x="3015234" y="3072384"/>
                  </a:lnTo>
                  <a:lnTo>
                    <a:pt x="3030092" y="3121025"/>
                  </a:lnTo>
                  <a:lnTo>
                    <a:pt x="3078734" y="3106039"/>
                  </a:lnTo>
                  <a:lnTo>
                    <a:pt x="3063747" y="3057525"/>
                  </a:lnTo>
                  <a:close/>
                </a:path>
                <a:path w="3362959" h="4184015">
                  <a:moveTo>
                    <a:pt x="3093592" y="3155315"/>
                  </a:moveTo>
                  <a:lnTo>
                    <a:pt x="3044570" y="3169031"/>
                  </a:lnTo>
                  <a:lnTo>
                    <a:pt x="3058414" y="3217926"/>
                  </a:lnTo>
                  <a:lnTo>
                    <a:pt x="3107309" y="3204210"/>
                  </a:lnTo>
                  <a:lnTo>
                    <a:pt x="3093592" y="3155315"/>
                  </a:lnTo>
                  <a:close/>
                </a:path>
                <a:path w="3362959" h="4184015">
                  <a:moveTo>
                    <a:pt x="3121024" y="3253486"/>
                  </a:moveTo>
                  <a:lnTo>
                    <a:pt x="3071875" y="3266440"/>
                  </a:lnTo>
                  <a:lnTo>
                    <a:pt x="3084829" y="3315589"/>
                  </a:lnTo>
                  <a:lnTo>
                    <a:pt x="3133978" y="3302634"/>
                  </a:lnTo>
                  <a:lnTo>
                    <a:pt x="3121024" y="3253486"/>
                  </a:lnTo>
                  <a:close/>
                </a:path>
                <a:path w="3362959" h="4184015">
                  <a:moveTo>
                    <a:pt x="3146933" y="3352291"/>
                  </a:moveTo>
                  <a:lnTo>
                    <a:pt x="3097529" y="3364356"/>
                  </a:lnTo>
                  <a:lnTo>
                    <a:pt x="3109594" y="3413632"/>
                  </a:lnTo>
                  <a:lnTo>
                    <a:pt x="3158997" y="3401568"/>
                  </a:lnTo>
                  <a:lnTo>
                    <a:pt x="3146933" y="3352291"/>
                  </a:lnTo>
                  <a:close/>
                </a:path>
                <a:path w="3362959" h="4184015">
                  <a:moveTo>
                    <a:pt x="3171063" y="3451352"/>
                  </a:moveTo>
                  <a:lnTo>
                    <a:pt x="3121533" y="3462654"/>
                  </a:lnTo>
                  <a:lnTo>
                    <a:pt x="3132836" y="3512184"/>
                  </a:lnTo>
                  <a:lnTo>
                    <a:pt x="3182366" y="3500881"/>
                  </a:lnTo>
                  <a:lnTo>
                    <a:pt x="3171063" y="3451352"/>
                  </a:lnTo>
                  <a:close/>
                </a:path>
                <a:path w="3362959" h="4184015">
                  <a:moveTo>
                    <a:pt x="3193795" y="3550793"/>
                  </a:moveTo>
                  <a:lnTo>
                    <a:pt x="3144012" y="3561333"/>
                  </a:lnTo>
                  <a:lnTo>
                    <a:pt x="3154552" y="3610991"/>
                  </a:lnTo>
                  <a:lnTo>
                    <a:pt x="3204210" y="3600450"/>
                  </a:lnTo>
                  <a:lnTo>
                    <a:pt x="3193795" y="3550793"/>
                  </a:lnTo>
                  <a:close/>
                </a:path>
                <a:path w="3362959" h="4184015">
                  <a:moveTo>
                    <a:pt x="3214750" y="3650233"/>
                  </a:moveTo>
                  <a:lnTo>
                    <a:pt x="3165093" y="3660648"/>
                  </a:lnTo>
                  <a:lnTo>
                    <a:pt x="3165601" y="3662806"/>
                  </a:lnTo>
                  <a:lnTo>
                    <a:pt x="3174745" y="3710178"/>
                  </a:lnTo>
                  <a:lnTo>
                    <a:pt x="3224529" y="3700526"/>
                  </a:lnTo>
                  <a:lnTo>
                    <a:pt x="3215259" y="3652393"/>
                  </a:lnTo>
                  <a:lnTo>
                    <a:pt x="3214750" y="3650233"/>
                  </a:lnTo>
                  <a:close/>
                </a:path>
                <a:path w="3362959" h="4184015">
                  <a:moveTo>
                    <a:pt x="3234182" y="3750309"/>
                  </a:moveTo>
                  <a:lnTo>
                    <a:pt x="3184397" y="3759962"/>
                  </a:lnTo>
                  <a:lnTo>
                    <a:pt x="3185541" y="3766312"/>
                  </a:lnTo>
                  <a:lnTo>
                    <a:pt x="3193161" y="3809619"/>
                  </a:lnTo>
                  <a:lnTo>
                    <a:pt x="3243198" y="3800729"/>
                  </a:lnTo>
                  <a:lnTo>
                    <a:pt x="3235451" y="3756532"/>
                  </a:lnTo>
                  <a:lnTo>
                    <a:pt x="3234182" y="3750309"/>
                  </a:lnTo>
                  <a:close/>
                </a:path>
                <a:path w="3362959" h="4184015">
                  <a:moveTo>
                    <a:pt x="3252089" y="3850766"/>
                  </a:moveTo>
                  <a:lnTo>
                    <a:pt x="3202050" y="3859656"/>
                  </a:lnTo>
                  <a:lnTo>
                    <a:pt x="3203956" y="3870452"/>
                  </a:lnTo>
                  <a:lnTo>
                    <a:pt x="3210178" y="3909314"/>
                  </a:lnTo>
                  <a:lnTo>
                    <a:pt x="3260343" y="3901313"/>
                  </a:lnTo>
                  <a:lnTo>
                    <a:pt x="3253993" y="3861562"/>
                  </a:lnTo>
                  <a:lnTo>
                    <a:pt x="3252089" y="3850766"/>
                  </a:lnTo>
                  <a:close/>
                </a:path>
                <a:path w="3362959" h="4184015">
                  <a:moveTo>
                    <a:pt x="3164252" y="3968670"/>
                  </a:moveTo>
                  <a:lnTo>
                    <a:pt x="3154503" y="3969275"/>
                  </a:lnTo>
                  <a:lnTo>
                    <a:pt x="3145409" y="3973703"/>
                  </a:lnTo>
                  <a:lnTo>
                    <a:pt x="3138763" y="3981277"/>
                  </a:lnTo>
                  <a:lnTo>
                    <a:pt x="3135677" y="3990482"/>
                  </a:lnTo>
                  <a:lnTo>
                    <a:pt x="3136282" y="4000188"/>
                  </a:lnTo>
                  <a:lnTo>
                    <a:pt x="3140710" y="4009263"/>
                  </a:lnTo>
                  <a:lnTo>
                    <a:pt x="3274187" y="4184015"/>
                  </a:lnTo>
                  <a:lnTo>
                    <a:pt x="3299828" y="4124071"/>
                  </a:lnTo>
                  <a:lnTo>
                    <a:pt x="3244595" y="4124071"/>
                  </a:lnTo>
                  <a:lnTo>
                    <a:pt x="3250781" y="4109592"/>
                  </a:lnTo>
                  <a:lnTo>
                    <a:pt x="3239262" y="4109592"/>
                  </a:lnTo>
                  <a:lnTo>
                    <a:pt x="3235706" y="4080891"/>
                  </a:lnTo>
                  <a:lnTo>
                    <a:pt x="3232658" y="4059681"/>
                  </a:lnTo>
                  <a:lnTo>
                    <a:pt x="3242120" y="4058319"/>
                  </a:lnTo>
                  <a:lnTo>
                    <a:pt x="3181095" y="3978402"/>
                  </a:lnTo>
                  <a:lnTo>
                    <a:pt x="3173501" y="3971756"/>
                  </a:lnTo>
                  <a:lnTo>
                    <a:pt x="3164252" y="3968670"/>
                  </a:lnTo>
                  <a:close/>
                </a:path>
                <a:path w="3362959" h="4184015">
                  <a:moveTo>
                    <a:pt x="3277586" y="4104766"/>
                  </a:moveTo>
                  <a:lnTo>
                    <a:pt x="3251436" y="4108059"/>
                  </a:lnTo>
                  <a:lnTo>
                    <a:pt x="3244595" y="4124071"/>
                  </a:lnTo>
                  <a:lnTo>
                    <a:pt x="3288157" y="4118610"/>
                  </a:lnTo>
                  <a:lnTo>
                    <a:pt x="3277586" y="4104766"/>
                  </a:lnTo>
                  <a:close/>
                </a:path>
                <a:path w="3362959" h="4184015">
                  <a:moveTo>
                    <a:pt x="3330468" y="4052442"/>
                  </a:moveTo>
                  <a:lnTo>
                    <a:pt x="3282949" y="4052442"/>
                  </a:lnTo>
                  <a:lnTo>
                    <a:pt x="3285997" y="4073652"/>
                  </a:lnTo>
                  <a:lnTo>
                    <a:pt x="3289681" y="4103242"/>
                  </a:lnTo>
                  <a:lnTo>
                    <a:pt x="3277586" y="4104766"/>
                  </a:lnTo>
                  <a:lnTo>
                    <a:pt x="3288157" y="4118610"/>
                  </a:lnTo>
                  <a:lnTo>
                    <a:pt x="3244595" y="4124071"/>
                  </a:lnTo>
                  <a:lnTo>
                    <a:pt x="3299828" y="4124071"/>
                  </a:lnTo>
                  <a:lnTo>
                    <a:pt x="3330468" y="4052442"/>
                  </a:lnTo>
                  <a:close/>
                </a:path>
                <a:path w="3362959" h="4184015">
                  <a:moveTo>
                    <a:pt x="3242120" y="4058319"/>
                  </a:moveTo>
                  <a:lnTo>
                    <a:pt x="3232658" y="4059681"/>
                  </a:lnTo>
                  <a:lnTo>
                    <a:pt x="3235706" y="4080891"/>
                  </a:lnTo>
                  <a:lnTo>
                    <a:pt x="3239262" y="4109592"/>
                  </a:lnTo>
                  <a:lnTo>
                    <a:pt x="3251436" y="4108059"/>
                  </a:lnTo>
                  <a:lnTo>
                    <a:pt x="3261720" y="4083988"/>
                  </a:lnTo>
                  <a:lnTo>
                    <a:pt x="3242120" y="4058319"/>
                  </a:lnTo>
                  <a:close/>
                </a:path>
                <a:path w="3362959" h="4184015">
                  <a:moveTo>
                    <a:pt x="3251436" y="4108059"/>
                  </a:moveTo>
                  <a:lnTo>
                    <a:pt x="3239262" y="4109592"/>
                  </a:lnTo>
                  <a:lnTo>
                    <a:pt x="3250781" y="4109592"/>
                  </a:lnTo>
                  <a:lnTo>
                    <a:pt x="3251436" y="4108059"/>
                  </a:lnTo>
                  <a:close/>
                </a:path>
                <a:path w="3362959" h="4184015">
                  <a:moveTo>
                    <a:pt x="3261720" y="4083988"/>
                  </a:moveTo>
                  <a:lnTo>
                    <a:pt x="3251436" y="4108059"/>
                  </a:lnTo>
                  <a:lnTo>
                    <a:pt x="3277586" y="4104766"/>
                  </a:lnTo>
                  <a:lnTo>
                    <a:pt x="3261720" y="4083988"/>
                  </a:lnTo>
                  <a:close/>
                </a:path>
                <a:path w="3362959" h="4184015">
                  <a:moveTo>
                    <a:pt x="3282949" y="4052442"/>
                  </a:moveTo>
                  <a:lnTo>
                    <a:pt x="3274689" y="4053631"/>
                  </a:lnTo>
                  <a:lnTo>
                    <a:pt x="3261720" y="4083988"/>
                  </a:lnTo>
                  <a:lnTo>
                    <a:pt x="3277586" y="4104766"/>
                  </a:lnTo>
                  <a:lnTo>
                    <a:pt x="3289681" y="4103242"/>
                  </a:lnTo>
                  <a:lnTo>
                    <a:pt x="3285997" y="4073652"/>
                  </a:lnTo>
                  <a:lnTo>
                    <a:pt x="3282949" y="4052442"/>
                  </a:lnTo>
                  <a:close/>
                </a:path>
                <a:path w="3362959" h="4184015">
                  <a:moveTo>
                    <a:pt x="3274689" y="4053631"/>
                  </a:moveTo>
                  <a:lnTo>
                    <a:pt x="3242120" y="4058319"/>
                  </a:lnTo>
                  <a:lnTo>
                    <a:pt x="3261720" y="4083988"/>
                  </a:lnTo>
                  <a:lnTo>
                    <a:pt x="3274689" y="4053631"/>
                  </a:lnTo>
                  <a:close/>
                </a:path>
                <a:path w="3362959" h="4184015">
                  <a:moveTo>
                    <a:pt x="3337369" y="3946405"/>
                  </a:moveTo>
                  <a:lnTo>
                    <a:pt x="3327812" y="3948239"/>
                  </a:lnTo>
                  <a:lnTo>
                    <a:pt x="3319637" y="3953502"/>
                  </a:lnTo>
                  <a:lnTo>
                    <a:pt x="3313938" y="3961765"/>
                  </a:lnTo>
                  <a:lnTo>
                    <a:pt x="3274689" y="4053631"/>
                  </a:lnTo>
                  <a:lnTo>
                    <a:pt x="3282949" y="4052442"/>
                  </a:lnTo>
                  <a:lnTo>
                    <a:pt x="3330468" y="4052442"/>
                  </a:lnTo>
                  <a:lnTo>
                    <a:pt x="3360673" y="3981830"/>
                  </a:lnTo>
                  <a:lnTo>
                    <a:pt x="3362696" y="3971915"/>
                  </a:lnTo>
                  <a:lnTo>
                    <a:pt x="3360848" y="3962320"/>
                  </a:lnTo>
                  <a:lnTo>
                    <a:pt x="3355548" y="3954131"/>
                  </a:lnTo>
                  <a:lnTo>
                    <a:pt x="3347212" y="3948429"/>
                  </a:lnTo>
                  <a:lnTo>
                    <a:pt x="3337369" y="3946405"/>
                  </a:lnTo>
                  <a:close/>
                </a:path>
                <a:path w="3362959" h="4184015">
                  <a:moveTo>
                    <a:pt x="3268344" y="3951478"/>
                  </a:moveTo>
                  <a:lnTo>
                    <a:pt x="3218179" y="3959479"/>
                  </a:lnTo>
                  <a:lnTo>
                    <a:pt x="3220592" y="3975227"/>
                  </a:lnTo>
                  <a:lnTo>
                    <a:pt x="3225545" y="4009390"/>
                  </a:lnTo>
                  <a:lnTo>
                    <a:pt x="3275838" y="4002151"/>
                  </a:lnTo>
                  <a:lnTo>
                    <a:pt x="3270758" y="3967226"/>
                  </a:lnTo>
                  <a:lnTo>
                    <a:pt x="3268344" y="395147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4898" y="922782"/>
              <a:ext cx="887094" cy="451484"/>
            </a:xfrm>
            <a:custGeom>
              <a:avLst/>
              <a:gdLst/>
              <a:ahLst/>
              <a:cxnLst/>
              <a:rect l="l" t="t" r="r" b="b"/>
              <a:pathLst>
                <a:path w="887095" h="451484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4" y="0"/>
                  </a:lnTo>
                  <a:lnTo>
                    <a:pt x="811784" y="0"/>
                  </a:lnTo>
                  <a:lnTo>
                    <a:pt x="841051" y="5907"/>
                  </a:lnTo>
                  <a:lnTo>
                    <a:pt x="864949" y="22018"/>
                  </a:lnTo>
                  <a:lnTo>
                    <a:pt x="881060" y="45916"/>
                  </a:lnTo>
                  <a:lnTo>
                    <a:pt x="886967" y="75183"/>
                  </a:lnTo>
                  <a:lnTo>
                    <a:pt x="886967" y="375919"/>
                  </a:lnTo>
                  <a:lnTo>
                    <a:pt x="881060" y="405187"/>
                  </a:lnTo>
                  <a:lnTo>
                    <a:pt x="864949" y="429085"/>
                  </a:lnTo>
                  <a:lnTo>
                    <a:pt x="841051" y="445196"/>
                  </a:lnTo>
                  <a:lnTo>
                    <a:pt x="811784" y="451103"/>
                  </a:lnTo>
                  <a:lnTo>
                    <a:pt x="75184" y="451103"/>
                  </a:lnTo>
                  <a:lnTo>
                    <a:pt x="45916" y="445196"/>
                  </a:lnTo>
                  <a:lnTo>
                    <a:pt x="22018" y="429085"/>
                  </a:lnTo>
                  <a:lnTo>
                    <a:pt x="5907" y="405187"/>
                  </a:lnTo>
                  <a:lnTo>
                    <a:pt x="0" y="375919"/>
                  </a:lnTo>
                  <a:lnTo>
                    <a:pt x="0" y="7518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203959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05F0C7-181B-2BE5-0F07-00AC8E8FFE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5323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smoothie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751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Strawberry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costs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5.95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341234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”a {string} costs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${float}"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costOfASmoothie(String smoothie,</a:t>
            </a:r>
            <a:endParaRPr sz="2000">
              <a:latin typeface="Courier New"/>
              <a:cs typeface="Courier New"/>
            </a:endParaRPr>
          </a:p>
          <a:p>
            <a:pPr marL="48895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float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cost)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4335" y="922019"/>
            <a:ext cx="3929379" cy="5196840"/>
            <a:chOff x="4974335" y="922019"/>
            <a:chExt cx="3929379" cy="5196840"/>
          </a:xfrm>
        </p:grpSpPr>
        <p:sp>
          <p:nvSpPr>
            <p:cNvPr id="6" name="object 6"/>
            <p:cNvSpPr/>
            <p:nvPr/>
          </p:nvSpPr>
          <p:spPr>
            <a:xfrm>
              <a:off x="6015227" y="1291716"/>
              <a:ext cx="2821305" cy="3980815"/>
            </a:xfrm>
            <a:custGeom>
              <a:avLst/>
              <a:gdLst/>
              <a:ahLst/>
              <a:cxnLst/>
              <a:rect l="l" t="t" r="r" b="b"/>
              <a:pathLst>
                <a:path w="2821304" h="3980815">
                  <a:moveTo>
                    <a:pt x="159210" y="3763073"/>
                  </a:moveTo>
                  <a:lnTo>
                    <a:pt x="149865" y="3765728"/>
                  </a:lnTo>
                  <a:lnTo>
                    <a:pt x="141986" y="3772027"/>
                  </a:lnTo>
                  <a:lnTo>
                    <a:pt x="0" y="3940048"/>
                  </a:lnTo>
                  <a:lnTo>
                    <a:pt x="216154" y="3980815"/>
                  </a:lnTo>
                  <a:lnTo>
                    <a:pt x="226208" y="3980731"/>
                  </a:lnTo>
                  <a:lnTo>
                    <a:pt x="235156" y="3976909"/>
                  </a:lnTo>
                  <a:lnTo>
                    <a:pt x="242032" y="3969992"/>
                  </a:lnTo>
                  <a:lnTo>
                    <a:pt x="245872" y="3960622"/>
                  </a:lnTo>
                  <a:lnTo>
                    <a:pt x="245715" y="3950513"/>
                  </a:lnTo>
                  <a:lnTo>
                    <a:pt x="244212" y="3947033"/>
                  </a:lnTo>
                  <a:lnTo>
                    <a:pt x="56007" y="3947033"/>
                  </a:lnTo>
                  <a:lnTo>
                    <a:pt x="38988" y="3899154"/>
                  </a:lnTo>
                  <a:lnTo>
                    <a:pt x="89535" y="3880612"/>
                  </a:lnTo>
                  <a:lnTo>
                    <a:pt x="129666" y="3865249"/>
                  </a:lnTo>
                  <a:lnTo>
                    <a:pt x="180721" y="3804793"/>
                  </a:lnTo>
                  <a:lnTo>
                    <a:pt x="186626" y="3786219"/>
                  </a:lnTo>
                  <a:lnTo>
                    <a:pt x="183971" y="3776860"/>
                  </a:lnTo>
                  <a:lnTo>
                    <a:pt x="177673" y="3768979"/>
                  </a:lnTo>
                  <a:lnTo>
                    <a:pt x="168864" y="3764133"/>
                  </a:lnTo>
                  <a:lnTo>
                    <a:pt x="159210" y="3763073"/>
                  </a:lnTo>
                  <a:close/>
                </a:path>
                <a:path w="2821304" h="3980815">
                  <a:moveTo>
                    <a:pt x="129666" y="3865249"/>
                  </a:moveTo>
                  <a:lnTo>
                    <a:pt x="89535" y="3880612"/>
                  </a:lnTo>
                  <a:lnTo>
                    <a:pt x="40639" y="3898646"/>
                  </a:lnTo>
                  <a:lnTo>
                    <a:pt x="38988" y="3899154"/>
                  </a:lnTo>
                  <a:lnTo>
                    <a:pt x="56007" y="3947033"/>
                  </a:lnTo>
                  <a:lnTo>
                    <a:pt x="58166" y="3946271"/>
                  </a:lnTo>
                  <a:lnTo>
                    <a:pt x="76523" y="3939540"/>
                  </a:lnTo>
                  <a:lnTo>
                    <a:pt x="66929" y="3939540"/>
                  </a:lnTo>
                  <a:lnTo>
                    <a:pt x="52197" y="3898138"/>
                  </a:lnTo>
                  <a:lnTo>
                    <a:pt x="101892" y="3898138"/>
                  </a:lnTo>
                  <a:lnTo>
                    <a:pt x="129666" y="3865249"/>
                  </a:lnTo>
                  <a:close/>
                </a:path>
                <a:path w="2821304" h="3980815">
                  <a:moveTo>
                    <a:pt x="141694" y="3915053"/>
                  </a:moveTo>
                  <a:lnTo>
                    <a:pt x="107696" y="3928110"/>
                  </a:lnTo>
                  <a:lnTo>
                    <a:pt x="58166" y="3946271"/>
                  </a:lnTo>
                  <a:lnTo>
                    <a:pt x="56007" y="3947033"/>
                  </a:lnTo>
                  <a:lnTo>
                    <a:pt x="244212" y="3947033"/>
                  </a:lnTo>
                  <a:lnTo>
                    <a:pt x="241855" y="3941572"/>
                  </a:lnTo>
                  <a:lnTo>
                    <a:pt x="234924" y="3934725"/>
                  </a:lnTo>
                  <a:lnTo>
                    <a:pt x="225551" y="3930904"/>
                  </a:lnTo>
                  <a:lnTo>
                    <a:pt x="141694" y="3915053"/>
                  </a:lnTo>
                  <a:close/>
                </a:path>
                <a:path w="2821304" h="3980815">
                  <a:moveTo>
                    <a:pt x="52197" y="3898138"/>
                  </a:moveTo>
                  <a:lnTo>
                    <a:pt x="66929" y="3939540"/>
                  </a:lnTo>
                  <a:lnTo>
                    <a:pt x="95052" y="3906238"/>
                  </a:lnTo>
                  <a:lnTo>
                    <a:pt x="52197" y="3898138"/>
                  </a:lnTo>
                  <a:close/>
                </a:path>
                <a:path w="2821304" h="3980815">
                  <a:moveTo>
                    <a:pt x="95052" y="3906238"/>
                  </a:moveTo>
                  <a:lnTo>
                    <a:pt x="66929" y="3939540"/>
                  </a:lnTo>
                  <a:lnTo>
                    <a:pt x="76523" y="3939540"/>
                  </a:lnTo>
                  <a:lnTo>
                    <a:pt x="107696" y="3928110"/>
                  </a:lnTo>
                  <a:lnTo>
                    <a:pt x="141694" y="3915053"/>
                  </a:lnTo>
                  <a:lnTo>
                    <a:pt x="95052" y="3906238"/>
                  </a:lnTo>
                  <a:close/>
                </a:path>
                <a:path w="2821304" h="3980815">
                  <a:moveTo>
                    <a:pt x="2641980" y="0"/>
                  </a:moveTo>
                  <a:lnTo>
                    <a:pt x="2596515" y="22606"/>
                  </a:lnTo>
                  <a:lnTo>
                    <a:pt x="2621915" y="73787"/>
                  </a:lnTo>
                  <a:lnTo>
                    <a:pt x="2644775" y="124713"/>
                  </a:lnTo>
                  <a:lnTo>
                    <a:pt x="2665603" y="176530"/>
                  </a:lnTo>
                  <a:lnTo>
                    <a:pt x="2684653" y="228981"/>
                  </a:lnTo>
                  <a:lnTo>
                    <a:pt x="2701671" y="281940"/>
                  </a:lnTo>
                  <a:lnTo>
                    <a:pt x="2716911" y="335661"/>
                  </a:lnTo>
                  <a:lnTo>
                    <a:pt x="2729992" y="389890"/>
                  </a:lnTo>
                  <a:lnTo>
                    <a:pt x="2741295" y="444754"/>
                  </a:lnTo>
                  <a:lnTo>
                    <a:pt x="2750693" y="500125"/>
                  </a:lnTo>
                  <a:lnTo>
                    <a:pt x="2758186" y="556006"/>
                  </a:lnTo>
                  <a:lnTo>
                    <a:pt x="2763901" y="612394"/>
                  </a:lnTo>
                  <a:lnTo>
                    <a:pt x="2767711" y="669163"/>
                  </a:lnTo>
                  <a:lnTo>
                    <a:pt x="2769870" y="726440"/>
                  </a:lnTo>
                  <a:lnTo>
                    <a:pt x="2769997" y="784098"/>
                  </a:lnTo>
                  <a:lnTo>
                    <a:pt x="2768346" y="842137"/>
                  </a:lnTo>
                  <a:lnTo>
                    <a:pt x="2764917" y="900684"/>
                  </a:lnTo>
                  <a:lnTo>
                    <a:pt x="2759710" y="959485"/>
                  </a:lnTo>
                  <a:lnTo>
                    <a:pt x="2752725" y="1018413"/>
                  </a:lnTo>
                  <a:lnTo>
                    <a:pt x="2743962" y="1077849"/>
                  </a:lnTo>
                  <a:lnTo>
                    <a:pt x="2733548" y="1137412"/>
                  </a:lnTo>
                  <a:lnTo>
                    <a:pt x="2721355" y="1197102"/>
                  </a:lnTo>
                  <a:lnTo>
                    <a:pt x="2707386" y="1257173"/>
                  </a:lnTo>
                  <a:lnTo>
                    <a:pt x="2691892" y="1317244"/>
                  </a:lnTo>
                  <a:lnTo>
                    <a:pt x="2674493" y="1377442"/>
                  </a:lnTo>
                  <a:lnTo>
                    <a:pt x="2655570" y="1438021"/>
                  </a:lnTo>
                  <a:lnTo>
                    <a:pt x="2634869" y="1498346"/>
                  </a:lnTo>
                  <a:lnTo>
                    <a:pt x="2612644" y="1558798"/>
                  </a:lnTo>
                  <a:lnTo>
                    <a:pt x="2588641" y="1619377"/>
                  </a:lnTo>
                  <a:lnTo>
                    <a:pt x="2563114" y="1679829"/>
                  </a:lnTo>
                  <a:lnTo>
                    <a:pt x="2536063" y="1740281"/>
                  </a:lnTo>
                  <a:lnTo>
                    <a:pt x="2507233" y="1800733"/>
                  </a:lnTo>
                  <a:lnTo>
                    <a:pt x="2477007" y="1860931"/>
                  </a:lnTo>
                  <a:lnTo>
                    <a:pt x="2445004" y="1921129"/>
                  </a:lnTo>
                  <a:lnTo>
                    <a:pt x="2411603" y="1981073"/>
                  </a:lnTo>
                  <a:lnTo>
                    <a:pt x="2376678" y="2040890"/>
                  </a:lnTo>
                  <a:lnTo>
                    <a:pt x="2340102" y="2100580"/>
                  </a:lnTo>
                  <a:lnTo>
                    <a:pt x="2262504" y="2219325"/>
                  </a:lnTo>
                  <a:lnTo>
                    <a:pt x="2179066" y="2336546"/>
                  </a:lnTo>
                  <a:lnTo>
                    <a:pt x="2089912" y="2452370"/>
                  </a:lnTo>
                  <a:lnTo>
                    <a:pt x="1994916" y="2566670"/>
                  </a:lnTo>
                  <a:lnTo>
                    <a:pt x="1894458" y="2678938"/>
                  </a:lnTo>
                  <a:lnTo>
                    <a:pt x="1788541" y="2789174"/>
                  </a:lnTo>
                  <a:lnTo>
                    <a:pt x="1677162" y="2896997"/>
                  </a:lnTo>
                  <a:lnTo>
                    <a:pt x="1560702" y="3002407"/>
                  </a:lnTo>
                  <a:lnTo>
                    <a:pt x="1439164" y="3105023"/>
                  </a:lnTo>
                  <a:lnTo>
                    <a:pt x="1312418" y="3204591"/>
                  </a:lnTo>
                  <a:lnTo>
                    <a:pt x="1180973" y="3300984"/>
                  </a:lnTo>
                  <a:lnTo>
                    <a:pt x="1044828" y="3393821"/>
                  </a:lnTo>
                  <a:lnTo>
                    <a:pt x="903858" y="3483102"/>
                  </a:lnTo>
                  <a:lnTo>
                    <a:pt x="758444" y="3568319"/>
                  </a:lnTo>
                  <a:lnTo>
                    <a:pt x="665226" y="3619500"/>
                  </a:lnTo>
                  <a:lnTo>
                    <a:pt x="571119" y="3668649"/>
                  </a:lnTo>
                  <a:lnTo>
                    <a:pt x="476123" y="3715512"/>
                  </a:lnTo>
                  <a:lnTo>
                    <a:pt x="380364" y="3760343"/>
                  </a:lnTo>
                  <a:lnTo>
                    <a:pt x="332359" y="3781679"/>
                  </a:lnTo>
                  <a:lnTo>
                    <a:pt x="283972" y="3802634"/>
                  </a:lnTo>
                  <a:lnTo>
                    <a:pt x="235585" y="3823081"/>
                  </a:lnTo>
                  <a:lnTo>
                    <a:pt x="187071" y="3842893"/>
                  </a:lnTo>
                  <a:lnTo>
                    <a:pt x="129666" y="3865249"/>
                  </a:lnTo>
                  <a:lnTo>
                    <a:pt x="95052" y="3906238"/>
                  </a:lnTo>
                  <a:lnTo>
                    <a:pt x="141694" y="3915053"/>
                  </a:lnTo>
                  <a:lnTo>
                    <a:pt x="206121" y="3889883"/>
                  </a:lnTo>
                  <a:lnTo>
                    <a:pt x="255270" y="3869817"/>
                  </a:lnTo>
                  <a:lnTo>
                    <a:pt x="304292" y="3849243"/>
                  </a:lnTo>
                  <a:lnTo>
                    <a:pt x="353060" y="3828161"/>
                  </a:lnTo>
                  <a:lnTo>
                    <a:pt x="401827" y="3806317"/>
                  </a:lnTo>
                  <a:lnTo>
                    <a:pt x="498601" y="3761105"/>
                  </a:lnTo>
                  <a:lnTo>
                    <a:pt x="594614" y="3713734"/>
                  </a:lnTo>
                  <a:lnTo>
                    <a:pt x="689737" y="3664077"/>
                  </a:lnTo>
                  <a:lnTo>
                    <a:pt x="784225" y="3612134"/>
                  </a:lnTo>
                  <a:lnTo>
                    <a:pt x="931037" y="3525901"/>
                  </a:lnTo>
                  <a:lnTo>
                    <a:pt x="1073403" y="3435731"/>
                  </a:lnTo>
                  <a:lnTo>
                    <a:pt x="1211072" y="3341878"/>
                  </a:lnTo>
                  <a:lnTo>
                    <a:pt x="1343914" y="3244469"/>
                  </a:lnTo>
                  <a:lnTo>
                    <a:pt x="1471929" y="3143885"/>
                  </a:lnTo>
                  <a:lnTo>
                    <a:pt x="1594739" y="3040126"/>
                  </a:lnTo>
                  <a:lnTo>
                    <a:pt x="1712595" y="2933573"/>
                  </a:lnTo>
                  <a:lnTo>
                    <a:pt x="1825117" y="2824353"/>
                  </a:lnTo>
                  <a:lnTo>
                    <a:pt x="1932304" y="2712720"/>
                  </a:lnTo>
                  <a:lnTo>
                    <a:pt x="2034031" y="2599055"/>
                  </a:lnTo>
                  <a:lnTo>
                    <a:pt x="2130044" y="2483358"/>
                  </a:lnTo>
                  <a:lnTo>
                    <a:pt x="2220468" y="2365883"/>
                  </a:lnTo>
                  <a:lnTo>
                    <a:pt x="2304923" y="2247138"/>
                  </a:lnTo>
                  <a:lnTo>
                    <a:pt x="2383536" y="2127123"/>
                  </a:lnTo>
                  <a:lnTo>
                    <a:pt x="2420493" y="2066544"/>
                  </a:lnTo>
                  <a:lnTo>
                    <a:pt x="2456053" y="2005838"/>
                  </a:lnTo>
                  <a:lnTo>
                    <a:pt x="2489835" y="1945005"/>
                  </a:lnTo>
                  <a:lnTo>
                    <a:pt x="2522347" y="1883791"/>
                  </a:lnTo>
                  <a:lnTo>
                    <a:pt x="2553207" y="1822577"/>
                  </a:lnTo>
                  <a:lnTo>
                    <a:pt x="2582291" y="1761109"/>
                  </a:lnTo>
                  <a:lnTo>
                    <a:pt x="2609850" y="1699641"/>
                  </a:lnTo>
                  <a:lnTo>
                    <a:pt x="2636012" y="1637919"/>
                  </a:lnTo>
                  <a:lnTo>
                    <a:pt x="2660269" y="1576324"/>
                  </a:lnTo>
                  <a:lnTo>
                    <a:pt x="2682875" y="1514729"/>
                  </a:lnTo>
                  <a:lnTo>
                    <a:pt x="2703956" y="1453134"/>
                  </a:lnTo>
                  <a:lnTo>
                    <a:pt x="2723261" y="1391539"/>
                  </a:lnTo>
                  <a:lnTo>
                    <a:pt x="2741041" y="1330071"/>
                  </a:lnTo>
                  <a:lnTo>
                    <a:pt x="2756916" y="1268603"/>
                  </a:lnTo>
                  <a:lnTo>
                    <a:pt x="2771140" y="1207262"/>
                  </a:lnTo>
                  <a:lnTo>
                    <a:pt x="2783586" y="1146175"/>
                  </a:lnTo>
                  <a:lnTo>
                    <a:pt x="2794254" y="1085215"/>
                  </a:lnTo>
                  <a:lnTo>
                    <a:pt x="2803144" y="1024382"/>
                  </a:lnTo>
                  <a:lnTo>
                    <a:pt x="2810255" y="963930"/>
                  </a:lnTo>
                  <a:lnTo>
                    <a:pt x="2815590" y="903605"/>
                  </a:lnTo>
                  <a:lnTo>
                    <a:pt x="2819019" y="843661"/>
                  </a:lnTo>
                  <a:lnTo>
                    <a:pt x="2820797" y="783971"/>
                  </a:lnTo>
                  <a:lnTo>
                    <a:pt x="2820543" y="724662"/>
                  </a:lnTo>
                  <a:lnTo>
                    <a:pt x="2818511" y="665734"/>
                  </a:lnTo>
                  <a:lnTo>
                    <a:pt x="2814447" y="607313"/>
                  </a:lnTo>
                  <a:lnTo>
                    <a:pt x="2808604" y="549275"/>
                  </a:lnTo>
                  <a:lnTo>
                    <a:pt x="2800857" y="491490"/>
                  </a:lnTo>
                  <a:lnTo>
                    <a:pt x="2791079" y="434594"/>
                  </a:lnTo>
                  <a:lnTo>
                    <a:pt x="2779395" y="377952"/>
                  </a:lnTo>
                  <a:lnTo>
                    <a:pt x="2765679" y="321818"/>
                  </a:lnTo>
                  <a:lnTo>
                    <a:pt x="2750057" y="266446"/>
                  </a:lnTo>
                  <a:lnTo>
                    <a:pt x="2732404" y="211582"/>
                  </a:lnTo>
                  <a:lnTo>
                    <a:pt x="2712720" y="157480"/>
                  </a:lnTo>
                  <a:lnTo>
                    <a:pt x="2691129" y="103886"/>
                  </a:lnTo>
                  <a:lnTo>
                    <a:pt x="2667380" y="51181"/>
                  </a:lnTo>
                  <a:lnTo>
                    <a:pt x="2641980" y="0"/>
                  </a:lnTo>
                  <a:close/>
                </a:path>
                <a:path w="2821304" h="3980815">
                  <a:moveTo>
                    <a:pt x="101892" y="3898138"/>
                  </a:moveTo>
                  <a:lnTo>
                    <a:pt x="52197" y="3898138"/>
                  </a:lnTo>
                  <a:lnTo>
                    <a:pt x="95052" y="3906238"/>
                  </a:lnTo>
                  <a:lnTo>
                    <a:pt x="101892" y="389813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3385" y="5136641"/>
              <a:ext cx="1853564" cy="963294"/>
            </a:xfrm>
            <a:custGeom>
              <a:avLst/>
              <a:gdLst/>
              <a:ahLst/>
              <a:cxnLst/>
              <a:rect l="l" t="t" r="r" b="b"/>
              <a:pathLst>
                <a:path w="1853565" h="963295">
                  <a:moveTo>
                    <a:pt x="0" y="58419"/>
                  </a:moveTo>
                  <a:lnTo>
                    <a:pt x="4591" y="35683"/>
                  </a:lnTo>
                  <a:lnTo>
                    <a:pt x="17113" y="17113"/>
                  </a:lnTo>
                  <a:lnTo>
                    <a:pt x="35683" y="4591"/>
                  </a:lnTo>
                  <a:lnTo>
                    <a:pt x="58419" y="0"/>
                  </a:lnTo>
                  <a:lnTo>
                    <a:pt x="942848" y="0"/>
                  </a:lnTo>
                  <a:lnTo>
                    <a:pt x="965584" y="4591"/>
                  </a:lnTo>
                  <a:lnTo>
                    <a:pt x="984154" y="17113"/>
                  </a:lnTo>
                  <a:lnTo>
                    <a:pt x="996676" y="35683"/>
                  </a:lnTo>
                  <a:lnTo>
                    <a:pt x="1001267" y="58419"/>
                  </a:lnTo>
                  <a:lnTo>
                    <a:pt x="1001267" y="292099"/>
                  </a:lnTo>
                  <a:lnTo>
                    <a:pt x="996676" y="314836"/>
                  </a:lnTo>
                  <a:lnTo>
                    <a:pt x="984154" y="333406"/>
                  </a:lnTo>
                  <a:lnTo>
                    <a:pt x="965584" y="345928"/>
                  </a:lnTo>
                  <a:lnTo>
                    <a:pt x="942848" y="350519"/>
                  </a:lnTo>
                  <a:lnTo>
                    <a:pt x="58419" y="350519"/>
                  </a:lnTo>
                  <a:lnTo>
                    <a:pt x="35683" y="345928"/>
                  </a:lnTo>
                  <a:lnTo>
                    <a:pt x="17113" y="333406"/>
                  </a:lnTo>
                  <a:lnTo>
                    <a:pt x="4591" y="314836"/>
                  </a:lnTo>
                  <a:lnTo>
                    <a:pt x="0" y="292099"/>
                  </a:lnTo>
                  <a:lnTo>
                    <a:pt x="0" y="58419"/>
                  </a:lnTo>
                  <a:close/>
                </a:path>
                <a:path w="1853565" h="963295">
                  <a:moveTo>
                    <a:pt x="236219" y="669797"/>
                  </a:moveTo>
                  <a:lnTo>
                    <a:pt x="240833" y="646957"/>
                  </a:lnTo>
                  <a:lnTo>
                    <a:pt x="253412" y="628307"/>
                  </a:lnTo>
                  <a:lnTo>
                    <a:pt x="272063" y="615734"/>
                  </a:lnTo>
                  <a:lnTo>
                    <a:pt x="294893" y="611123"/>
                  </a:lnTo>
                  <a:lnTo>
                    <a:pt x="1794510" y="611123"/>
                  </a:lnTo>
                  <a:lnTo>
                    <a:pt x="1817340" y="615734"/>
                  </a:lnTo>
                  <a:lnTo>
                    <a:pt x="1835991" y="628307"/>
                  </a:lnTo>
                  <a:lnTo>
                    <a:pt x="1848570" y="646957"/>
                  </a:lnTo>
                  <a:lnTo>
                    <a:pt x="1853184" y="669797"/>
                  </a:lnTo>
                  <a:lnTo>
                    <a:pt x="1853184" y="904493"/>
                  </a:lnTo>
                  <a:lnTo>
                    <a:pt x="1848570" y="927334"/>
                  </a:lnTo>
                  <a:lnTo>
                    <a:pt x="1835991" y="945984"/>
                  </a:lnTo>
                  <a:lnTo>
                    <a:pt x="1817340" y="958557"/>
                  </a:lnTo>
                  <a:lnTo>
                    <a:pt x="1794510" y="963167"/>
                  </a:lnTo>
                  <a:lnTo>
                    <a:pt x="294893" y="963167"/>
                  </a:lnTo>
                  <a:lnTo>
                    <a:pt x="272063" y="958557"/>
                  </a:lnTo>
                  <a:lnTo>
                    <a:pt x="253412" y="945984"/>
                  </a:lnTo>
                  <a:lnTo>
                    <a:pt x="240833" y="927334"/>
                  </a:lnTo>
                  <a:lnTo>
                    <a:pt x="236219" y="904493"/>
                  </a:lnTo>
                  <a:lnTo>
                    <a:pt x="236219" y="66979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0572" y="1252854"/>
              <a:ext cx="2033270" cy="4639310"/>
            </a:xfrm>
            <a:custGeom>
              <a:avLst/>
              <a:gdLst/>
              <a:ahLst/>
              <a:cxnLst/>
              <a:rect l="l" t="t" r="r" b="b"/>
              <a:pathLst>
                <a:path w="2033270" h="4639310">
                  <a:moveTo>
                    <a:pt x="1815465" y="0"/>
                  </a:moveTo>
                  <a:lnTo>
                    <a:pt x="1769745" y="22352"/>
                  </a:lnTo>
                  <a:lnTo>
                    <a:pt x="1792224" y="67945"/>
                  </a:lnTo>
                  <a:lnTo>
                    <a:pt x="1837817" y="45593"/>
                  </a:lnTo>
                  <a:lnTo>
                    <a:pt x="1815465" y="0"/>
                  </a:lnTo>
                  <a:close/>
                </a:path>
                <a:path w="2033270" h="4639310">
                  <a:moveTo>
                    <a:pt x="1859279" y="92583"/>
                  </a:moveTo>
                  <a:lnTo>
                    <a:pt x="1812925" y="113284"/>
                  </a:lnTo>
                  <a:lnTo>
                    <a:pt x="1824101" y="138303"/>
                  </a:lnTo>
                  <a:lnTo>
                    <a:pt x="1832482" y="159258"/>
                  </a:lnTo>
                  <a:lnTo>
                    <a:pt x="1879600" y="140208"/>
                  </a:lnTo>
                  <a:lnTo>
                    <a:pt x="1870455" y="117602"/>
                  </a:lnTo>
                  <a:lnTo>
                    <a:pt x="1859279" y="92583"/>
                  </a:lnTo>
                  <a:close/>
                </a:path>
                <a:path w="2033270" h="4639310">
                  <a:moveTo>
                    <a:pt x="1898650" y="188214"/>
                  </a:moveTo>
                  <a:lnTo>
                    <a:pt x="1850898" y="205612"/>
                  </a:lnTo>
                  <a:lnTo>
                    <a:pt x="1868297" y="253365"/>
                  </a:lnTo>
                  <a:lnTo>
                    <a:pt x="1916049" y="235966"/>
                  </a:lnTo>
                  <a:lnTo>
                    <a:pt x="1898650" y="188214"/>
                  </a:lnTo>
                  <a:close/>
                </a:path>
                <a:path w="2033270" h="4639310">
                  <a:moveTo>
                    <a:pt x="1932177" y="285115"/>
                  </a:moveTo>
                  <a:lnTo>
                    <a:pt x="1883918" y="300736"/>
                  </a:lnTo>
                  <a:lnTo>
                    <a:pt x="1889886" y="319278"/>
                  </a:lnTo>
                  <a:lnTo>
                    <a:pt x="1898269" y="348615"/>
                  </a:lnTo>
                  <a:lnTo>
                    <a:pt x="1947163" y="334518"/>
                  </a:lnTo>
                  <a:lnTo>
                    <a:pt x="1938147" y="303530"/>
                  </a:lnTo>
                  <a:lnTo>
                    <a:pt x="1932177" y="285115"/>
                  </a:lnTo>
                  <a:close/>
                </a:path>
                <a:path w="2033270" h="4639310">
                  <a:moveTo>
                    <a:pt x="1960879" y="384302"/>
                  </a:moveTo>
                  <a:lnTo>
                    <a:pt x="1911603" y="396748"/>
                  </a:lnTo>
                  <a:lnTo>
                    <a:pt x="1923796" y="445135"/>
                  </a:lnTo>
                  <a:lnTo>
                    <a:pt x="1973452" y="434340"/>
                  </a:lnTo>
                  <a:lnTo>
                    <a:pt x="1960879" y="384302"/>
                  </a:lnTo>
                  <a:close/>
                </a:path>
                <a:path w="2033270" h="4639310">
                  <a:moveTo>
                    <a:pt x="1984248" y="483997"/>
                  </a:moveTo>
                  <a:lnTo>
                    <a:pt x="1934591" y="494792"/>
                  </a:lnTo>
                  <a:lnTo>
                    <a:pt x="1937766" y="509650"/>
                  </a:lnTo>
                  <a:lnTo>
                    <a:pt x="1944116" y="543941"/>
                  </a:lnTo>
                  <a:lnTo>
                    <a:pt x="1994153" y="534670"/>
                  </a:lnTo>
                  <a:lnTo>
                    <a:pt x="1987423" y="498856"/>
                  </a:lnTo>
                  <a:lnTo>
                    <a:pt x="1984248" y="483997"/>
                  </a:lnTo>
                  <a:close/>
                </a:path>
                <a:path w="2033270" h="4639310">
                  <a:moveTo>
                    <a:pt x="2002917" y="585470"/>
                  </a:moveTo>
                  <a:lnTo>
                    <a:pt x="1952752" y="593217"/>
                  </a:lnTo>
                  <a:lnTo>
                    <a:pt x="1960118" y="641223"/>
                  </a:lnTo>
                  <a:lnTo>
                    <a:pt x="1960245" y="642620"/>
                  </a:lnTo>
                  <a:lnTo>
                    <a:pt x="2010663" y="636397"/>
                  </a:lnTo>
                  <a:lnTo>
                    <a:pt x="2010282" y="633476"/>
                  </a:lnTo>
                  <a:lnTo>
                    <a:pt x="2002917" y="585470"/>
                  </a:lnTo>
                  <a:close/>
                </a:path>
                <a:path w="2033270" h="4639310">
                  <a:moveTo>
                    <a:pt x="2016886" y="686816"/>
                  </a:moveTo>
                  <a:lnTo>
                    <a:pt x="1966468" y="693039"/>
                  </a:lnTo>
                  <a:lnTo>
                    <a:pt x="1968373" y="708279"/>
                  </a:lnTo>
                  <a:lnTo>
                    <a:pt x="1971675" y="742823"/>
                  </a:lnTo>
                  <a:lnTo>
                    <a:pt x="2022221" y="738124"/>
                  </a:lnTo>
                  <a:lnTo>
                    <a:pt x="2018792" y="702056"/>
                  </a:lnTo>
                  <a:lnTo>
                    <a:pt x="2016886" y="686816"/>
                  </a:lnTo>
                  <a:close/>
                </a:path>
                <a:path w="2033270" h="4639310">
                  <a:moveTo>
                    <a:pt x="2026538" y="789432"/>
                  </a:moveTo>
                  <a:lnTo>
                    <a:pt x="1975866" y="792734"/>
                  </a:lnTo>
                  <a:lnTo>
                    <a:pt x="1979041" y="843407"/>
                  </a:lnTo>
                  <a:lnTo>
                    <a:pt x="2029841" y="840105"/>
                  </a:lnTo>
                  <a:lnTo>
                    <a:pt x="2026538" y="789432"/>
                  </a:lnTo>
                  <a:close/>
                </a:path>
                <a:path w="2033270" h="4639310">
                  <a:moveTo>
                    <a:pt x="2031746" y="891667"/>
                  </a:moveTo>
                  <a:lnTo>
                    <a:pt x="1980946" y="893445"/>
                  </a:lnTo>
                  <a:lnTo>
                    <a:pt x="1981707" y="914654"/>
                  </a:lnTo>
                  <a:lnTo>
                    <a:pt x="1982088" y="943610"/>
                  </a:lnTo>
                  <a:lnTo>
                    <a:pt x="2032761" y="943102"/>
                  </a:lnTo>
                  <a:lnTo>
                    <a:pt x="2032507" y="912749"/>
                  </a:lnTo>
                  <a:lnTo>
                    <a:pt x="2031746" y="891667"/>
                  </a:lnTo>
                  <a:close/>
                </a:path>
                <a:path w="2033270" h="4639310">
                  <a:moveTo>
                    <a:pt x="1982343" y="993775"/>
                  </a:moveTo>
                  <a:lnTo>
                    <a:pt x="1981453" y="1044575"/>
                  </a:lnTo>
                  <a:lnTo>
                    <a:pt x="2032253" y="1045337"/>
                  </a:lnTo>
                  <a:lnTo>
                    <a:pt x="2033143" y="994537"/>
                  </a:lnTo>
                  <a:lnTo>
                    <a:pt x="1982343" y="993775"/>
                  </a:lnTo>
                  <a:close/>
                </a:path>
                <a:path w="2033270" h="4639310">
                  <a:moveTo>
                    <a:pt x="1979676" y="1094613"/>
                  </a:moveTo>
                  <a:lnTo>
                    <a:pt x="1978278" y="1127506"/>
                  </a:lnTo>
                  <a:lnTo>
                    <a:pt x="1977135" y="1144778"/>
                  </a:lnTo>
                  <a:lnTo>
                    <a:pt x="2027808" y="1148080"/>
                  </a:lnTo>
                  <a:lnTo>
                    <a:pt x="2029078" y="1129665"/>
                  </a:lnTo>
                  <a:lnTo>
                    <a:pt x="2030476" y="1096772"/>
                  </a:lnTo>
                  <a:lnTo>
                    <a:pt x="1979676" y="1094613"/>
                  </a:lnTo>
                  <a:close/>
                </a:path>
                <a:path w="2033270" h="4639310">
                  <a:moveTo>
                    <a:pt x="1973706" y="1195451"/>
                  </a:moveTo>
                  <a:lnTo>
                    <a:pt x="1973452" y="1199769"/>
                  </a:lnTo>
                  <a:lnTo>
                    <a:pt x="1969261" y="1245362"/>
                  </a:lnTo>
                  <a:lnTo>
                    <a:pt x="2019807" y="1250061"/>
                  </a:lnTo>
                  <a:lnTo>
                    <a:pt x="2024126" y="1203198"/>
                  </a:lnTo>
                  <a:lnTo>
                    <a:pt x="2024506" y="1198753"/>
                  </a:lnTo>
                  <a:lnTo>
                    <a:pt x="1973706" y="1195451"/>
                  </a:lnTo>
                  <a:close/>
                </a:path>
                <a:path w="2033270" h="4639310">
                  <a:moveTo>
                    <a:pt x="1964181" y="1295400"/>
                  </a:moveTo>
                  <a:lnTo>
                    <a:pt x="1958340" y="1345819"/>
                  </a:lnTo>
                  <a:lnTo>
                    <a:pt x="2008885" y="1351661"/>
                  </a:lnTo>
                  <a:lnTo>
                    <a:pt x="2014601" y="1301115"/>
                  </a:lnTo>
                  <a:lnTo>
                    <a:pt x="1964181" y="1295400"/>
                  </a:lnTo>
                  <a:close/>
                </a:path>
                <a:path w="2033270" h="4639310">
                  <a:moveTo>
                    <a:pt x="1951481" y="1395476"/>
                  </a:moveTo>
                  <a:lnTo>
                    <a:pt x="1948052" y="1420114"/>
                  </a:lnTo>
                  <a:lnTo>
                    <a:pt x="1943988" y="1445133"/>
                  </a:lnTo>
                  <a:lnTo>
                    <a:pt x="1994153" y="1453261"/>
                  </a:lnTo>
                  <a:lnTo>
                    <a:pt x="1998345" y="1427099"/>
                  </a:lnTo>
                  <a:lnTo>
                    <a:pt x="2001774" y="1402588"/>
                  </a:lnTo>
                  <a:lnTo>
                    <a:pt x="1951481" y="1395476"/>
                  </a:lnTo>
                  <a:close/>
                </a:path>
                <a:path w="2033270" h="4639310">
                  <a:moveTo>
                    <a:pt x="1935860" y="1494790"/>
                  </a:moveTo>
                  <a:lnTo>
                    <a:pt x="1926717" y="1544701"/>
                  </a:lnTo>
                  <a:lnTo>
                    <a:pt x="1976627" y="1553972"/>
                  </a:lnTo>
                  <a:lnTo>
                    <a:pt x="1985899" y="1503934"/>
                  </a:lnTo>
                  <a:lnTo>
                    <a:pt x="1935860" y="1494790"/>
                  </a:lnTo>
                  <a:close/>
                </a:path>
                <a:path w="2033270" h="4639310">
                  <a:moveTo>
                    <a:pt x="1917065" y="1594104"/>
                  </a:moveTo>
                  <a:lnTo>
                    <a:pt x="1906777" y="1643761"/>
                  </a:lnTo>
                  <a:lnTo>
                    <a:pt x="1956434" y="1654048"/>
                  </a:lnTo>
                  <a:lnTo>
                    <a:pt x="1966849" y="1604391"/>
                  </a:lnTo>
                  <a:lnTo>
                    <a:pt x="1917065" y="1594104"/>
                  </a:lnTo>
                  <a:close/>
                </a:path>
                <a:path w="2033270" h="4639310">
                  <a:moveTo>
                    <a:pt x="1895602" y="1692783"/>
                  </a:moveTo>
                  <a:lnTo>
                    <a:pt x="1889252" y="1720723"/>
                  </a:lnTo>
                  <a:lnTo>
                    <a:pt x="1883918" y="1741678"/>
                  </a:lnTo>
                  <a:lnTo>
                    <a:pt x="1933194" y="1754124"/>
                  </a:lnTo>
                  <a:lnTo>
                    <a:pt x="1938654" y="1732026"/>
                  </a:lnTo>
                  <a:lnTo>
                    <a:pt x="1945131" y="1704086"/>
                  </a:lnTo>
                  <a:lnTo>
                    <a:pt x="1895602" y="1692783"/>
                  </a:lnTo>
                  <a:close/>
                </a:path>
                <a:path w="2033270" h="4639310">
                  <a:moveTo>
                    <a:pt x="1871599" y="1790954"/>
                  </a:moveTo>
                  <a:lnTo>
                    <a:pt x="1870075" y="1796923"/>
                  </a:lnTo>
                  <a:lnTo>
                    <a:pt x="1858391" y="1839595"/>
                  </a:lnTo>
                  <a:lnTo>
                    <a:pt x="1907412" y="1852930"/>
                  </a:lnTo>
                  <a:lnTo>
                    <a:pt x="1919351" y="1809242"/>
                  </a:lnTo>
                  <a:lnTo>
                    <a:pt x="1920875" y="1803400"/>
                  </a:lnTo>
                  <a:lnTo>
                    <a:pt x="1871599" y="1790954"/>
                  </a:lnTo>
                  <a:close/>
                </a:path>
                <a:path w="2033270" h="4639310">
                  <a:moveTo>
                    <a:pt x="1844928" y="1887982"/>
                  </a:moveTo>
                  <a:lnTo>
                    <a:pt x="1830577" y="1936750"/>
                  </a:lnTo>
                  <a:lnTo>
                    <a:pt x="1879346" y="1950974"/>
                  </a:lnTo>
                  <a:lnTo>
                    <a:pt x="1893697" y="1902333"/>
                  </a:lnTo>
                  <a:lnTo>
                    <a:pt x="1844928" y="1887982"/>
                  </a:lnTo>
                  <a:close/>
                </a:path>
                <a:path w="2033270" h="4639310">
                  <a:moveTo>
                    <a:pt x="1815846" y="1984756"/>
                  </a:moveTo>
                  <a:lnTo>
                    <a:pt x="1802510" y="2027047"/>
                  </a:lnTo>
                  <a:lnTo>
                    <a:pt x="1800605" y="2032762"/>
                  </a:lnTo>
                  <a:lnTo>
                    <a:pt x="1848738" y="2048891"/>
                  </a:lnTo>
                  <a:lnTo>
                    <a:pt x="1850898" y="2042287"/>
                  </a:lnTo>
                  <a:lnTo>
                    <a:pt x="1864232" y="1999996"/>
                  </a:lnTo>
                  <a:lnTo>
                    <a:pt x="1815846" y="1984756"/>
                  </a:lnTo>
                  <a:close/>
                </a:path>
                <a:path w="2033270" h="4639310">
                  <a:moveTo>
                    <a:pt x="1784477" y="2080895"/>
                  </a:moveTo>
                  <a:lnTo>
                    <a:pt x="1776602" y="2104390"/>
                  </a:lnTo>
                  <a:lnTo>
                    <a:pt x="1767967" y="2128520"/>
                  </a:lnTo>
                  <a:lnTo>
                    <a:pt x="1815846" y="2145538"/>
                  </a:lnTo>
                  <a:lnTo>
                    <a:pt x="1824735" y="2120519"/>
                  </a:lnTo>
                  <a:lnTo>
                    <a:pt x="1832609" y="2097024"/>
                  </a:lnTo>
                  <a:lnTo>
                    <a:pt x="1784477" y="2080895"/>
                  </a:lnTo>
                  <a:close/>
                </a:path>
                <a:path w="2033270" h="4639310">
                  <a:moveTo>
                    <a:pt x="1750949" y="2176272"/>
                  </a:moveTo>
                  <a:lnTo>
                    <a:pt x="1733296" y="2223516"/>
                  </a:lnTo>
                  <a:lnTo>
                    <a:pt x="1780794" y="2241423"/>
                  </a:lnTo>
                  <a:lnTo>
                    <a:pt x="1796796" y="2198878"/>
                  </a:lnTo>
                  <a:lnTo>
                    <a:pt x="1798701" y="2193417"/>
                  </a:lnTo>
                  <a:lnTo>
                    <a:pt x="1750949" y="2176272"/>
                  </a:lnTo>
                  <a:close/>
                </a:path>
                <a:path w="2033270" h="4639310">
                  <a:moveTo>
                    <a:pt x="1715261" y="2270506"/>
                  </a:moveTo>
                  <a:lnTo>
                    <a:pt x="1696466" y="2317750"/>
                  </a:lnTo>
                  <a:lnTo>
                    <a:pt x="1743709" y="2336419"/>
                  </a:lnTo>
                  <a:lnTo>
                    <a:pt x="1762505" y="2289302"/>
                  </a:lnTo>
                  <a:lnTo>
                    <a:pt x="1715261" y="2270506"/>
                  </a:lnTo>
                  <a:close/>
                </a:path>
                <a:path w="2033270" h="4639310">
                  <a:moveTo>
                    <a:pt x="1677416" y="2364359"/>
                  </a:moveTo>
                  <a:lnTo>
                    <a:pt x="1657857" y="2411222"/>
                  </a:lnTo>
                  <a:lnTo>
                    <a:pt x="1704721" y="2430780"/>
                  </a:lnTo>
                  <a:lnTo>
                    <a:pt x="1724278" y="2383917"/>
                  </a:lnTo>
                  <a:lnTo>
                    <a:pt x="1677416" y="2364359"/>
                  </a:lnTo>
                  <a:close/>
                </a:path>
                <a:path w="2033270" h="4639310">
                  <a:moveTo>
                    <a:pt x="1637665" y="2457323"/>
                  </a:moveTo>
                  <a:lnTo>
                    <a:pt x="1622044" y="2492756"/>
                  </a:lnTo>
                  <a:lnTo>
                    <a:pt x="1617218" y="2503297"/>
                  </a:lnTo>
                  <a:lnTo>
                    <a:pt x="1663319" y="2524506"/>
                  </a:lnTo>
                  <a:lnTo>
                    <a:pt x="1668652" y="2513203"/>
                  </a:lnTo>
                  <a:lnTo>
                    <a:pt x="1684147" y="2477770"/>
                  </a:lnTo>
                  <a:lnTo>
                    <a:pt x="1637665" y="2457323"/>
                  </a:lnTo>
                  <a:close/>
                </a:path>
                <a:path w="2033270" h="4639310">
                  <a:moveTo>
                    <a:pt x="1596008" y="2549525"/>
                  </a:moveTo>
                  <a:lnTo>
                    <a:pt x="1586295" y="2570734"/>
                  </a:lnTo>
                  <a:lnTo>
                    <a:pt x="1574546" y="2595118"/>
                  </a:lnTo>
                  <a:lnTo>
                    <a:pt x="1620393" y="2617089"/>
                  </a:lnTo>
                  <a:lnTo>
                    <a:pt x="1632457" y="2591689"/>
                  </a:lnTo>
                  <a:lnTo>
                    <a:pt x="1642236" y="2570734"/>
                  </a:lnTo>
                  <a:lnTo>
                    <a:pt x="1596008" y="2549525"/>
                  </a:lnTo>
                  <a:close/>
                </a:path>
                <a:path w="2033270" h="4639310">
                  <a:moveTo>
                    <a:pt x="1552575" y="2640838"/>
                  </a:moveTo>
                  <a:lnTo>
                    <a:pt x="1548892" y="2648458"/>
                  </a:lnTo>
                  <a:lnTo>
                    <a:pt x="1530096" y="2685923"/>
                  </a:lnTo>
                  <a:lnTo>
                    <a:pt x="1575561" y="2708656"/>
                  </a:lnTo>
                  <a:lnTo>
                    <a:pt x="1594738" y="2670429"/>
                  </a:lnTo>
                  <a:lnTo>
                    <a:pt x="1598295" y="2662809"/>
                  </a:lnTo>
                  <a:lnTo>
                    <a:pt x="1552575" y="2640838"/>
                  </a:lnTo>
                  <a:close/>
                </a:path>
                <a:path w="2033270" h="4639310">
                  <a:moveTo>
                    <a:pt x="1507490" y="2731008"/>
                  </a:moveTo>
                  <a:lnTo>
                    <a:pt x="1483995" y="2775966"/>
                  </a:lnTo>
                  <a:lnTo>
                    <a:pt x="1529079" y="2799461"/>
                  </a:lnTo>
                  <a:lnTo>
                    <a:pt x="1552448" y="2754376"/>
                  </a:lnTo>
                  <a:lnTo>
                    <a:pt x="1507490" y="2731008"/>
                  </a:lnTo>
                  <a:close/>
                </a:path>
                <a:path w="2033270" h="4639310">
                  <a:moveTo>
                    <a:pt x="1460500" y="2820543"/>
                  </a:moveTo>
                  <a:lnTo>
                    <a:pt x="1436243" y="2865247"/>
                  </a:lnTo>
                  <a:lnTo>
                    <a:pt x="1480947" y="2889377"/>
                  </a:lnTo>
                  <a:lnTo>
                    <a:pt x="1505077" y="2844800"/>
                  </a:lnTo>
                  <a:lnTo>
                    <a:pt x="1460500" y="2820543"/>
                  </a:lnTo>
                  <a:close/>
                </a:path>
                <a:path w="2033270" h="4639310">
                  <a:moveTo>
                    <a:pt x="1411731" y="2909189"/>
                  </a:moveTo>
                  <a:lnTo>
                    <a:pt x="1386840" y="2953512"/>
                  </a:lnTo>
                  <a:lnTo>
                    <a:pt x="1431035" y="2978404"/>
                  </a:lnTo>
                  <a:lnTo>
                    <a:pt x="1456054" y="2934208"/>
                  </a:lnTo>
                  <a:lnTo>
                    <a:pt x="1411731" y="2909189"/>
                  </a:lnTo>
                  <a:close/>
                </a:path>
                <a:path w="2033270" h="4639310">
                  <a:moveTo>
                    <a:pt x="1361440" y="2997073"/>
                  </a:moveTo>
                  <a:lnTo>
                    <a:pt x="1338579" y="3036189"/>
                  </a:lnTo>
                  <a:lnTo>
                    <a:pt x="1335912" y="3040380"/>
                  </a:lnTo>
                  <a:lnTo>
                    <a:pt x="1379220" y="3066923"/>
                  </a:lnTo>
                  <a:lnTo>
                    <a:pt x="1382395" y="3061843"/>
                  </a:lnTo>
                  <a:lnTo>
                    <a:pt x="1405254" y="3022727"/>
                  </a:lnTo>
                  <a:lnTo>
                    <a:pt x="1361440" y="2997073"/>
                  </a:lnTo>
                  <a:close/>
                </a:path>
                <a:path w="2033270" h="4639310">
                  <a:moveTo>
                    <a:pt x="1309370" y="3083560"/>
                  </a:moveTo>
                  <a:lnTo>
                    <a:pt x="1282700" y="3126740"/>
                  </a:lnTo>
                  <a:lnTo>
                    <a:pt x="1325879" y="3153410"/>
                  </a:lnTo>
                  <a:lnTo>
                    <a:pt x="1352550" y="3110230"/>
                  </a:lnTo>
                  <a:lnTo>
                    <a:pt x="1309370" y="3083560"/>
                  </a:lnTo>
                  <a:close/>
                </a:path>
                <a:path w="2033270" h="4639310">
                  <a:moveTo>
                    <a:pt x="1256029" y="3170047"/>
                  </a:moveTo>
                  <a:lnTo>
                    <a:pt x="1243583" y="3190240"/>
                  </a:lnTo>
                  <a:lnTo>
                    <a:pt x="1229105" y="3212084"/>
                  </a:lnTo>
                  <a:lnTo>
                    <a:pt x="1271397" y="3240151"/>
                  </a:lnTo>
                  <a:lnTo>
                    <a:pt x="1286763" y="3216783"/>
                  </a:lnTo>
                  <a:lnTo>
                    <a:pt x="1299209" y="3196717"/>
                  </a:lnTo>
                  <a:lnTo>
                    <a:pt x="1256029" y="3170047"/>
                  </a:lnTo>
                  <a:close/>
                </a:path>
                <a:path w="2033270" h="4639310">
                  <a:moveTo>
                    <a:pt x="1201038" y="3254502"/>
                  </a:moveTo>
                  <a:lnTo>
                    <a:pt x="1172972" y="3296920"/>
                  </a:lnTo>
                  <a:lnTo>
                    <a:pt x="1215390" y="3324860"/>
                  </a:lnTo>
                  <a:lnTo>
                    <a:pt x="1243456" y="3282569"/>
                  </a:lnTo>
                  <a:lnTo>
                    <a:pt x="1201038" y="3254502"/>
                  </a:lnTo>
                  <a:close/>
                </a:path>
                <a:path w="2033270" h="4639310">
                  <a:moveTo>
                    <a:pt x="1145031" y="3339211"/>
                  </a:moveTo>
                  <a:lnTo>
                    <a:pt x="1142619" y="3342767"/>
                  </a:lnTo>
                  <a:lnTo>
                    <a:pt x="1116202" y="3380232"/>
                  </a:lnTo>
                  <a:lnTo>
                    <a:pt x="1157731" y="3409442"/>
                  </a:lnTo>
                  <a:lnTo>
                    <a:pt x="1185036" y="3370834"/>
                  </a:lnTo>
                  <a:lnTo>
                    <a:pt x="1187323" y="3367278"/>
                  </a:lnTo>
                  <a:lnTo>
                    <a:pt x="1145031" y="3339211"/>
                  </a:lnTo>
                  <a:close/>
                </a:path>
                <a:path w="2033270" h="4639310">
                  <a:moveTo>
                    <a:pt x="1086993" y="3421761"/>
                  </a:moveTo>
                  <a:lnTo>
                    <a:pt x="1057655" y="3463290"/>
                  </a:lnTo>
                  <a:lnTo>
                    <a:pt x="1099184" y="3492500"/>
                  </a:lnTo>
                  <a:lnTo>
                    <a:pt x="1128522" y="3450971"/>
                  </a:lnTo>
                  <a:lnTo>
                    <a:pt x="1086993" y="3421761"/>
                  </a:lnTo>
                  <a:close/>
                </a:path>
                <a:path w="2033270" h="4639310">
                  <a:moveTo>
                    <a:pt x="1028573" y="3503930"/>
                  </a:moveTo>
                  <a:lnTo>
                    <a:pt x="997966" y="3544443"/>
                  </a:lnTo>
                  <a:lnTo>
                    <a:pt x="1038605" y="3575050"/>
                  </a:lnTo>
                  <a:lnTo>
                    <a:pt x="1069085" y="3534410"/>
                  </a:lnTo>
                  <a:lnTo>
                    <a:pt x="1028573" y="3503930"/>
                  </a:lnTo>
                  <a:close/>
                </a:path>
                <a:path w="2033270" h="4639310">
                  <a:moveTo>
                    <a:pt x="967485" y="3585083"/>
                  </a:moveTo>
                  <a:lnTo>
                    <a:pt x="936878" y="3625596"/>
                  </a:lnTo>
                  <a:lnTo>
                    <a:pt x="977519" y="3656203"/>
                  </a:lnTo>
                  <a:lnTo>
                    <a:pt x="1007999" y="3615563"/>
                  </a:lnTo>
                  <a:lnTo>
                    <a:pt x="967485" y="3585083"/>
                  </a:lnTo>
                  <a:close/>
                </a:path>
                <a:path w="2033270" h="4639310">
                  <a:moveTo>
                    <a:pt x="906145" y="3665093"/>
                  </a:moveTo>
                  <a:lnTo>
                    <a:pt x="874395" y="3704717"/>
                  </a:lnTo>
                  <a:lnTo>
                    <a:pt x="914019" y="3736467"/>
                  </a:lnTo>
                  <a:lnTo>
                    <a:pt x="945769" y="3696843"/>
                  </a:lnTo>
                  <a:lnTo>
                    <a:pt x="906145" y="3665093"/>
                  </a:lnTo>
                  <a:close/>
                </a:path>
                <a:path w="2033270" h="4639310">
                  <a:moveTo>
                    <a:pt x="842645" y="3744468"/>
                  </a:moveTo>
                  <a:lnTo>
                    <a:pt x="810895" y="3784092"/>
                  </a:lnTo>
                  <a:lnTo>
                    <a:pt x="850519" y="3815842"/>
                  </a:lnTo>
                  <a:lnTo>
                    <a:pt x="882269" y="3776218"/>
                  </a:lnTo>
                  <a:lnTo>
                    <a:pt x="842645" y="3744468"/>
                  </a:lnTo>
                  <a:close/>
                </a:path>
                <a:path w="2033270" h="4639310">
                  <a:moveTo>
                    <a:pt x="778636" y="3822319"/>
                  </a:moveTo>
                  <a:lnTo>
                    <a:pt x="745744" y="3861054"/>
                  </a:lnTo>
                  <a:lnTo>
                    <a:pt x="784351" y="3893947"/>
                  </a:lnTo>
                  <a:lnTo>
                    <a:pt x="817372" y="3855339"/>
                  </a:lnTo>
                  <a:lnTo>
                    <a:pt x="778636" y="3822319"/>
                  </a:lnTo>
                  <a:close/>
                </a:path>
                <a:path w="2033270" h="4639310">
                  <a:moveTo>
                    <a:pt x="712724" y="3899662"/>
                  </a:moveTo>
                  <a:lnTo>
                    <a:pt x="681608" y="3936238"/>
                  </a:lnTo>
                  <a:lnTo>
                    <a:pt x="680211" y="3937762"/>
                  </a:lnTo>
                  <a:lnTo>
                    <a:pt x="717930" y="3971798"/>
                  </a:lnTo>
                  <a:lnTo>
                    <a:pt x="720217" y="3969258"/>
                  </a:lnTo>
                  <a:lnTo>
                    <a:pt x="751458" y="3932682"/>
                  </a:lnTo>
                  <a:lnTo>
                    <a:pt x="712724" y="3899662"/>
                  </a:lnTo>
                  <a:close/>
                </a:path>
                <a:path w="2033270" h="4639310">
                  <a:moveTo>
                    <a:pt x="646176" y="3975354"/>
                  </a:moveTo>
                  <a:lnTo>
                    <a:pt x="612140" y="4013073"/>
                  </a:lnTo>
                  <a:lnTo>
                    <a:pt x="649858" y="4047109"/>
                  </a:lnTo>
                  <a:lnTo>
                    <a:pt x="683895" y="4009517"/>
                  </a:lnTo>
                  <a:lnTo>
                    <a:pt x="646176" y="3975354"/>
                  </a:lnTo>
                  <a:close/>
                </a:path>
                <a:path w="2033270" h="4639310">
                  <a:moveTo>
                    <a:pt x="578103" y="4050792"/>
                  </a:moveTo>
                  <a:lnTo>
                    <a:pt x="552450" y="4079113"/>
                  </a:lnTo>
                  <a:lnTo>
                    <a:pt x="544195" y="4087622"/>
                  </a:lnTo>
                  <a:lnTo>
                    <a:pt x="580898" y="4122801"/>
                  </a:lnTo>
                  <a:lnTo>
                    <a:pt x="590169" y="4113149"/>
                  </a:lnTo>
                  <a:lnTo>
                    <a:pt x="615696" y="4084828"/>
                  </a:lnTo>
                  <a:lnTo>
                    <a:pt x="578103" y="4050792"/>
                  </a:lnTo>
                  <a:close/>
                </a:path>
                <a:path w="2033270" h="4639310">
                  <a:moveTo>
                    <a:pt x="509016" y="4124325"/>
                  </a:moveTo>
                  <a:lnTo>
                    <a:pt x="473836" y="4160901"/>
                  </a:lnTo>
                  <a:lnTo>
                    <a:pt x="510412" y="4196080"/>
                  </a:lnTo>
                  <a:lnTo>
                    <a:pt x="545719" y="4159504"/>
                  </a:lnTo>
                  <a:lnTo>
                    <a:pt x="509016" y="4124325"/>
                  </a:lnTo>
                  <a:close/>
                </a:path>
                <a:path w="2033270" h="4639310">
                  <a:moveTo>
                    <a:pt x="438657" y="4197477"/>
                  </a:moveTo>
                  <a:lnTo>
                    <a:pt x="417956" y="4219067"/>
                  </a:lnTo>
                  <a:lnTo>
                    <a:pt x="403478" y="4233164"/>
                  </a:lnTo>
                  <a:lnTo>
                    <a:pt x="439038" y="4269486"/>
                  </a:lnTo>
                  <a:lnTo>
                    <a:pt x="454532" y="4254246"/>
                  </a:lnTo>
                  <a:lnTo>
                    <a:pt x="475233" y="4232783"/>
                  </a:lnTo>
                  <a:lnTo>
                    <a:pt x="438657" y="4197477"/>
                  </a:lnTo>
                  <a:close/>
                </a:path>
                <a:path w="2033270" h="4639310">
                  <a:moveTo>
                    <a:pt x="367283" y="4268724"/>
                  </a:moveTo>
                  <a:lnTo>
                    <a:pt x="330961" y="4304284"/>
                  </a:lnTo>
                  <a:lnTo>
                    <a:pt x="366522" y="4340529"/>
                  </a:lnTo>
                  <a:lnTo>
                    <a:pt x="402717" y="4305046"/>
                  </a:lnTo>
                  <a:lnTo>
                    <a:pt x="367283" y="4268724"/>
                  </a:lnTo>
                  <a:close/>
                </a:path>
                <a:path w="2033270" h="4639310">
                  <a:moveTo>
                    <a:pt x="294640" y="4339767"/>
                  </a:moveTo>
                  <a:lnTo>
                    <a:pt x="278129" y="4355884"/>
                  </a:lnTo>
                  <a:lnTo>
                    <a:pt x="258318" y="4374197"/>
                  </a:lnTo>
                  <a:lnTo>
                    <a:pt x="292734" y="4411535"/>
                  </a:lnTo>
                  <a:lnTo>
                    <a:pt x="313690" y="4392180"/>
                  </a:lnTo>
                  <a:lnTo>
                    <a:pt x="330200" y="4376077"/>
                  </a:lnTo>
                  <a:lnTo>
                    <a:pt x="294640" y="4339767"/>
                  </a:lnTo>
                  <a:close/>
                </a:path>
                <a:path w="2033270" h="4639310">
                  <a:moveTo>
                    <a:pt x="93156" y="4413348"/>
                  </a:moveTo>
                  <a:lnTo>
                    <a:pt x="83772" y="4415894"/>
                  </a:lnTo>
                  <a:lnTo>
                    <a:pt x="76031" y="4421780"/>
                  </a:lnTo>
                  <a:lnTo>
                    <a:pt x="70993" y="4430496"/>
                  </a:lnTo>
                  <a:lnTo>
                    <a:pt x="0" y="4638713"/>
                  </a:lnTo>
                  <a:lnTo>
                    <a:pt x="122399" y="4615649"/>
                  </a:lnTo>
                  <a:lnTo>
                    <a:pt x="65404" y="4615649"/>
                  </a:lnTo>
                  <a:lnTo>
                    <a:pt x="63875" y="4613884"/>
                  </a:lnTo>
                  <a:lnTo>
                    <a:pt x="62102" y="4613884"/>
                  </a:lnTo>
                  <a:lnTo>
                    <a:pt x="33400" y="4580737"/>
                  </a:lnTo>
                  <a:lnTo>
                    <a:pt x="34901" y="4580454"/>
                  </a:lnTo>
                  <a:lnTo>
                    <a:pt x="32130" y="4577257"/>
                  </a:lnTo>
                  <a:lnTo>
                    <a:pt x="70484" y="4543983"/>
                  </a:lnTo>
                  <a:lnTo>
                    <a:pt x="85917" y="4543983"/>
                  </a:lnTo>
                  <a:lnTo>
                    <a:pt x="118999" y="4446879"/>
                  </a:lnTo>
                  <a:lnTo>
                    <a:pt x="120322" y="4436874"/>
                  </a:lnTo>
                  <a:lnTo>
                    <a:pt x="117776" y="4427477"/>
                  </a:lnTo>
                  <a:lnTo>
                    <a:pt x="111873" y="4419722"/>
                  </a:lnTo>
                  <a:lnTo>
                    <a:pt x="103124" y="4414647"/>
                  </a:lnTo>
                  <a:lnTo>
                    <a:pt x="93156" y="4413348"/>
                  </a:lnTo>
                  <a:close/>
                </a:path>
                <a:path w="2033270" h="4639310">
                  <a:moveTo>
                    <a:pt x="92664" y="4569566"/>
                  </a:moveTo>
                  <a:lnTo>
                    <a:pt x="76140" y="4572681"/>
                  </a:lnTo>
                  <a:lnTo>
                    <a:pt x="62603" y="4612416"/>
                  </a:lnTo>
                  <a:lnTo>
                    <a:pt x="65404" y="4615649"/>
                  </a:lnTo>
                  <a:lnTo>
                    <a:pt x="103758" y="4582363"/>
                  </a:lnTo>
                  <a:lnTo>
                    <a:pt x="92664" y="4569566"/>
                  </a:lnTo>
                  <a:close/>
                </a:path>
                <a:path w="2033270" h="4639310">
                  <a:moveTo>
                    <a:pt x="206755" y="4548060"/>
                  </a:moveTo>
                  <a:lnTo>
                    <a:pt x="92664" y="4569566"/>
                  </a:lnTo>
                  <a:lnTo>
                    <a:pt x="103758" y="4582363"/>
                  </a:lnTo>
                  <a:lnTo>
                    <a:pt x="65404" y="4615649"/>
                  </a:lnTo>
                  <a:lnTo>
                    <a:pt x="122399" y="4615649"/>
                  </a:lnTo>
                  <a:lnTo>
                    <a:pt x="216153" y="4597984"/>
                  </a:lnTo>
                  <a:lnTo>
                    <a:pt x="225526" y="4594188"/>
                  </a:lnTo>
                  <a:lnTo>
                    <a:pt x="232457" y="4587341"/>
                  </a:lnTo>
                  <a:lnTo>
                    <a:pt x="236317" y="4578399"/>
                  </a:lnTo>
                  <a:lnTo>
                    <a:pt x="236474" y="4568317"/>
                  </a:lnTo>
                  <a:lnTo>
                    <a:pt x="232652" y="4558972"/>
                  </a:lnTo>
                  <a:lnTo>
                    <a:pt x="225805" y="4552045"/>
                  </a:lnTo>
                  <a:lnTo>
                    <a:pt x="216864" y="4548189"/>
                  </a:lnTo>
                  <a:lnTo>
                    <a:pt x="206755" y="4548060"/>
                  </a:lnTo>
                  <a:close/>
                </a:path>
                <a:path w="2033270" h="4639310">
                  <a:moveTo>
                    <a:pt x="34901" y="4580454"/>
                  </a:moveTo>
                  <a:lnTo>
                    <a:pt x="33400" y="4580737"/>
                  </a:lnTo>
                  <a:lnTo>
                    <a:pt x="62102" y="4613884"/>
                  </a:lnTo>
                  <a:lnTo>
                    <a:pt x="62603" y="4612416"/>
                  </a:lnTo>
                  <a:lnTo>
                    <a:pt x="34901" y="4580454"/>
                  </a:lnTo>
                  <a:close/>
                </a:path>
                <a:path w="2033270" h="4639310">
                  <a:moveTo>
                    <a:pt x="62603" y="4612416"/>
                  </a:moveTo>
                  <a:lnTo>
                    <a:pt x="62102" y="4613884"/>
                  </a:lnTo>
                  <a:lnTo>
                    <a:pt x="63875" y="4613884"/>
                  </a:lnTo>
                  <a:lnTo>
                    <a:pt x="62603" y="4612416"/>
                  </a:lnTo>
                  <a:close/>
                </a:path>
                <a:path w="2033270" h="4639310">
                  <a:moveTo>
                    <a:pt x="76140" y="4572681"/>
                  </a:moveTo>
                  <a:lnTo>
                    <a:pt x="34901" y="4580454"/>
                  </a:lnTo>
                  <a:lnTo>
                    <a:pt x="62603" y="4612416"/>
                  </a:lnTo>
                  <a:lnTo>
                    <a:pt x="76140" y="4572681"/>
                  </a:lnTo>
                  <a:close/>
                </a:path>
                <a:path w="2033270" h="4639310">
                  <a:moveTo>
                    <a:pt x="70484" y="4543983"/>
                  </a:moveTo>
                  <a:lnTo>
                    <a:pt x="32130" y="4577257"/>
                  </a:lnTo>
                  <a:lnTo>
                    <a:pt x="34901" y="4580454"/>
                  </a:lnTo>
                  <a:lnTo>
                    <a:pt x="76140" y="4572681"/>
                  </a:lnTo>
                  <a:lnTo>
                    <a:pt x="81563" y="4556762"/>
                  </a:lnTo>
                  <a:lnTo>
                    <a:pt x="70484" y="4543983"/>
                  </a:lnTo>
                  <a:close/>
                </a:path>
                <a:path w="2033270" h="4639310">
                  <a:moveTo>
                    <a:pt x="81563" y="4556762"/>
                  </a:moveTo>
                  <a:lnTo>
                    <a:pt x="76140" y="4572681"/>
                  </a:lnTo>
                  <a:lnTo>
                    <a:pt x="92664" y="4569566"/>
                  </a:lnTo>
                  <a:lnTo>
                    <a:pt x="81563" y="4556762"/>
                  </a:lnTo>
                  <a:close/>
                </a:path>
                <a:path w="2033270" h="4639310">
                  <a:moveTo>
                    <a:pt x="85917" y="4543983"/>
                  </a:moveTo>
                  <a:lnTo>
                    <a:pt x="70484" y="4543983"/>
                  </a:lnTo>
                  <a:lnTo>
                    <a:pt x="81563" y="4556762"/>
                  </a:lnTo>
                  <a:lnTo>
                    <a:pt x="85917" y="4543983"/>
                  </a:lnTo>
                  <a:close/>
                </a:path>
                <a:path w="2033270" h="4639310">
                  <a:moveTo>
                    <a:pt x="146303" y="4477537"/>
                  </a:moveTo>
                  <a:lnTo>
                    <a:pt x="133350" y="4489475"/>
                  </a:lnTo>
                  <a:lnTo>
                    <a:pt x="108838" y="4510697"/>
                  </a:lnTo>
                  <a:lnTo>
                    <a:pt x="142112" y="4549089"/>
                  </a:lnTo>
                  <a:lnTo>
                    <a:pt x="167767" y="4526813"/>
                  </a:lnTo>
                  <a:lnTo>
                    <a:pt x="180721" y="4514875"/>
                  </a:lnTo>
                  <a:lnTo>
                    <a:pt x="146303" y="4477537"/>
                  </a:lnTo>
                  <a:close/>
                </a:path>
                <a:path w="2033270" h="4639310">
                  <a:moveTo>
                    <a:pt x="220979" y="4408639"/>
                  </a:moveTo>
                  <a:lnTo>
                    <a:pt x="183642" y="4443095"/>
                  </a:lnTo>
                  <a:lnTo>
                    <a:pt x="218058" y="4480433"/>
                  </a:lnTo>
                  <a:lnTo>
                    <a:pt x="255397" y="4445977"/>
                  </a:lnTo>
                  <a:lnTo>
                    <a:pt x="220979" y="440863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9069" y="941069"/>
              <a:ext cx="889000" cy="338455"/>
            </a:xfrm>
            <a:custGeom>
              <a:avLst/>
              <a:gdLst/>
              <a:ahLst/>
              <a:cxnLst/>
              <a:rect l="l" t="t" r="r" b="b"/>
              <a:pathLst>
                <a:path w="889000" h="338455">
                  <a:moveTo>
                    <a:pt x="0" y="56387"/>
                  </a:move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7" y="0"/>
                  </a:lnTo>
                  <a:lnTo>
                    <a:pt x="832103" y="0"/>
                  </a:lnTo>
                  <a:lnTo>
                    <a:pt x="854041" y="4435"/>
                  </a:lnTo>
                  <a:lnTo>
                    <a:pt x="871966" y="16525"/>
                  </a:lnTo>
                  <a:lnTo>
                    <a:pt x="884056" y="34450"/>
                  </a:lnTo>
                  <a:lnTo>
                    <a:pt x="888491" y="56387"/>
                  </a:lnTo>
                  <a:lnTo>
                    <a:pt x="888491" y="281939"/>
                  </a:lnTo>
                  <a:lnTo>
                    <a:pt x="884056" y="303877"/>
                  </a:lnTo>
                  <a:lnTo>
                    <a:pt x="871966" y="321802"/>
                  </a:lnTo>
                  <a:lnTo>
                    <a:pt x="854041" y="333892"/>
                  </a:lnTo>
                  <a:lnTo>
                    <a:pt x="832103" y="338327"/>
                  </a:lnTo>
                  <a:lnTo>
                    <a:pt x="56387" y="338327"/>
                  </a:lnTo>
                  <a:lnTo>
                    <a:pt x="34450" y="333892"/>
                  </a:lnTo>
                  <a:lnTo>
                    <a:pt x="16525" y="321802"/>
                  </a:lnTo>
                  <a:lnTo>
                    <a:pt x="4435" y="303877"/>
                  </a:lnTo>
                  <a:lnTo>
                    <a:pt x="0" y="281939"/>
                  </a:lnTo>
                  <a:lnTo>
                    <a:pt x="0" y="5638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071676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B2223EA-C527-24D2-553F-40D551EB02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0600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smoothie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2A9FBB"/>
                </a:solidFill>
              </a:rPr>
              <a:t>Michael</a:t>
            </a:r>
            <a:r>
              <a:rPr spc="-25" dirty="0">
                <a:solidFill>
                  <a:srgbClr val="2A9FBB"/>
                </a:solidFill>
              </a:rPr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Morning</a:t>
            </a:r>
            <a:r>
              <a:rPr spc="-40" dirty="0"/>
              <a:t> </a:t>
            </a:r>
            <a:r>
              <a:rPr spc="-5" dirty="0"/>
              <a:t>Smoothie</a:t>
            </a:r>
            <a:r>
              <a:rPr spc="-35" dirty="0"/>
              <a:t> </a:t>
            </a:r>
            <a:r>
              <a:rPr spc="-5" dirty="0"/>
              <a:t>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646034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”he</a:t>
            </a:r>
            <a:r>
              <a:rPr sz="2000" spc="-1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orders 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 {} Smoothie"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ordersASmoothie(String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smoothie)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5071" y="1257300"/>
            <a:ext cx="3771900" cy="4592320"/>
            <a:chOff x="4005071" y="1257300"/>
            <a:chExt cx="3771900" cy="4592320"/>
          </a:xfrm>
        </p:grpSpPr>
        <p:sp>
          <p:nvSpPr>
            <p:cNvPr id="6" name="object 6"/>
            <p:cNvSpPr/>
            <p:nvPr/>
          </p:nvSpPr>
          <p:spPr>
            <a:xfrm>
              <a:off x="4415916" y="1554861"/>
              <a:ext cx="2573020" cy="3587750"/>
            </a:xfrm>
            <a:custGeom>
              <a:avLst/>
              <a:gdLst/>
              <a:ahLst/>
              <a:cxnLst/>
              <a:rect l="l" t="t" r="r" b="b"/>
              <a:pathLst>
                <a:path w="2573020" h="3587750">
                  <a:moveTo>
                    <a:pt x="144748" y="3375183"/>
                  </a:moveTo>
                  <a:lnTo>
                    <a:pt x="135628" y="3378561"/>
                  </a:lnTo>
                  <a:lnTo>
                    <a:pt x="128270" y="3385439"/>
                  </a:lnTo>
                  <a:lnTo>
                    <a:pt x="0" y="3564254"/>
                  </a:lnTo>
                  <a:lnTo>
                    <a:pt x="218821" y="3587750"/>
                  </a:lnTo>
                  <a:lnTo>
                    <a:pt x="228812" y="3586845"/>
                  </a:lnTo>
                  <a:lnTo>
                    <a:pt x="237410" y="3582320"/>
                  </a:lnTo>
                  <a:lnTo>
                    <a:pt x="243699" y="3574891"/>
                  </a:lnTo>
                  <a:lnTo>
                    <a:pt x="246275" y="3566795"/>
                  </a:lnTo>
                  <a:lnTo>
                    <a:pt x="56387" y="3566795"/>
                  </a:lnTo>
                  <a:lnTo>
                    <a:pt x="35687" y="3520440"/>
                  </a:lnTo>
                  <a:lnTo>
                    <a:pt x="108331" y="3487166"/>
                  </a:lnTo>
                  <a:lnTo>
                    <a:pt x="169545" y="3415029"/>
                  </a:lnTo>
                  <a:lnTo>
                    <a:pt x="173958" y="3396075"/>
                  </a:lnTo>
                  <a:lnTo>
                    <a:pt x="170580" y="3386955"/>
                  </a:lnTo>
                  <a:lnTo>
                    <a:pt x="163703" y="3379597"/>
                  </a:lnTo>
                  <a:lnTo>
                    <a:pt x="154487" y="3375473"/>
                  </a:lnTo>
                  <a:lnTo>
                    <a:pt x="144748" y="3375183"/>
                  </a:lnTo>
                  <a:close/>
                </a:path>
                <a:path w="2573020" h="3587750">
                  <a:moveTo>
                    <a:pt x="122735" y="3480274"/>
                  </a:moveTo>
                  <a:lnTo>
                    <a:pt x="108331" y="3487166"/>
                  </a:lnTo>
                  <a:lnTo>
                    <a:pt x="49149" y="3514471"/>
                  </a:lnTo>
                  <a:lnTo>
                    <a:pt x="35687" y="3520440"/>
                  </a:lnTo>
                  <a:lnTo>
                    <a:pt x="56387" y="3566795"/>
                  </a:lnTo>
                  <a:lnTo>
                    <a:pt x="70485" y="3560572"/>
                  </a:lnTo>
                  <a:lnTo>
                    <a:pt x="75161" y="3558413"/>
                  </a:lnTo>
                  <a:lnTo>
                    <a:pt x="66675" y="3558413"/>
                  </a:lnTo>
                  <a:lnTo>
                    <a:pt x="48768" y="3518407"/>
                  </a:lnTo>
                  <a:lnTo>
                    <a:pt x="95376" y="3518407"/>
                  </a:lnTo>
                  <a:lnTo>
                    <a:pt x="122735" y="3480274"/>
                  </a:lnTo>
                  <a:close/>
                </a:path>
                <a:path w="2573020" h="3587750">
                  <a:moveTo>
                    <a:pt x="140118" y="3528264"/>
                  </a:moveTo>
                  <a:lnTo>
                    <a:pt x="130175" y="3533013"/>
                  </a:lnTo>
                  <a:lnTo>
                    <a:pt x="70485" y="3560572"/>
                  </a:lnTo>
                  <a:lnTo>
                    <a:pt x="56387" y="3566795"/>
                  </a:lnTo>
                  <a:lnTo>
                    <a:pt x="246275" y="3566795"/>
                  </a:lnTo>
                  <a:lnTo>
                    <a:pt x="224155" y="3537330"/>
                  </a:lnTo>
                  <a:lnTo>
                    <a:pt x="140118" y="3528264"/>
                  </a:lnTo>
                  <a:close/>
                </a:path>
                <a:path w="2573020" h="3587750">
                  <a:moveTo>
                    <a:pt x="48768" y="3518407"/>
                  </a:moveTo>
                  <a:lnTo>
                    <a:pt x="66675" y="3558413"/>
                  </a:lnTo>
                  <a:lnTo>
                    <a:pt x="92027" y="3523075"/>
                  </a:lnTo>
                  <a:lnTo>
                    <a:pt x="48768" y="3518407"/>
                  </a:lnTo>
                  <a:close/>
                </a:path>
                <a:path w="2573020" h="3587750">
                  <a:moveTo>
                    <a:pt x="92027" y="3523075"/>
                  </a:moveTo>
                  <a:lnTo>
                    <a:pt x="66675" y="3558413"/>
                  </a:lnTo>
                  <a:lnTo>
                    <a:pt x="75161" y="3558413"/>
                  </a:lnTo>
                  <a:lnTo>
                    <a:pt x="130175" y="3533013"/>
                  </a:lnTo>
                  <a:lnTo>
                    <a:pt x="140118" y="3528264"/>
                  </a:lnTo>
                  <a:lnTo>
                    <a:pt x="92027" y="3523075"/>
                  </a:lnTo>
                  <a:close/>
                </a:path>
                <a:path w="2573020" h="3587750">
                  <a:moveTo>
                    <a:pt x="2440305" y="0"/>
                  </a:moveTo>
                  <a:lnTo>
                    <a:pt x="2394331" y="21716"/>
                  </a:lnTo>
                  <a:lnTo>
                    <a:pt x="2415666" y="66928"/>
                  </a:lnTo>
                  <a:lnTo>
                    <a:pt x="2434716" y="112013"/>
                  </a:lnTo>
                  <a:lnTo>
                    <a:pt x="2451735" y="157606"/>
                  </a:lnTo>
                  <a:lnTo>
                    <a:pt x="2466848" y="204088"/>
                  </a:lnTo>
                  <a:lnTo>
                    <a:pt x="2480183" y="251205"/>
                  </a:lnTo>
                  <a:lnTo>
                    <a:pt x="2491740" y="298958"/>
                  </a:lnTo>
                  <a:lnTo>
                    <a:pt x="2501265" y="347217"/>
                  </a:lnTo>
                  <a:lnTo>
                    <a:pt x="2509139" y="396239"/>
                  </a:lnTo>
                  <a:lnTo>
                    <a:pt x="2515108" y="445769"/>
                  </a:lnTo>
                  <a:lnTo>
                    <a:pt x="2519299" y="495935"/>
                  </a:lnTo>
                  <a:lnTo>
                    <a:pt x="2521585" y="546480"/>
                  </a:lnTo>
                  <a:lnTo>
                    <a:pt x="2522219" y="597788"/>
                  </a:lnTo>
                  <a:lnTo>
                    <a:pt x="2521077" y="649351"/>
                  </a:lnTo>
                  <a:lnTo>
                    <a:pt x="2518156" y="701421"/>
                  </a:lnTo>
                  <a:lnTo>
                    <a:pt x="2513584" y="753999"/>
                  </a:lnTo>
                  <a:lnTo>
                    <a:pt x="2507107" y="806830"/>
                  </a:lnTo>
                  <a:lnTo>
                    <a:pt x="2499106" y="860298"/>
                  </a:lnTo>
                  <a:lnTo>
                    <a:pt x="2489327" y="913891"/>
                  </a:lnTo>
                  <a:lnTo>
                    <a:pt x="2477897" y="967739"/>
                  </a:lnTo>
                  <a:lnTo>
                    <a:pt x="2464816" y="1022223"/>
                  </a:lnTo>
                  <a:lnTo>
                    <a:pt x="2450084" y="1076705"/>
                  </a:lnTo>
                  <a:lnTo>
                    <a:pt x="2433701" y="1131569"/>
                  </a:lnTo>
                  <a:lnTo>
                    <a:pt x="2415666" y="1186688"/>
                  </a:lnTo>
                  <a:lnTo>
                    <a:pt x="2395982" y="1241805"/>
                  </a:lnTo>
                  <a:lnTo>
                    <a:pt x="2374773" y="1297304"/>
                  </a:lnTo>
                  <a:lnTo>
                    <a:pt x="2351913" y="1352803"/>
                  </a:lnTo>
                  <a:lnTo>
                    <a:pt x="2327529" y="1408556"/>
                  </a:lnTo>
                  <a:lnTo>
                    <a:pt x="2301621" y="1464310"/>
                  </a:lnTo>
                  <a:lnTo>
                    <a:pt x="2274062" y="1520063"/>
                  </a:lnTo>
                  <a:lnTo>
                    <a:pt x="2244979" y="1576069"/>
                  </a:lnTo>
                  <a:lnTo>
                    <a:pt x="2182367" y="1687956"/>
                  </a:lnTo>
                  <a:lnTo>
                    <a:pt x="2113788" y="1799463"/>
                  </a:lnTo>
                  <a:lnTo>
                    <a:pt x="2039620" y="1910588"/>
                  </a:lnTo>
                  <a:lnTo>
                    <a:pt x="1959483" y="2021204"/>
                  </a:lnTo>
                  <a:lnTo>
                    <a:pt x="1874012" y="2130933"/>
                  </a:lnTo>
                  <a:lnTo>
                    <a:pt x="1782953" y="2239645"/>
                  </a:lnTo>
                  <a:lnTo>
                    <a:pt x="1686687" y="2347087"/>
                  </a:lnTo>
                  <a:lnTo>
                    <a:pt x="1585214" y="2453005"/>
                  </a:lnTo>
                  <a:lnTo>
                    <a:pt x="1478534" y="2557399"/>
                  </a:lnTo>
                  <a:lnTo>
                    <a:pt x="1367028" y="2659761"/>
                  </a:lnTo>
                  <a:lnTo>
                    <a:pt x="1250569" y="2760218"/>
                  </a:lnTo>
                  <a:lnTo>
                    <a:pt x="1129411" y="2858262"/>
                  </a:lnTo>
                  <a:lnTo>
                    <a:pt x="1003808" y="2953893"/>
                  </a:lnTo>
                  <a:lnTo>
                    <a:pt x="873633" y="3046603"/>
                  </a:lnTo>
                  <a:lnTo>
                    <a:pt x="739140" y="3136646"/>
                  </a:lnTo>
                  <a:lnTo>
                    <a:pt x="600329" y="3223387"/>
                  </a:lnTo>
                  <a:lnTo>
                    <a:pt x="457581" y="3306826"/>
                  </a:lnTo>
                  <a:lnTo>
                    <a:pt x="400304" y="3338576"/>
                  </a:lnTo>
                  <a:lnTo>
                    <a:pt x="342392" y="3369945"/>
                  </a:lnTo>
                  <a:lnTo>
                    <a:pt x="284353" y="3400298"/>
                  </a:lnTo>
                  <a:lnTo>
                    <a:pt x="225933" y="3430143"/>
                  </a:lnTo>
                  <a:lnTo>
                    <a:pt x="167259" y="3458972"/>
                  </a:lnTo>
                  <a:lnTo>
                    <a:pt x="122735" y="3480274"/>
                  </a:lnTo>
                  <a:lnTo>
                    <a:pt x="92027" y="3523075"/>
                  </a:lnTo>
                  <a:lnTo>
                    <a:pt x="140118" y="3528264"/>
                  </a:lnTo>
                  <a:lnTo>
                    <a:pt x="189737" y="3504565"/>
                  </a:lnTo>
                  <a:lnTo>
                    <a:pt x="248920" y="3475354"/>
                  </a:lnTo>
                  <a:lnTo>
                    <a:pt x="307848" y="3445255"/>
                  </a:lnTo>
                  <a:lnTo>
                    <a:pt x="366522" y="3414522"/>
                  </a:lnTo>
                  <a:lnTo>
                    <a:pt x="424942" y="3383026"/>
                  </a:lnTo>
                  <a:lnTo>
                    <a:pt x="483235" y="3350641"/>
                  </a:lnTo>
                  <a:lnTo>
                    <a:pt x="627380" y="3266440"/>
                  </a:lnTo>
                  <a:lnTo>
                    <a:pt x="767334" y="3178810"/>
                  </a:lnTo>
                  <a:lnTo>
                    <a:pt x="903097" y="3088005"/>
                  </a:lnTo>
                  <a:lnTo>
                    <a:pt x="1034542" y="2994279"/>
                  </a:lnTo>
                  <a:lnTo>
                    <a:pt x="1161415" y="2897759"/>
                  </a:lnTo>
                  <a:lnTo>
                    <a:pt x="1283716" y="2798572"/>
                  </a:lnTo>
                  <a:lnTo>
                    <a:pt x="1401318" y="2697226"/>
                  </a:lnTo>
                  <a:lnTo>
                    <a:pt x="1514094" y="2593721"/>
                  </a:lnTo>
                  <a:lnTo>
                    <a:pt x="1621790" y="2488184"/>
                  </a:lnTo>
                  <a:lnTo>
                    <a:pt x="1724533" y="2380996"/>
                  </a:lnTo>
                  <a:lnTo>
                    <a:pt x="1821942" y="2272157"/>
                  </a:lnTo>
                  <a:lnTo>
                    <a:pt x="1914017" y="2162175"/>
                  </a:lnTo>
                  <a:lnTo>
                    <a:pt x="2000758" y="2050923"/>
                  </a:lnTo>
                  <a:lnTo>
                    <a:pt x="2081784" y="1938781"/>
                  </a:lnTo>
                  <a:lnTo>
                    <a:pt x="2157094" y="1826133"/>
                  </a:lnTo>
                  <a:lnTo>
                    <a:pt x="2226691" y="1712849"/>
                  </a:lnTo>
                  <a:lnTo>
                    <a:pt x="2290191" y="1599438"/>
                  </a:lnTo>
                  <a:lnTo>
                    <a:pt x="2319655" y="1542541"/>
                  </a:lnTo>
                  <a:lnTo>
                    <a:pt x="2347722" y="1485773"/>
                  </a:lnTo>
                  <a:lnTo>
                    <a:pt x="2374138" y="1428877"/>
                  </a:lnTo>
                  <a:lnTo>
                    <a:pt x="2398903" y="1372108"/>
                  </a:lnTo>
                  <a:lnTo>
                    <a:pt x="2422143" y="1315465"/>
                  </a:lnTo>
                  <a:lnTo>
                    <a:pt x="2443861" y="1258824"/>
                  </a:lnTo>
                  <a:lnTo>
                    <a:pt x="2463927" y="1202436"/>
                  </a:lnTo>
                  <a:lnTo>
                    <a:pt x="2482341" y="1146048"/>
                  </a:lnTo>
                  <a:lnTo>
                    <a:pt x="2499106" y="1090040"/>
                  </a:lnTo>
                  <a:lnTo>
                    <a:pt x="2514218" y="1034034"/>
                  </a:lnTo>
                  <a:lnTo>
                    <a:pt x="2527554" y="978408"/>
                  </a:lnTo>
                  <a:lnTo>
                    <a:pt x="2539365" y="922909"/>
                  </a:lnTo>
                  <a:lnTo>
                    <a:pt x="2549398" y="867790"/>
                  </a:lnTo>
                  <a:lnTo>
                    <a:pt x="2557653" y="812926"/>
                  </a:lnTo>
                  <a:lnTo>
                    <a:pt x="2564130" y="758443"/>
                  </a:lnTo>
                  <a:lnTo>
                    <a:pt x="2568829" y="704214"/>
                  </a:lnTo>
                  <a:lnTo>
                    <a:pt x="2571877" y="650493"/>
                  </a:lnTo>
                  <a:lnTo>
                    <a:pt x="2573019" y="597026"/>
                  </a:lnTo>
                  <a:lnTo>
                    <a:pt x="2572385" y="544194"/>
                  </a:lnTo>
                  <a:lnTo>
                    <a:pt x="2569844" y="491616"/>
                  </a:lnTo>
                  <a:lnTo>
                    <a:pt x="2565527" y="439674"/>
                  </a:lnTo>
                  <a:lnTo>
                    <a:pt x="2559304" y="388238"/>
                  </a:lnTo>
                  <a:lnTo>
                    <a:pt x="2551049" y="337312"/>
                  </a:lnTo>
                  <a:lnTo>
                    <a:pt x="2541016" y="287019"/>
                  </a:lnTo>
                  <a:lnTo>
                    <a:pt x="2529078" y="237362"/>
                  </a:lnTo>
                  <a:lnTo>
                    <a:pt x="2515235" y="188340"/>
                  </a:lnTo>
                  <a:lnTo>
                    <a:pt x="2499360" y="139953"/>
                  </a:lnTo>
                  <a:lnTo>
                    <a:pt x="2481453" y="92201"/>
                  </a:lnTo>
                  <a:lnTo>
                    <a:pt x="2461641" y="45212"/>
                  </a:lnTo>
                  <a:lnTo>
                    <a:pt x="2440305" y="0"/>
                  </a:lnTo>
                  <a:close/>
                </a:path>
                <a:path w="2573020" h="3587750">
                  <a:moveTo>
                    <a:pt x="95376" y="3518407"/>
                  </a:moveTo>
                  <a:lnTo>
                    <a:pt x="48768" y="3518407"/>
                  </a:lnTo>
                  <a:lnTo>
                    <a:pt x="92027" y="3523075"/>
                  </a:lnTo>
                  <a:lnTo>
                    <a:pt x="95376" y="35184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4121" y="5104638"/>
              <a:ext cx="3733800" cy="725805"/>
            </a:xfrm>
            <a:custGeom>
              <a:avLst/>
              <a:gdLst/>
              <a:ahLst/>
              <a:cxnLst/>
              <a:rect l="l" t="t" r="r" b="b"/>
              <a:pathLst>
                <a:path w="3733800" h="725804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342900" y="0"/>
                  </a:lnTo>
                  <a:lnTo>
                    <a:pt x="369581" y="5393"/>
                  </a:lnTo>
                  <a:lnTo>
                    <a:pt x="391382" y="20097"/>
                  </a:lnTo>
                  <a:lnTo>
                    <a:pt x="406086" y="41898"/>
                  </a:lnTo>
                  <a:lnTo>
                    <a:pt x="411479" y="68580"/>
                  </a:lnTo>
                  <a:lnTo>
                    <a:pt x="411479" y="364236"/>
                  </a:lnTo>
                  <a:lnTo>
                    <a:pt x="406086" y="390917"/>
                  </a:lnTo>
                  <a:lnTo>
                    <a:pt x="391382" y="412718"/>
                  </a:lnTo>
                  <a:lnTo>
                    <a:pt x="369581" y="427422"/>
                  </a:lnTo>
                  <a:lnTo>
                    <a:pt x="342900" y="432816"/>
                  </a:lnTo>
                  <a:lnTo>
                    <a:pt x="68579" y="432816"/>
                  </a:lnTo>
                  <a:lnTo>
                    <a:pt x="41898" y="427422"/>
                  </a:lnTo>
                  <a:lnTo>
                    <a:pt x="20097" y="412718"/>
                  </a:lnTo>
                  <a:lnTo>
                    <a:pt x="5393" y="390917"/>
                  </a:lnTo>
                  <a:lnTo>
                    <a:pt x="0" y="364236"/>
                  </a:lnTo>
                  <a:lnTo>
                    <a:pt x="0" y="68580"/>
                  </a:lnTo>
                  <a:close/>
                </a:path>
                <a:path w="3733800" h="725804">
                  <a:moveTo>
                    <a:pt x="1205483" y="411734"/>
                  </a:moveTo>
                  <a:lnTo>
                    <a:pt x="1210411" y="387304"/>
                  </a:lnTo>
                  <a:lnTo>
                    <a:pt x="1223851" y="367363"/>
                  </a:lnTo>
                  <a:lnTo>
                    <a:pt x="1243792" y="353923"/>
                  </a:lnTo>
                  <a:lnTo>
                    <a:pt x="1268222" y="348996"/>
                  </a:lnTo>
                  <a:lnTo>
                    <a:pt x="3671061" y="348996"/>
                  </a:lnTo>
                  <a:lnTo>
                    <a:pt x="3695491" y="353923"/>
                  </a:lnTo>
                  <a:lnTo>
                    <a:pt x="3715432" y="367363"/>
                  </a:lnTo>
                  <a:lnTo>
                    <a:pt x="3728872" y="387304"/>
                  </a:lnTo>
                  <a:lnTo>
                    <a:pt x="3733800" y="411734"/>
                  </a:lnTo>
                  <a:lnTo>
                    <a:pt x="3733800" y="662686"/>
                  </a:lnTo>
                  <a:lnTo>
                    <a:pt x="3728872" y="687104"/>
                  </a:lnTo>
                  <a:lnTo>
                    <a:pt x="3715432" y="707047"/>
                  </a:lnTo>
                  <a:lnTo>
                    <a:pt x="3695491" y="720493"/>
                  </a:lnTo>
                  <a:lnTo>
                    <a:pt x="3671061" y="725424"/>
                  </a:lnTo>
                  <a:lnTo>
                    <a:pt x="1268222" y="725424"/>
                  </a:lnTo>
                  <a:lnTo>
                    <a:pt x="1243792" y="720493"/>
                  </a:lnTo>
                  <a:lnTo>
                    <a:pt x="1223851" y="707047"/>
                  </a:lnTo>
                  <a:lnTo>
                    <a:pt x="1210411" y="687104"/>
                  </a:lnTo>
                  <a:lnTo>
                    <a:pt x="1205483" y="662686"/>
                  </a:lnTo>
                  <a:lnTo>
                    <a:pt x="1205483" y="41173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2246" y="1673479"/>
              <a:ext cx="665480" cy="3790950"/>
            </a:xfrm>
            <a:custGeom>
              <a:avLst/>
              <a:gdLst/>
              <a:ahLst/>
              <a:cxnLst/>
              <a:rect l="l" t="t" r="r" b="b"/>
              <a:pathLst>
                <a:path w="665479" h="3790950">
                  <a:moveTo>
                    <a:pt x="69976" y="0"/>
                  </a:moveTo>
                  <a:lnTo>
                    <a:pt x="32130" y="33909"/>
                  </a:lnTo>
                  <a:lnTo>
                    <a:pt x="66167" y="71628"/>
                  </a:lnTo>
                  <a:lnTo>
                    <a:pt x="103885" y="37719"/>
                  </a:lnTo>
                  <a:lnTo>
                    <a:pt x="69976" y="0"/>
                  </a:lnTo>
                  <a:close/>
                </a:path>
                <a:path w="665479" h="3790950">
                  <a:moveTo>
                    <a:pt x="137922" y="75565"/>
                  </a:moveTo>
                  <a:lnTo>
                    <a:pt x="100075" y="109474"/>
                  </a:lnTo>
                  <a:lnTo>
                    <a:pt x="105155" y="115188"/>
                  </a:lnTo>
                  <a:lnTo>
                    <a:pt x="131191" y="147828"/>
                  </a:lnTo>
                  <a:lnTo>
                    <a:pt x="170814" y="116078"/>
                  </a:lnTo>
                  <a:lnTo>
                    <a:pt x="143001" y="81153"/>
                  </a:lnTo>
                  <a:lnTo>
                    <a:pt x="137922" y="75565"/>
                  </a:lnTo>
                  <a:close/>
                </a:path>
                <a:path w="665479" h="3790950">
                  <a:moveTo>
                    <a:pt x="202564" y="155829"/>
                  </a:moveTo>
                  <a:lnTo>
                    <a:pt x="162813" y="187451"/>
                  </a:lnTo>
                  <a:lnTo>
                    <a:pt x="172338" y="199390"/>
                  </a:lnTo>
                  <a:lnTo>
                    <a:pt x="192024" y="227203"/>
                  </a:lnTo>
                  <a:lnTo>
                    <a:pt x="233425" y="197866"/>
                  </a:lnTo>
                  <a:lnTo>
                    <a:pt x="211962" y="167640"/>
                  </a:lnTo>
                  <a:lnTo>
                    <a:pt x="202564" y="155829"/>
                  </a:lnTo>
                  <a:close/>
                </a:path>
                <a:path w="665479" h="3790950">
                  <a:moveTo>
                    <a:pt x="262889" y="239268"/>
                  </a:moveTo>
                  <a:lnTo>
                    <a:pt x="221487" y="268605"/>
                  </a:lnTo>
                  <a:lnTo>
                    <a:pt x="234823" y="287400"/>
                  </a:lnTo>
                  <a:lnTo>
                    <a:pt x="248793" y="309753"/>
                  </a:lnTo>
                  <a:lnTo>
                    <a:pt x="291846" y="282701"/>
                  </a:lnTo>
                  <a:lnTo>
                    <a:pt x="276225" y="257937"/>
                  </a:lnTo>
                  <a:lnTo>
                    <a:pt x="262889" y="239268"/>
                  </a:lnTo>
                  <a:close/>
                </a:path>
                <a:path w="665479" h="3790950">
                  <a:moveTo>
                    <a:pt x="318897" y="325628"/>
                  </a:moveTo>
                  <a:lnTo>
                    <a:pt x="275971" y="352806"/>
                  </a:lnTo>
                  <a:lnTo>
                    <a:pt x="292480" y="379095"/>
                  </a:lnTo>
                  <a:lnTo>
                    <a:pt x="301371" y="395097"/>
                  </a:lnTo>
                  <a:lnTo>
                    <a:pt x="345694" y="370332"/>
                  </a:lnTo>
                  <a:lnTo>
                    <a:pt x="335406" y="352044"/>
                  </a:lnTo>
                  <a:lnTo>
                    <a:pt x="318897" y="325628"/>
                  </a:lnTo>
                  <a:close/>
                </a:path>
                <a:path w="665479" h="3790950">
                  <a:moveTo>
                    <a:pt x="370458" y="414782"/>
                  </a:moveTo>
                  <a:lnTo>
                    <a:pt x="326135" y="439547"/>
                  </a:lnTo>
                  <a:lnTo>
                    <a:pt x="345439" y="474218"/>
                  </a:lnTo>
                  <a:lnTo>
                    <a:pt x="349630" y="482981"/>
                  </a:lnTo>
                  <a:lnTo>
                    <a:pt x="395224" y="460629"/>
                  </a:lnTo>
                  <a:lnTo>
                    <a:pt x="389762" y="449453"/>
                  </a:lnTo>
                  <a:lnTo>
                    <a:pt x="370458" y="414782"/>
                  </a:lnTo>
                  <a:close/>
                </a:path>
                <a:path w="665479" h="3790950">
                  <a:moveTo>
                    <a:pt x="417575" y="506222"/>
                  </a:moveTo>
                  <a:lnTo>
                    <a:pt x="371982" y="528574"/>
                  </a:lnTo>
                  <a:lnTo>
                    <a:pt x="393700" y="572770"/>
                  </a:lnTo>
                  <a:lnTo>
                    <a:pt x="393700" y="573024"/>
                  </a:lnTo>
                  <a:lnTo>
                    <a:pt x="440435" y="553085"/>
                  </a:lnTo>
                  <a:lnTo>
                    <a:pt x="439293" y="550418"/>
                  </a:lnTo>
                  <a:lnTo>
                    <a:pt x="417575" y="506222"/>
                  </a:lnTo>
                  <a:close/>
                </a:path>
                <a:path w="665479" h="3790950">
                  <a:moveTo>
                    <a:pt x="460375" y="599821"/>
                  </a:moveTo>
                  <a:lnTo>
                    <a:pt x="413766" y="619760"/>
                  </a:lnTo>
                  <a:lnTo>
                    <a:pt x="433704" y="666496"/>
                  </a:lnTo>
                  <a:lnTo>
                    <a:pt x="480441" y="646430"/>
                  </a:lnTo>
                  <a:lnTo>
                    <a:pt x="460375" y="599821"/>
                  </a:lnTo>
                  <a:close/>
                </a:path>
                <a:path w="665479" h="3790950">
                  <a:moveTo>
                    <a:pt x="498855" y="695198"/>
                  </a:moveTo>
                  <a:lnTo>
                    <a:pt x="451230" y="712724"/>
                  </a:lnTo>
                  <a:lnTo>
                    <a:pt x="468883" y="760349"/>
                  </a:lnTo>
                  <a:lnTo>
                    <a:pt x="516508" y="742823"/>
                  </a:lnTo>
                  <a:lnTo>
                    <a:pt x="498855" y="695198"/>
                  </a:lnTo>
                  <a:close/>
                </a:path>
                <a:path w="665479" h="3790950">
                  <a:moveTo>
                    <a:pt x="533146" y="792099"/>
                  </a:moveTo>
                  <a:lnTo>
                    <a:pt x="484631" y="807338"/>
                  </a:lnTo>
                  <a:lnTo>
                    <a:pt x="499999" y="855853"/>
                  </a:lnTo>
                  <a:lnTo>
                    <a:pt x="548512" y="840486"/>
                  </a:lnTo>
                  <a:lnTo>
                    <a:pt x="533146" y="792099"/>
                  </a:lnTo>
                  <a:close/>
                </a:path>
                <a:path w="665479" h="3790950">
                  <a:moveTo>
                    <a:pt x="563245" y="890270"/>
                  </a:moveTo>
                  <a:lnTo>
                    <a:pt x="514223" y="903351"/>
                  </a:lnTo>
                  <a:lnTo>
                    <a:pt x="527176" y="952500"/>
                  </a:lnTo>
                  <a:lnTo>
                    <a:pt x="576326" y="939419"/>
                  </a:lnTo>
                  <a:lnTo>
                    <a:pt x="563245" y="890270"/>
                  </a:lnTo>
                  <a:close/>
                </a:path>
                <a:path w="665479" h="3790950">
                  <a:moveTo>
                    <a:pt x="589406" y="989711"/>
                  </a:moveTo>
                  <a:lnTo>
                    <a:pt x="539750" y="1000506"/>
                  </a:lnTo>
                  <a:lnTo>
                    <a:pt x="550545" y="1050163"/>
                  </a:lnTo>
                  <a:lnTo>
                    <a:pt x="600075" y="1039368"/>
                  </a:lnTo>
                  <a:lnTo>
                    <a:pt x="589406" y="989711"/>
                  </a:lnTo>
                  <a:close/>
                </a:path>
                <a:path w="665479" h="3790950">
                  <a:moveTo>
                    <a:pt x="610870" y="1089025"/>
                  </a:moveTo>
                  <a:lnTo>
                    <a:pt x="561339" y="1099820"/>
                  </a:lnTo>
                  <a:lnTo>
                    <a:pt x="563499" y="1109853"/>
                  </a:lnTo>
                  <a:lnTo>
                    <a:pt x="570102" y="1148715"/>
                  </a:lnTo>
                  <a:lnTo>
                    <a:pt x="620141" y="1140079"/>
                  </a:lnTo>
                  <a:lnTo>
                    <a:pt x="613155" y="1099058"/>
                  </a:lnTo>
                  <a:lnTo>
                    <a:pt x="610870" y="1089025"/>
                  </a:lnTo>
                  <a:close/>
                </a:path>
                <a:path w="665479" h="3790950">
                  <a:moveTo>
                    <a:pt x="628776" y="1190117"/>
                  </a:moveTo>
                  <a:lnTo>
                    <a:pt x="578611" y="1198753"/>
                  </a:lnTo>
                  <a:lnTo>
                    <a:pt x="583183" y="1225169"/>
                  </a:lnTo>
                  <a:lnTo>
                    <a:pt x="586104" y="1247902"/>
                  </a:lnTo>
                  <a:lnTo>
                    <a:pt x="636397" y="1241425"/>
                  </a:lnTo>
                  <a:lnTo>
                    <a:pt x="633222" y="1216660"/>
                  </a:lnTo>
                  <a:lnTo>
                    <a:pt x="628776" y="1190117"/>
                  </a:lnTo>
                  <a:close/>
                </a:path>
                <a:path w="665479" h="3790950">
                  <a:moveTo>
                    <a:pt x="642874" y="1291844"/>
                  </a:moveTo>
                  <a:lnTo>
                    <a:pt x="592454" y="1298321"/>
                  </a:lnTo>
                  <a:lnTo>
                    <a:pt x="598170" y="1342644"/>
                  </a:lnTo>
                  <a:lnTo>
                    <a:pt x="598551" y="1347597"/>
                  </a:lnTo>
                  <a:lnTo>
                    <a:pt x="649224" y="1343279"/>
                  </a:lnTo>
                  <a:lnTo>
                    <a:pt x="648588" y="1336167"/>
                  </a:lnTo>
                  <a:lnTo>
                    <a:pt x="642874" y="1291844"/>
                  </a:lnTo>
                  <a:close/>
                </a:path>
                <a:path w="665479" h="3790950">
                  <a:moveTo>
                    <a:pt x="653542" y="1393952"/>
                  </a:moveTo>
                  <a:lnTo>
                    <a:pt x="602869" y="1398270"/>
                  </a:lnTo>
                  <a:lnTo>
                    <a:pt x="607186" y="1448816"/>
                  </a:lnTo>
                  <a:lnTo>
                    <a:pt x="657859" y="1444498"/>
                  </a:lnTo>
                  <a:lnTo>
                    <a:pt x="653542" y="1393952"/>
                  </a:lnTo>
                  <a:close/>
                </a:path>
                <a:path w="665479" h="3790950">
                  <a:moveTo>
                    <a:pt x="660653" y="1496314"/>
                  </a:moveTo>
                  <a:lnTo>
                    <a:pt x="609980" y="1498600"/>
                  </a:lnTo>
                  <a:lnTo>
                    <a:pt x="612267" y="1549273"/>
                  </a:lnTo>
                  <a:lnTo>
                    <a:pt x="662939" y="1546987"/>
                  </a:lnTo>
                  <a:lnTo>
                    <a:pt x="660653" y="1496314"/>
                  </a:lnTo>
                  <a:close/>
                </a:path>
                <a:path w="665479" h="3790950">
                  <a:moveTo>
                    <a:pt x="664591" y="1598803"/>
                  </a:moveTo>
                  <a:lnTo>
                    <a:pt x="613791" y="1599057"/>
                  </a:lnTo>
                  <a:lnTo>
                    <a:pt x="614172" y="1649857"/>
                  </a:lnTo>
                  <a:lnTo>
                    <a:pt x="664972" y="1649603"/>
                  </a:lnTo>
                  <a:lnTo>
                    <a:pt x="664591" y="1598803"/>
                  </a:lnTo>
                  <a:close/>
                </a:path>
                <a:path w="665479" h="3790950">
                  <a:moveTo>
                    <a:pt x="665226" y="1700403"/>
                  </a:moveTo>
                  <a:lnTo>
                    <a:pt x="614426" y="1700657"/>
                  </a:lnTo>
                  <a:lnTo>
                    <a:pt x="614426" y="1706753"/>
                  </a:lnTo>
                  <a:lnTo>
                    <a:pt x="613028" y="1750441"/>
                  </a:lnTo>
                  <a:lnTo>
                    <a:pt x="663701" y="1752092"/>
                  </a:lnTo>
                  <a:lnTo>
                    <a:pt x="665213" y="1706753"/>
                  </a:lnTo>
                  <a:lnTo>
                    <a:pt x="665226" y="1700403"/>
                  </a:lnTo>
                  <a:close/>
                </a:path>
                <a:path w="665479" h="3790950">
                  <a:moveTo>
                    <a:pt x="611377" y="1801241"/>
                  </a:moveTo>
                  <a:lnTo>
                    <a:pt x="610361" y="1831340"/>
                  </a:lnTo>
                  <a:lnTo>
                    <a:pt x="608964" y="1851025"/>
                  </a:lnTo>
                  <a:lnTo>
                    <a:pt x="659637" y="1854581"/>
                  </a:lnTo>
                  <a:lnTo>
                    <a:pt x="661161" y="1832991"/>
                  </a:lnTo>
                  <a:lnTo>
                    <a:pt x="662051" y="1802892"/>
                  </a:lnTo>
                  <a:lnTo>
                    <a:pt x="611377" y="1801241"/>
                  </a:lnTo>
                  <a:close/>
                </a:path>
                <a:path w="665479" h="3790950">
                  <a:moveTo>
                    <a:pt x="605408" y="1901698"/>
                  </a:moveTo>
                  <a:lnTo>
                    <a:pt x="601852" y="1952371"/>
                  </a:lnTo>
                  <a:lnTo>
                    <a:pt x="652526" y="1955927"/>
                  </a:lnTo>
                  <a:lnTo>
                    <a:pt x="656081" y="1905254"/>
                  </a:lnTo>
                  <a:lnTo>
                    <a:pt x="605408" y="1901698"/>
                  </a:lnTo>
                  <a:close/>
                </a:path>
                <a:path w="665479" h="3790950">
                  <a:moveTo>
                    <a:pt x="596773" y="2002028"/>
                  </a:moveTo>
                  <a:lnTo>
                    <a:pt x="591311" y="2052447"/>
                  </a:lnTo>
                  <a:lnTo>
                    <a:pt x="641857" y="2057908"/>
                  </a:lnTo>
                  <a:lnTo>
                    <a:pt x="647319" y="2007362"/>
                  </a:lnTo>
                  <a:lnTo>
                    <a:pt x="596773" y="2002028"/>
                  </a:lnTo>
                  <a:close/>
                </a:path>
                <a:path w="665479" h="3790950">
                  <a:moveTo>
                    <a:pt x="585470" y="2102104"/>
                  </a:moveTo>
                  <a:lnTo>
                    <a:pt x="578230" y="2152396"/>
                  </a:lnTo>
                  <a:lnTo>
                    <a:pt x="628523" y="2159508"/>
                  </a:lnTo>
                  <a:lnTo>
                    <a:pt x="635761" y="2109216"/>
                  </a:lnTo>
                  <a:lnTo>
                    <a:pt x="585470" y="2102104"/>
                  </a:lnTo>
                  <a:close/>
                </a:path>
                <a:path w="665479" h="3790950">
                  <a:moveTo>
                    <a:pt x="571119" y="2202688"/>
                  </a:moveTo>
                  <a:lnTo>
                    <a:pt x="569468" y="2213356"/>
                  </a:lnTo>
                  <a:lnTo>
                    <a:pt x="562609" y="2251837"/>
                  </a:lnTo>
                  <a:lnTo>
                    <a:pt x="612648" y="2260727"/>
                  </a:lnTo>
                  <a:lnTo>
                    <a:pt x="619759" y="2220468"/>
                  </a:lnTo>
                  <a:lnTo>
                    <a:pt x="621410" y="2209800"/>
                  </a:lnTo>
                  <a:lnTo>
                    <a:pt x="571119" y="2202688"/>
                  </a:lnTo>
                  <a:close/>
                </a:path>
                <a:path w="665479" h="3790950">
                  <a:moveTo>
                    <a:pt x="553720" y="2301875"/>
                  </a:moveTo>
                  <a:lnTo>
                    <a:pt x="546480" y="2342642"/>
                  </a:lnTo>
                  <a:lnTo>
                    <a:pt x="544702" y="2350897"/>
                  </a:lnTo>
                  <a:lnTo>
                    <a:pt x="594359" y="2361565"/>
                  </a:lnTo>
                  <a:lnTo>
                    <a:pt x="596392" y="2351532"/>
                  </a:lnTo>
                  <a:lnTo>
                    <a:pt x="603757" y="2310765"/>
                  </a:lnTo>
                  <a:lnTo>
                    <a:pt x="553720" y="2301875"/>
                  </a:lnTo>
                  <a:close/>
                </a:path>
                <a:path w="665479" h="3790950">
                  <a:moveTo>
                    <a:pt x="534034" y="2400554"/>
                  </a:moveTo>
                  <a:lnTo>
                    <a:pt x="523367" y="2450338"/>
                  </a:lnTo>
                  <a:lnTo>
                    <a:pt x="573024" y="2460879"/>
                  </a:lnTo>
                  <a:lnTo>
                    <a:pt x="583692" y="2411222"/>
                  </a:lnTo>
                  <a:lnTo>
                    <a:pt x="534034" y="2400554"/>
                  </a:lnTo>
                  <a:close/>
                </a:path>
                <a:path w="665479" h="3790950">
                  <a:moveTo>
                    <a:pt x="512063" y="2498852"/>
                  </a:moveTo>
                  <a:lnTo>
                    <a:pt x="499745" y="2548128"/>
                  </a:lnTo>
                  <a:lnTo>
                    <a:pt x="549021" y="2560447"/>
                  </a:lnTo>
                  <a:lnTo>
                    <a:pt x="561339" y="2511171"/>
                  </a:lnTo>
                  <a:lnTo>
                    <a:pt x="512063" y="2498852"/>
                  </a:lnTo>
                  <a:close/>
                </a:path>
                <a:path w="665479" h="3790950">
                  <a:moveTo>
                    <a:pt x="487425" y="2597404"/>
                  </a:moveTo>
                  <a:lnTo>
                    <a:pt x="485901" y="2603246"/>
                  </a:lnTo>
                  <a:lnTo>
                    <a:pt x="473836" y="2645537"/>
                  </a:lnTo>
                  <a:lnTo>
                    <a:pt x="522731" y="2659507"/>
                  </a:lnTo>
                  <a:lnTo>
                    <a:pt x="535177" y="2615565"/>
                  </a:lnTo>
                  <a:lnTo>
                    <a:pt x="536701" y="2609723"/>
                  </a:lnTo>
                  <a:lnTo>
                    <a:pt x="487425" y="2597404"/>
                  </a:lnTo>
                  <a:close/>
                </a:path>
                <a:path w="665479" h="3790950">
                  <a:moveTo>
                    <a:pt x="459867" y="2694432"/>
                  </a:moveTo>
                  <a:lnTo>
                    <a:pt x="448563" y="2734437"/>
                  </a:lnTo>
                  <a:lnTo>
                    <a:pt x="445897" y="2742438"/>
                  </a:lnTo>
                  <a:lnTo>
                    <a:pt x="494283" y="2757932"/>
                  </a:lnTo>
                  <a:lnTo>
                    <a:pt x="497331" y="2748280"/>
                  </a:lnTo>
                  <a:lnTo>
                    <a:pt x="508761" y="2708402"/>
                  </a:lnTo>
                  <a:lnTo>
                    <a:pt x="459867" y="2694432"/>
                  </a:lnTo>
                  <a:close/>
                </a:path>
                <a:path w="665479" h="3790950">
                  <a:moveTo>
                    <a:pt x="430402" y="2790698"/>
                  </a:moveTo>
                  <a:lnTo>
                    <a:pt x="414908" y="2839085"/>
                  </a:lnTo>
                  <a:lnTo>
                    <a:pt x="463296" y="2854706"/>
                  </a:lnTo>
                  <a:lnTo>
                    <a:pt x="478789" y="2806319"/>
                  </a:lnTo>
                  <a:lnTo>
                    <a:pt x="430402" y="2790698"/>
                  </a:lnTo>
                  <a:close/>
                </a:path>
                <a:path w="665479" h="3790950">
                  <a:moveTo>
                    <a:pt x="398906" y="2886456"/>
                  </a:moveTo>
                  <a:lnTo>
                    <a:pt x="381761" y="2934335"/>
                  </a:lnTo>
                  <a:lnTo>
                    <a:pt x="429641" y="2951353"/>
                  </a:lnTo>
                  <a:lnTo>
                    <a:pt x="446785" y="2903601"/>
                  </a:lnTo>
                  <a:lnTo>
                    <a:pt x="398906" y="2886456"/>
                  </a:lnTo>
                  <a:close/>
                </a:path>
                <a:path w="665479" h="3790950">
                  <a:moveTo>
                    <a:pt x="364744" y="2982087"/>
                  </a:moveTo>
                  <a:lnTo>
                    <a:pt x="359409" y="2996946"/>
                  </a:lnTo>
                  <a:lnTo>
                    <a:pt x="346836" y="3028823"/>
                  </a:lnTo>
                  <a:lnTo>
                    <a:pt x="394080" y="3047365"/>
                  </a:lnTo>
                  <a:lnTo>
                    <a:pt x="407288" y="3014091"/>
                  </a:lnTo>
                  <a:lnTo>
                    <a:pt x="412496" y="2999232"/>
                  </a:lnTo>
                  <a:lnTo>
                    <a:pt x="364744" y="2982087"/>
                  </a:lnTo>
                  <a:close/>
                </a:path>
                <a:path w="665479" h="3790950">
                  <a:moveTo>
                    <a:pt x="328295" y="3076067"/>
                  </a:moveTo>
                  <a:lnTo>
                    <a:pt x="309752" y="3123438"/>
                  </a:lnTo>
                  <a:lnTo>
                    <a:pt x="356997" y="3141980"/>
                  </a:lnTo>
                  <a:lnTo>
                    <a:pt x="375538" y="3094736"/>
                  </a:lnTo>
                  <a:lnTo>
                    <a:pt x="328295" y="3076067"/>
                  </a:lnTo>
                  <a:close/>
                </a:path>
                <a:path w="665479" h="3790950">
                  <a:moveTo>
                    <a:pt x="290068" y="3169412"/>
                  </a:moveTo>
                  <a:lnTo>
                    <a:pt x="270001" y="3216021"/>
                  </a:lnTo>
                  <a:lnTo>
                    <a:pt x="316610" y="3236087"/>
                  </a:lnTo>
                  <a:lnTo>
                    <a:pt x="336676" y="3189478"/>
                  </a:lnTo>
                  <a:lnTo>
                    <a:pt x="290068" y="3169412"/>
                  </a:lnTo>
                  <a:close/>
                </a:path>
                <a:path w="665479" h="3790950">
                  <a:moveTo>
                    <a:pt x="250062" y="3261868"/>
                  </a:moveTo>
                  <a:lnTo>
                    <a:pt x="228600" y="3307969"/>
                  </a:lnTo>
                  <a:lnTo>
                    <a:pt x="274574" y="3329432"/>
                  </a:lnTo>
                  <a:lnTo>
                    <a:pt x="296036" y="3283458"/>
                  </a:lnTo>
                  <a:lnTo>
                    <a:pt x="250062" y="3261868"/>
                  </a:lnTo>
                  <a:close/>
                </a:path>
                <a:path w="665479" h="3790950">
                  <a:moveTo>
                    <a:pt x="207009" y="3353943"/>
                  </a:moveTo>
                  <a:lnTo>
                    <a:pt x="190246" y="3389884"/>
                  </a:lnTo>
                  <a:lnTo>
                    <a:pt x="185547" y="3399028"/>
                  </a:lnTo>
                  <a:lnTo>
                    <a:pt x="230885" y="3422015"/>
                  </a:lnTo>
                  <a:lnTo>
                    <a:pt x="236220" y="3411474"/>
                  </a:lnTo>
                  <a:lnTo>
                    <a:pt x="252983" y="3375406"/>
                  </a:lnTo>
                  <a:lnTo>
                    <a:pt x="207009" y="3353943"/>
                  </a:lnTo>
                  <a:close/>
                </a:path>
                <a:path w="665479" h="3790950">
                  <a:moveTo>
                    <a:pt x="162559" y="3444367"/>
                  </a:moveTo>
                  <a:lnTo>
                    <a:pt x="139573" y="3489706"/>
                  </a:lnTo>
                  <a:lnTo>
                    <a:pt x="184911" y="3512693"/>
                  </a:lnTo>
                  <a:lnTo>
                    <a:pt x="207899" y="3467354"/>
                  </a:lnTo>
                  <a:lnTo>
                    <a:pt x="162559" y="3444367"/>
                  </a:lnTo>
                  <a:close/>
                </a:path>
                <a:path w="665479" h="3790950">
                  <a:moveTo>
                    <a:pt x="26161" y="3545204"/>
                  </a:moveTo>
                  <a:lnTo>
                    <a:pt x="0" y="3790442"/>
                  </a:lnTo>
                  <a:lnTo>
                    <a:pt x="54500" y="3759835"/>
                  </a:lnTo>
                  <a:lnTo>
                    <a:pt x="47371" y="3759835"/>
                  </a:lnTo>
                  <a:lnTo>
                    <a:pt x="3555" y="3734054"/>
                  </a:lnTo>
                  <a:lnTo>
                    <a:pt x="17399" y="3710559"/>
                  </a:lnTo>
                  <a:lnTo>
                    <a:pt x="38412" y="3710559"/>
                  </a:lnTo>
                  <a:lnTo>
                    <a:pt x="51052" y="3703461"/>
                  </a:lnTo>
                  <a:lnTo>
                    <a:pt x="51144" y="3671430"/>
                  </a:lnTo>
                  <a:lnTo>
                    <a:pt x="43179" y="3666744"/>
                  </a:lnTo>
                  <a:lnTo>
                    <a:pt x="51197" y="3653153"/>
                  </a:lnTo>
                  <a:lnTo>
                    <a:pt x="51341" y="3602990"/>
                  </a:lnTo>
                  <a:lnTo>
                    <a:pt x="51409" y="3570478"/>
                  </a:lnTo>
                  <a:lnTo>
                    <a:pt x="49450" y="3560742"/>
                  </a:lnTo>
                  <a:lnTo>
                    <a:pt x="44037" y="3552666"/>
                  </a:lnTo>
                  <a:lnTo>
                    <a:pt x="36004" y="3547209"/>
                  </a:lnTo>
                  <a:lnTo>
                    <a:pt x="26161" y="3545204"/>
                  </a:lnTo>
                  <a:close/>
                </a:path>
                <a:path w="665479" h="3790950">
                  <a:moveTo>
                    <a:pt x="17399" y="3710559"/>
                  </a:moveTo>
                  <a:lnTo>
                    <a:pt x="3555" y="3734054"/>
                  </a:lnTo>
                  <a:lnTo>
                    <a:pt x="47371" y="3759835"/>
                  </a:lnTo>
                  <a:lnTo>
                    <a:pt x="54887" y="3747008"/>
                  </a:lnTo>
                  <a:lnTo>
                    <a:pt x="50926" y="3747008"/>
                  </a:lnTo>
                  <a:lnTo>
                    <a:pt x="13080" y="3724783"/>
                  </a:lnTo>
                  <a:lnTo>
                    <a:pt x="27685" y="3716582"/>
                  </a:lnTo>
                  <a:lnTo>
                    <a:pt x="17399" y="3710559"/>
                  </a:lnTo>
                  <a:close/>
                </a:path>
                <a:path w="665479" h="3790950">
                  <a:moveTo>
                    <a:pt x="78954" y="3687793"/>
                  </a:moveTo>
                  <a:lnTo>
                    <a:pt x="51052" y="3703461"/>
                  </a:lnTo>
                  <a:lnTo>
                    <a:pt x="50975" y="3730218"/>
                  </a:lnTo>
                  <a:lnTo>
                    <a:pt x="61213" y="3736213"/>
                  </a:lnTo>
                  <a:lnTo>
                    <a:pt x="47371" y="3759835"/>
                  </a:lnTo>
                  <a:lnTo>
                    <a:pt x="54500" y="3759835"/>
                  </a:lnTo>
                  <a:lnTo>
                    <a:pt x="174356" y="3692525"/>
                  </a:lnTo>
                  <a:lnTo>
                    <a:pt x="86995" y="3692525"/>
                  </a:lnTo>
                  <a:lnTo>
                    <a:pt x="78954" y="3687793"/>
                  </a:lnTo>
                  <a:close/>
                </a:path>
                <a:path w="665479" h="3790950">
                  <a:moveTo>
                    <a:pt x="27685" y="3716582"/>
                  </a:moveTo>
                  <a:lnTo>
                    <a:pt x="13080" y="3724783"/>
                  </a:lnTo>
                  <a:lnTo>
                    <a:pt x="50926" y="3747008"/>
                  </a:lnTo>
                  <a:lnTo>
                    <a:pt x="50975" y="3730218"/>
                  </a:lnTo>
                  <a:lnTo>
                    <a:pt x="27685" y="3716582"/>
                  </a:lnTo>
                  <a:close/>
                </a:path>
                <a:path w="665479" h="3790950">
                  <a:moveTo>
                    <a:pt x="50975" y="3730218"/>
                  </a:moveTo>
                  <a:lnTo>
                    <a:pt x="50926" y="3747008"/>
                  </a:lnTo>
                  <a:lnTo>
                    <a:pt x="54887" y="3747008"/>
                  </a:lnTo>
                  <a:lnTo>
                    <a:pt x="61213" y="3736213"/>
                  </a:lnTo>
                  <a:lnTo>
                    <a:pt x="50975" y="3730218"/>
                  </a:lnTo>
                  <a:close/>
                </a:path>
                <a:path w="665479" h="3790950">
                  <a:moveTo>
                    <a:pt x="51052" y="3703461"/>
                  </a:moveTo>
                  <a:lnTo>
                    <a:pt x="27685" y="3716582"/>
                  </a:lnTo>
                  <a:lnTo>
                    <a:pt x="50975" y="3730218"/>
                  </a:lnTo>
                  <a:lnTo>
                    <a:pt x="51052" y="3703461"/>
                  </a:lnTo>
                  <a:close/>
                </a:path>
                <a:path w="665479" h="3790950">
                  <a:moveTo>
                    <a:pt x="38412" y="3710559"/>
                  </a:moveTo>
                  <a:lnTo>
                    <a:pt x="17399" y="3710559"/>
                  </a:lnTo>
                  <a:lnTo>
                    <a:pt x="27685" y="3716582"/>
                  </a:lnTo>
                  <a:lnTo>
                    <a:pt x="38412" y="3710559"/>
                  </a:lnTo>
                  <a:close/>
                </a:path>
                <a:path w="665479" h="3790950">
                  <a:moveTo>
                    <a:pt x="95084" y="3678736"/>
                  </a:moveTo>
                  <a:lnTo>
                    <a:pt x="78954" y="3687793"/>
                  </a:lnTo>
                  <a:lnTo>
                    <a:pt x="86995" y="3692525"/>
                  </a:lnTo>
                  <a:lnTo>
                    <a:pt x="95084" y="3678736"/>
                  </a:lnTo>
                  <a:close/>
                </a:path>
                <a:path w="665479" h="3790950">
                  <a:moveTo>
                    <a:pt x="176528" y="3635325"/>
                  </a:moveTo>
                  <a:lnTo>
                    <a:pt x="166877" y="3638423"/>
                  </a:lnTo>
                  <a:lnTo>
                    <a:pt x="95084" y="3678736"/>
                  </a:lnTo>
                  <a:lnTo>
                    <a:pt x="86995" y="3692525"/>
                  </a:lnTo>
                  <a:lnTo>
                    <a:pt x="174356" y="3692525"/>
                  </a:lnTo>
                  <a:lnTo>
                    <a:pt x="191770" y="3682746"/>
                  </a:lnTo>
                  <a:lnTo>
                    <a:pt x="199405" y="3676169"/>
                  </a:lnTo>
                  <a:lnTo>
                    <a:pt x="203803" y="3667474"/>
                  </a:lnTo>
                  <a:lnTo>
                    <a:pt x="204628" y="3657778"/>
                  </a:lnTo>
                  <a:lnTo>
                    <a:pt x="201549" y="3648202"/>
                  </a:lnTo>
                  <a:lnTo>
                    <a:pt x="194970" y="3640512"/>
                  </a:lnTo>
                  <a:lnTo>
                    <a:pt x="186261" y="3636121"/>
                  </a:lnTo>
                  <a:lnTo>
                    <a:pt x="176528" y="3635325"/>
                  </a:lnTo>
                  <a:close/>
                </a:path>
                <a:path w="665479" h="3790950">
                  <a:moveTo>
                    <a:pt x="67691" y="3623183"/>
                  </a:moveTo>
                  <a:lnTo>
                    <a:pt x="53594" y="3649091"/>
                  </a:lnTo>
                  <a:lnTo>
                    <a:pt x="51197" y="3653153"/>
                  </a:lnTo>
                  <a:lnTo>
                    <a:pt x="51144" y="3671430"/>
                  </a:lnTo>
                  <a:lnTo>
                    <a:pt x="78954" y="3687793"/>
                  </a:lnTo>
                  <a:lnTo>
                    <a:pt x="95084" y="3678736"/>
                  </a:lnTo>
                  <a:lnTo>
                    <a:pt x="98171" y="3673475"/>
                  </a:lnTo>
                  <a:lnTo>
                    <a:pt x="112268" y="3647567"/>
                  </a:lnTo>
                  <a:lnTo>
                    <a:pt x="67691" y="3623183"/>
                  </a:lnTo>
                  <a:close/>
                </a:path>
                <a:path w="665479" h="3790950">
                  <a:moveTo>
                    <a:pt x="51197" y="3653153"/>
                  </a:moveTo>
                  <a:lnTo>
                    <a:pt x="43179" y="3666744"/>
                  </a:lnTo>
                  <a:lnTo>
                    <a:pt x="51144" y="3671430"/>
                  </a:lnTo>
                  <a:lnTo>
                    <a:pt x="51197" y="3653153"/>
                  </a:lnTo>
                  <a:close/>
                </a:path>
                <a:path w="665479" h="3790950">
                  <a:moveTo>
                    <a:pt x="116458" y="3534029"/>
                  </a:moveTo>
                  <a:lnTo>
                    <a:pt x="92075" y="3578606"/>
                  </a:lnTo>
                  <a:lnTo>
                    <a:pt x="136651" y="3602990"/>
                  </a:lnTo>
                  <a:lnTo>
                    <a:pt x="161035" y="3558413"/>
                  </a:lnTo>
                  <a:lnTo>
                    <a:pt x="116458" y="353402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2513" y="1276350"/>
              <a:ext cx="2734310" cy="439420"/>
            </a:xfrm>
            <a:custGeom>
              <a:avLst/>
              <a:gdLst/>
              <a:ahLst/>
              <a:cxnLst/>
              <a:rect l="l" t="t" r="r" b="b"/>
              <a:pathLst>
                <a:path w="2734309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2660904" y="0"/>
                  </a:lnTo>
                  <a:lnTo>
                    <a:pt x="2689371" y="5750"/>
                  </a:lnTo>
                  <a:lnTo>
                    <a:pt x="2712624" y="21431"/>
                  </a:lnTo>
                  <a:lnTo>
                    <a:pt x="2728305" y="44684"/>
                  </a:lnTo>
                  <a:lnTo>
                    <a:pt x="2734056" y="73151"/>
                  </a:lnTo>
                  <a:lnTo>
                    <a:pt x="2734056" y="365760"/>
                  </a:lnTo>
                  <a:lnTo>
                    <a:pt x="2728305" y="394227"/>
                  </a:lnTo>
                  <a:lnTo>
                    <a:pt x="2712624" y="417480"/>
                  </a:lnTo>
                  <a:lnTo>
                    <a:pt x="2689371" y="433161"/>
                  </a:lnTo>
                  <a:lnTo>
                    <a:pt x="2660904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38099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45523" y="1123188"/>
            <a:ext cx="3046730" cy="2476500"/>
            <a:chOff x="9145523" y="1123188"/>
            <a:chExt cx="3046730" cy="24765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2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5523" y="1123188"/>
              <a:ext cx="160020" cy="670560"/>
            </a:xfrm>
            <a:custGeom>
              <a:avLst/>
              <a:gdLst/>
              <a:ahLst/>
              <a:cxnLst/>
              <a:rect l="l" t="t" r="r" b="b"/>
              <a:pathLst>
                <a:path w="160020" h="670560">
                  <a:moveTo>
                    <a:pt x="0" y="670560"/>
                  </a:moveTo>
                  <a:lnTo>
                    <a:pt x="160020" y="670560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05543" y="1123188"/>
              <a:ext cx="2886710" cy="670560"/>
            </a:xfrm>
            <a:custGeom>
              <a:avLst/>
              <a:gdLst/>
              <a:ahLst/>
              <a:cxnLst/>
              <a:rect l="l" t="t" r="r" b="b"/>
              <a:pathLst>
                <a:path w="2886709" h="670560">
                  <a:moveTo>
                    <a:pt x="0" y="670560"/>
                  </a:moveTo>
                  <a:lnTo>
                    <a:pt x="2886455" y="670560"/>
                  </a:lnTo>
                  <a:lnTo>
                    <a:pt x="2886455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9825" y="1245108"/>
              <a:ext cx="2341879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1E0C32E-60CF-13C6-E025-459FA7DA84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365" y="2750261"/>
            <a:ext cx="7443088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5A6F-ADB6-9D34-53CE-5D5A59E88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332" y="549859"/>
            <a:ext cx="779754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150617"/>
            <a:ext cx="7661909" cy="609600"/>
            <a:chOff x="2404617" y="2150617"/>
            <a:chExt cx="7661909" cy="609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150617"/>
              <a:ext cx="766178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455417"/>
              <a:ext cx="1597659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5619877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1737"/>
            <a:ext cx="5638291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452" y="2017659"/>
            <a:ext cx="849098" cy="7866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452" y="3445594"/>
            <a:ext cx="849098" cy="7882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290" y="5002029"/>
            <a:ext cx="857422" cy="531352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9ECEC5-C14B-3F3C-1BE7-DC420519D5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7" y="549859"/>
            <a:ext cx="644182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188" y="1526539"/>
          <a:ext cx="9770744" cy="3938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8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^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8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.*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.+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02130" y="1579117"/>
            <a:ext cx="1921510" cy="731520"/>
            <a:chOff x="1302130" y="1579117"/>
            <a:chExt cx="192151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130" y="1579117"/>
              <a:ext cx="151079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130" y="1944877"/>
              <a:ext cx="1921510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6405" y="1579117"/>
            <a:ext cx="15466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56405" y="2471927"/>
            <a:ext cx="34798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6405" y="3172079"/>
            <a:ext cx="3359530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6405" y="3872229"/>
            <a:ext cx="590257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56405" y="4695444"/>
            <a:ext cx="5134863" cy="36576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2365247"/>
            <a:ext cx="1210310" cy="3001010"/>
          </a:xfrm>
          <a:custGeom>
            <a:avLst/>
            <a:gdLst/>
            <a:ahLst/>
            <a:cxnLst/>
            <a:rect l="l" t="t" r="r" b="b"/>
            <a:pathLst>
              <a:path w="1210310" h="3001010">
                <a:moveTo>
                  <a:pt x="1210056" y="2628900"/>
                </a:moveTo>
                <a:lnTo>
                  <a:pt x="838200" y="2257044"/>
                </a:lnTo>
                <a:lnTo>
                  <a:pt x="838200" y="2442972"/>
                </a:lnTo>
                <a:lnTo>
                  <a:pt x="0" y="2442972"/>
                </a:lnTo>
                <a:lnTo>
                  <a:pt x="0" y="2814828"/>
                </a:lnTo>
                <a:lnTo>
                  <a:pt x="838200" y="2814828"/>
                </a:lnTo>
                <a:lnTo>
                  <a:pt x="838200" y="3000756"/>
                </a:lnTo>
                <a:lnTo>
                  <a:pt x="1210056" y="2628900"/>
                </a:lnTo>
                <a:close/>
              </a:path>
              <a:path w="1210310" h="3001010">
                <a:moveTo>
                  <a:pt x="1210056" y="1876044"/>
                </a:moveTo>
                <a:lnTo>
                  <a:pt x="838200" y="1504188"/>
                </a:lnTo>
                <a:lnTo>
                  <a:pt x="838200" y="1690116"/>
                </a:lnTo>
                <a:lnTo>
                  <a:pt x="0" y="1690116"/>
                </a:lnTo>
                <a:lnTo>
                  <a:pt x="0" y="2061972"/>
                </a:lnTo>
                <a:lnTo>
                  <a:pt x="838200" y="2061972"/>
                </a:lnTo>
                <a:lnTo>
                  <a:pt x="838200" y="2247900"/>
                </a:lnTo>
                <a:lnTo>
                  <a:pt x="1210056" y="1876044"/>
                </a:lnTo>
                <a:close/>
              </a:path>
              <a:path w="1210310" h="3001010">
                <a:moveTo>
                  <a:pt x="1210056" y="1124712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12"/>
                </a:lnTo>
                <a:close/>
              </a:path>
              <a:path w="1210310" h="3001010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46CD35-91A7-80D6-6432-DCDA2A77FA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62363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9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860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”^I</a:t>
            </a:r>
            <a:r>
              <a:rPr sz="2400" spc="2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have</a:t>
            </a:r>
            <a:r>
              <a:rPr sz="2400" spc="3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400" spc="2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(.*)</a:t>
            </a:r>
            <a:r>
              <a:rPr sz="2400" spc="3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smoothies$"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smoothieCount)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2416" y="790320"/>
            <a:ext cx="3345433" cy="4267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74691" y="909827"/>
            <a:ext cx="1101725" cy="3244215"/>
            <a:chOff x="4774691" y="909827"/>
            <a:chExt cx="1101725" cy="3244215"/>
          </a:xfrm>
        </p:grpSpPr>
        <p:sp>
          <p:nvSpPr>
            <p:cNvPr id="8" name="object 8"/>
            <p:cNvSpPr/>
            <p:nvPr/>
          </p:nvSpPr>
          <p:spPr>
            <a:xfrm>
              <a:off x="5165597" y="1257553"/>
              <a:ext cx="711200" cy="2896870"/>
            </a:xfrm>
            <a:custGeom>
              <a:avLst/>
              <a:gdLst/>
              <a:ahLst/>
              <a:cxnLst/>
              <a:rect l="l" t="t" r="r" b="b"/>
              <a:pathLst>
                <a:path w="711200" h="2896870">
                  <a:moveTo>
                    <a:pt x="321998" y="2666751"/>
                  </a:moveTo>
                  <a:lnTo>
                    <a:pt x="312912" y="2670000"/>
                  </a:lnTo>
                  <a:lnTo>
                    <a:pt x="305706" y="2676415"/>
                  </a:lnTo>
                  <a:lnTo>
                    <a:pt x="301371" y="2685415"/>
                  </a:lnTo>
                  <a:lnTo>
                    <a:pt x="247903" y="2896489"/>
                  </a:lnTo>
                  <a:lnTo>
                    <a:pt x="315439" y="2878074"/>
                  </a:lnTo>
                  <a:lnTo>
                    <a:pt x="301116" y="2878074"/>
                  </a:lnTo>
                  <a:lnTo>
                    <a:pt x="264540" y="2843657"/>
                  </a:lnTo>
                  <a:lnTo>
                    <a:pt x="292607" y="2812034"/>
                  </a:lnTo>
                  <a:lnTo>
                    <a:pt x="332104" y="2761742"/>
                  </a:lnTo>
                  <a:lnTo>
                    <a:pt x="350138" y="2697734"/>
                  </a:lnTo>
                  <a:lnTo>
                    <a:pt x="350641" y="2687756"/>
                  </a:lnTo>
                  <a:lnTo>
                    <a:pt x="347392" y="2678684"/>
                  </a:lnTo>
                  <a:lnTo>
                    <a:pt x="340977" y="2671516"/>
                  </a:lnTo>
                  <a:lnTo>
                    <a:pt x="331977" y="2667254"/>
                  </a:lnTo>
                  <a:lnTo>
                    <a:pt x="321998" y="2666751"/>
                  </a:lnTo>
                  <a:close/>
                </a:path>
                <a:path w="711200" h="2896870">
                  <a:moveTo>
                    <a:pt x="334898" y="2757838"/>
                  </a:moveTo>
                  <a:lnTo>
                    <a:pt x="292607" y="2812034"/>
                  </a:lnTo>
                  <a:lnTo>
                    <a:pt x="264540" y="2843657"/>
                  </a:lnTo>
                  <a:lnTo>
                    <a:pt x="301116" y="2878074"/>
                  </a:lnTo>
                  <a:lnTo>
                    <a:pt x="310134" y="2868549"/>
                  </a:lnTo>
                  <a:lnTo>
                    <a:pt x="311454" y="2867025"/>
                  </a:lnTo>
                  <a:lnTo>
                    <a:pt x="307213" y="2867025"/>
                  </a:lnTo>
                  <a:lnTo>
                    <a:pt x="276225" y="2836672"/>
                  </a:lnTo>
                  <a:lnTo>
                    <a:pt x="317784" y="2825334"/>
                  </a:lnTo>
                  <a:lnTo>
                    <a:pt x="334898" y="2757838"/>
                  </a:lnTo>
                  <a:close/>
                </a:path>
                <a:path w="711200" h="2896870">
                  <a:moveTo>
                    <a:pt x="454683" y="2790009"/>
                  </a:moveTo>
                  <a:lnTo>
                    <a:pt x="444753" y="2790698"/>
                  </a:lnTo>
                  <a:lnTo>
                    <a:pt x="354761" y="2815247"/>
                  </a:lnTo>
                  <a:lnTo>
                    <a:pt x="352678" y="2818003"/>
                  </a:lnTo>
                  <a:lnTo>
                    <a:pt x="331597" y="2843784"/>
                  </a:lnTo>
                  <a:lnTo>
                    <a:pt x="310134" y="2868549"/>
                  </a:lnTo>
                  <a:lnTo>
                    <a:pt x="301116" y="2878074"/>
                  </a:lnTo>
                  <a:lnTo>
                    <a:pt x="315439" y="2878074"/>
                  </a:lnTo>
                  <a:lnTo>
                    <a:pt x="457962" y="2839212"/>
                  </a:lnTo>
                  <a:lnTo>
                    <a:pt x="466863" y="2834711"/>
                  </a:lnTo>
                  <a:lnTo>
                    <a:pt x="473170" y="2827401"/>
                  </a:lnTo>
                  <a:lnTo>
                    <a:pt x="476285" y="2818280"/>
                  </a:lnTo>
                  <a:lnTo>
                    <a:pt x="475614" y="2808351"/>
                  </a:lnTo>
                  <a:lnTo>
                    <a:pt x="471114" y="2799395"/>
                  </a:lnTo>
                  <a:lnTo>
                    <a:pt x="463803" y="2793095"/>
                  </a:lnTo>
                  <a:lnTo>
                    <a:pt x="454683" y="2790009"/>
                  </a:lnTo>
                  <a:close/>
                </a:path>
                <a:path w="711200" h="2896870">
                  <a:moveTo>
                    <a:pt x="317784" y="2825334"/>
                  </a:moveTo>
                  <a:lnTo>
                    <a:pt x="276225" y="2836672"/>
                  </a:lnTo>
                  <a:lnTo>
                    <a:pt x="307213" y="2867025"/>
                  </a:lnTo>
                  <a:lnTo>
                    <a:pt x="317784" y="2825334"/>
                  </a:lnTo>
                  <a:close/>
                </a:path>
                <a:path w="711200" h="2896870">
                  <a:moveTo>
                    <a:pt x="354761" y="2815247"/>
                  </a:moveTo>
                  <a:lnTo>
                    <a:pt x="317784" y="2825334"/>
                  </a:lnTo>
                  <a:lnTo>
                    <a:pt x="307213" y="2867025"/>
                  </a:lnTo>
                  <a:lnTo>
                    <a:pt x="311454" y="2867025"/>
                  </a:lnTo>
                  <a:lnTo>
                    <a:pt x="331700" y="2843657"/>
                  </a:lnTo>
                  <a:lnTo>
                    <a:pt x="352678" y="2818003"/>
                  </a:lnTo>
                  <a:lnTo>
                    <a:pt x="354761" y="2815247"/>
                  </a:lnTo>
                  <a:close/>
                </a:path>
                <a:path w="711200" h="2896870">
                  <a:moveTo>
                    <a:pt x="14731" y="0"/>
                  </a:moveTo>
                  <a:lnTo>
                    <a:pt x="0" y="48133"/>
                  </a:lnTo>
                  <a:lnTo>
                    <a:pt x="39624" y="60198"/>
                  </a:lnTo>
                  <a:lnTo>
                    <a:pt x="76326" y="75184"/>
                  </a:lnTo>
                  <a:lnTo>
                    <a:pt x="112522" y="93725"/>
                  </a:lnTo>
                  <a:lnTo>
                    <a:pt x="147827" y="115697"/>
                  </a:lnTo>
                  <a:lnTo>
                    <a:pt x="182625" y="141097"/>
                  </a:lnTo>
                  <a:lnTo>
                    <a:pt x="216535" y="169545"/>
                  </a:lnTo>
                  <a:lnTo>
                    <a:pt x="249554" y="201295"/>
                  </a:lnTo>
                  <a:lnTo>
                    <a:pt x="281813" y="236220"/>
                  </a:lnTo>
                  <a:lnTo>
                    <a:pt x="313181" y="274066"/>
                  </a:lnTo>
                  <a:lnTo>
                    <a:pt x="343407" y="314833"/>
                  </a:lnTo>
                  <a:lnTo>
                    <a:pt x="372617" y="358267"/>
                  </a:lnTo>
                  <a:lnTo>
                    <a:pt x="400812" y="404622"/>
                  </a:lnTo>
                  <a:lnTo>
                    <a:pt x="427736" y="453390"/>
                  </a:lnTo>
                  <a:lnTo>
                    <a:pt x="453516" y="504571"/>
                  </a:lnTo>
                  <a:lnTo>
                    <a:pt x="477900" y="558292"/>
                  </a:lnTo>
                  <a:lnTo>
                    <a:pt x="501141" y="614172"/>
                  </a:lnTo>
                  <a:lnTo>
                    <a:pt x="522859" y="672211"/>
                  </a:lnTo>
                  <a:lnTo>
                    <a:pt x="543178" y="732409"/>
                  </a:lnTo>
                  <a:lnTo>
                    <a:pt x="562101" y="794385"/>
                  </a:lnTo>
                  <a:lnTo>
                    <a:pt x="579374" y="858266"/>
                  </a:lnTo>
                  <a:lnTo>
                    <a:pt x="595249" y="923798"/>
                  </a:lnTo>
                  <a:lnTo>
                    <a:pt x="609473" y="990981"/>
                  </a:lnTo>
                  <a:lnTo>
                    <a:pt x="622173" y="1059561"/>
                  </a:lnTo>
                  <a:lnTo>
                    <a:pt x="632967" y="1129538"/>
                  </a:lnTo>
                  <a:lnTo>
                    <a:pt x="642112" y="1200912"/>
                  </a:lnTo>
                  <a:lnTo>
                    <a:pt x="649604" y="1273302"/>
                  </a:lnTo>
                  <a:lnTo>
                    <a:pt x="655065" y="1346835"/>
                  </a:lnTo>
                  <a:lnTo>
                    <a:pt x="658749" y="1421257"/>
                  </a:lnTo>
                  <a:lnTo>
                    <a:pt x="660497" y="1495298"/>
                  </a:lnTo>
                  <a:lnTo>
                    <a:pt x="660400" y="1572641"/>
                  </a:lnTo>
                  <a:lnTo>
                    <a:pt x="658240" y="1649095"/>
                  </a:lnTo>
                  <a:lnTo>
                    <a:pt x="654176" y="1726311"/>
                  </a:lnTo>
                  <a:lnTo>
                    <a:pt x="650621" y="1773047"/>
                  </a:lnTo>
                  <a:lnTo>
                    <a:pt x="646429" y="1819402"/>
                  </a:lnTo>
                  <a:lnTo>
                    <a:pt x="641350" y="1865376"/>
                  </a:lnTo>
                  <a:lnTo>
                    <a:pt x="635762" y="1910842"/>
                  </a:lnTo>
                  <a:lnTo>
                    <a:pt x="629285" y="1955927"/>
                  </a:lnTo>
                  <a:lnTo>
                    <a:pt x="622173" y="2000377"/>
                  </a:lnTo>
                  <a:lnTo>
                    <a:pt x="614426" y="2044192"/>
                  </a:lnTo>
                  <a:lnTo>
                    <a:pt x="605916" y="2087499"/>
                  </a:lnTo>
                  <a:lnTo>
                    <a:pt x="596773" y="2130171"/>
                  </a:lnTo>
                  <a:lnTo>
                    <a:pt x="587121" y="2172208"/>
                  </a:lnTo>
                  <a:lnTo>
                    <a:pt x="576706" y="2213610"/>
                  </a:lnTo>
                  <a:lnTo>
                    <a:pt x="565657" y="2254250"/>
                  </a:lnTo>
                  <a:lnTo>
                    <a:pt x="553974" y="2294255"/>
                  </a:lnTo>
                  <a:lnTo>
                    <a:pt x="541781" y="2333371"/>
                  </a:lnTo>
                  <a:lnTo>
                    <a:pt x="528827" y="2371852"/>
                  </a:lnTo>
                  <a:lnTo>
                    <a:pt x="515492" y="2409317"/>
                  </a:lnTo>
                  <a:lnTo>
                    <a:pt x="501396" y="2446274"/>
                  </a:lnTo>
                  <a:lnTo>
                    <a:pt x="486917" y="2482088"/>
                  </a:lnTo>
                  <a:lnTo>
                    <a:pt x="471677" y="2517140"/>
                  </a:lnTo>
                  <a:lnTo>
                    <a:pt x="439800" y="2584323"/>
                  </a:lnTo>
                  <a:lnTo>
                    <a:pt x="405891" y="2647696"/>
                  </a:lnTo>
                  <a:lnTo>
                    <a:pt x="369950" y="2707005"/>
                  </a:lnTo>
                  <a:lnTo>
                    <a:pt x="334898" y="2757838"/>
                  </a:lnTo>
                  <a:lnTo>
                    <a:pt x="317784" y="2825334"/>
                  </a:lnTo>
                  <a:lnTo>
                    <a:pt x="354761" y="2815247"/>
                  </a:lnTo>
                  <a:lnTo>
                    <a:pt x="393191" y="2762758"/>
                  </a:lnTo>
                  <a:lnTo>
                    <a:pt x="431546" y="2703322"/>
                  </a:lnTo>
                  <a:lnTo>
                    <a:pt x="467740" y="2639822"/>
                  </a:lnTo>
                  <a:lnTo>
                    <a:pt x="501776" y="2572131"/>
                  </a:lnTo>
                  <a:lnTo>
                    <a:pt x="517905" y="2537079"/>
                  </a:lnTo>
                  <a:lnTo>
                    <a:pt x="533400" y="2501011"/>
                  </a:lnTo>
                  <a:lnTo>
                    <a:pt x="548386" y="2464181"/>
                  </a:lnTo>
                  <a:lnTo>
                    <a:pt x="562737" y="2426335"/>
                  </a:lnTo>
                  <a:lnTo>
                    <a:pt x="576579" y="2387854"/>
                  </a:lnTo>
                  <a:lnTo>
                    <a:pt x="589788" y="2348357"/>
                  </a:lnTo>
                  <a:lnTo>
                    <a:pt x="602361" y="2308225"/>
                  </a:lnTo>
                  <a:lnTo>
                    <a:pt x="614172" y="2267458"/>
                  </a:lnTo>
                  <a:lnTo>
                    <a:pt x="625348" y="2225929"/>
                  </a:lnTo>
                  <a:lnTo>
                    <a:pt x="636142" y="2183638"/>
                  </a:lnTo>
                  <a:lnTo>
                    <a:pt x="646049" y="2140712"/>
                  </a:lnTo>
                  <a:lnTo>
                    <a:pt x="655319" y="2097024"/>
                  </a:lnTo>
                  <a:lnTo>
                    <a:pt x="663828" y="2052955"/>
                  </a:lnTo>
                  <a:lnTo>
                    <a:pt x="671829" y="2008251"/>
                  </a:lnTo>
                  <a:lnTo>
                    <a:pt x="679068" y="1962912"/>
                  </a:lnTo>
                  <a:lnTo>
                    <a:pt x="685546" y="1917065"/>
                  </a:lnTo>
                  <a:lnTo>
                    <a:pt x="691388" y="1870837"/>
                  </a:lnTo>
                  <a:lnTo>
                    <a:pt x="696467" y="1823974"/>
                  </a:lnTo>
                  <a:lnTo>
                    <a:pt x="700786" y="1776730"/>
                  </a:lnTo>
                  <a:lnTo>
                    <a:pt x="704341" y="1728978"/>
                  </a:lnTo>
                  <a:lnTo>
                    <a:pt x="708532" y="1650619"/>
                  </a:lnTo>
                  <a:lnTo>
                    <a:pt x="710691" y="1572641"/>
                  </a:lnTo>
                  <a:lnTo>
                    <a:pt x="710818" y="1495298"/>
                  </a:lnTo>
                  <a:lnTo>
                    <a:pt x="709040" y="1418717"/>
                  </a:lnTo>
                  <a:lnTo>
                    <a:pt x="705230" y="1343025"/>
                  </a:lnTo>
                  <a:lnTo>
                    <a:pt x="699515" y="1268222"/>
                  </a:lnTo>
                  <a:lnTo>
                    <a:pt x="692023" y="1194562"/>
                  </a:lnTo>
                  <a:lnTo>
                    <a:pt x="682625" y="1121791"/>
                  </a:lnTo>
                  <a:lnTo>
                    <a:pt x="671576" y="1050417"/>
                  </a:lnTo>
                  <a:lnTo>
                    <a:pt x="658622" y="980567"/>
                  </a:lnTo>
                  <a:lnTo>
                    <a:pt x="644143" y="911987"/>
                  </a:lnTo>
                  <a:lnTo>
                    <a:pt x="628014" y="845058"/>
                  </a:lnTo>
                  <a:lnTo>
                    <a:pt x="610235" y="779780"/>
                  </a:lnTo>
                  <a:lnTo>
                    <a:pt x="590803" y="716280"/>
                  </a:lnTo>
                  <a:lnTo>
                    <a:pt x="569849" y="654685"/>
                  </a:lnTo>
                  <a:lnTo>
                    <a:pt x="547624" y="594995"/>
                  </a:lnTo>
                  <a:lnTo>
                    <a:pt x="523748" y="537463"/>
                  </a:lnTo>
                  <a:lnTo>
                    <a:pt x="498475" y="482092"/>
                  </a:lnTo>
                  <a:lnTo>
                    <a:pt x="471804" y="429006"/>
                  </a:lnTo>
                  <a:lnTo>
                    <a:pt x="443738" y="378460"/>
                  </a:lnTo>
                  <a:lnTo>
                    <a:pt x="414400" y="330200"/>
                  </a:lnTo>
                  <a:lnTo>
                    <a:pt x="383793" y="284734"/>
                  </a:lnTo>
                  <a:lnTo>
                    <a:pt x="351916" y="241935"/>
                  </a:lnTo>
                  <a:lnTo>
                    <a:pt x="318642" y="202057"/>
                  </a:lnTo>
                  <a:lnTo>
                    <a:pt x="284352" y="165100"/>
                  </a:lnTo>
                  <a:lnTo>
                    <a:pt x="248792" y="131063"/>
                  </a:lnTo>
                  <a:lnTo>
                    <a:pt x="212089" y="100330"/>
                  </a:lnTo>
                  <a:lnTo>
                    <a:pt x="174243" y="72898"/>
                  </a:lnTo>
                  <a:lnTo>
                    <a:pt x="135381" y="49022"/>
                  </a:lnTo>
                  <a:lnTo>
                    <a:pt x="95250" y="28701"/>
                  </a:lnTo>
                  <a:lnTo>
                    <a:pt x="54355" y="1206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3741" y="928877"/>
              <a:ext cx="407034" cy="382905"/>
            </a:xfrm>
            <a:custGeom>
              <a:avLst/>
              <a:gdLst/>
              <a:ahLst/>
              <a:cxnLst/>
              <a:rect l="l" t="t" r="r" b="b"/>
              <a:pathLst>
                <a:path w="40703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3154" y="0"/>
                  </a:lnTo>
                  <a:lnTo>
                    <a:pt x="367956" y="5014"/>
                  </a:lnTo>
                  <a:lnTo>
                    <a:pt x="388223" y="18684"/>
                  </a:lnTo>
                  <a:lnTo>
                    <a:pt x="401893" y="38951"/>
                  </a:lnTo>
                  <a:lnTo>
                    <a:pt x="406908" y="63754"/>
                  </a:lnTo>
                  <a:lnTo>
                    <a:pt x="406908" y="318770"/>
                  </a:lnTo>
                  <a:lnTo>
                    <a:pt x="401893" y="343572"/>
                  </a:lnTo>
                  <a:lnTo>
                    <a:pt x="388223" y="363839"/>
                  </a:lnTo>
                  <a:lnTo>
                    <a:pt x="367956" y="377509"/>
                  </a:lnTo>
                  <a:lnTo>
                    <a:pt x="343154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0067E5-023A-C125-EBA5-58840739C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39437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303707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959"/>
            <a:ext cx="36375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377-1AE8-20C4-44AE-509C181EB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361" y="549859"/>
            <a:ext cx="6047359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188" y="1590039"/>
          <a:ext cx="9770744" cy="2415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(\\d+)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8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(\\w+)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02130" y="1642617"/>
            <a:ext cx="1921510" cy="731520"/>
            <a:chOff x="1302130" y="1642617"/>
            <a:chExt cx="192151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130" y="1642617"/>
              <a:ext cx="151079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130" y="2008073"/>
              <a:ext cx="1921510" cy="3660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6405" y="1642617"/>
            <a:ext cx="15466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56405" y="2535682"/>
            <a:ext cx="330631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6405" y="3358641"/>
            <a:ext cx="4787392" cy="36576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2427731"/>
            <a:ext cx="1210310" cy="1496695"/>
          </a:xfrm>
          <a:custGeom>
            <a:avLst/>
            <a:gdLst/>
            <a:ahLst/>
            <a:cxnLst/>
            <a:rect l="l" t="t" r="r" b="b"/>
            <a:pathLst>
              <a:path w="1210310" h="1496695">
                <a:moveTo>
                  <a:pt x="1210056" y="1124724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24"/>
                </a:lnTo>
                <a:close/>
              </a:path>
              <a:path w="1210310" h="1496695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90794-3678-CDBC-1715-8C2B7AE67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9159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4759960" algn="l"/>
              </a:tabLst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9	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b="1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b="1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8972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”^I have ordered (\\d+) (.*) smoothies$"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</a:t>
            </a:r>
            <a:endParaRPr sz="2400">
              <a:latin typeface="Courier New"/>
              <a:cs typeface="Courier New"/>
            </a:endParaRPr>
          </a:p>
          <a:p>
            <a:pPr marL="457708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smoothieType)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4691" y="909827"/>
            <a:ext cx="3411220" cy="3277870"/>
            <a:chOff x="4774691" y="909827"/>
            <a:chExt cx="3411220" cy="3277870"/>
          </a:xfrm>
        </p:grpSpPr>
        <p:sp>
          <p:nvSpPr>
            <p:cNvPr id="7" name="object 7"/>
            <p:cNvSpPr/>
            <p:nvPr/>
          </p:nvSpPr>
          <p:spPr>
            <a:xfrm>
              <a:off x="5165597" y="1257553"/>
              <a:ext cx="711200" cy="2896870"/>
            </a:xfrm>
            <a:custGeom>
              <a:avLst/>
              <a:gdLst/>
              <a:ahLst/>
              <a:cxnLst/>
              <a:rect l="l" t="t" r="r" b="b"/>
              <a:pathLst>
                <a:path w="711200" h="2896870">
                  <a:moveTo>
                    <a:pt x="321998" y="2666751"/>
                  </a:moveTo>
                  <a:lnTo>
                    <a:pt x="312912" y="2670000"/>
                  </a:lnTo>
                  <a:lnTo>
                    <a:pt x="305706" y="2676415"/>
                  </a:lnTo>
                  <a:lnTo>
                    <a:pt x="301371" y="2685415"/>
                  </a:lnTo>
                  <a:lnTo>
                    <a:pt x="247903" y="2896489"/>
                  </a:lnTo>
                  <a:lnTo>
                    <a:pt x="315439" y="2878074"/>
                  </a:lnTo>
                  <a:lnTo>
                    <a:pt x="301116" y="2878074"/>
                  </a:lnTo>
                  <a:lnTo>
                    <a:pt x="264540" y="2843657"/>
                  </a:lnTo>
                  <a:lnTo>
                    <a:pt x="292607" y="2812034"/>
                  </a:lnTo>
                  <a:lnTo>
                    <a:pt x="332104" y="2761742"/>
                  </a:lnTo>
                  <a:lnTo>
                    <a:pt x="350138" y="2697734"/>
                  </a:lnTo>
                  <a:lnTo>
                    <a:pt x="350641" y="2687756"/>
                  </a:lnTo>
                  <a:lnTo>
                    <a:pt x="347392" y="2678684"/>
                  </a:lnTo>
                  <a:lnTo>
                    <a:pt x="340977" y="2671516"/>
                  </a:lnTo>
                  <a:lnTo>
                    <a:pt x="331977" y="2667254"/>
                  </a:lnTo>
                  <a:lnTo>
                    <a:pt x="321998" y="2666751"/>
                  </a:lnTo>
                  <a:close/>
                </a:path>
                <a:path w="711200" h="2896870">
                  <a:moveTo>
                    <a:pt x="334898" y="2757838"/>
                  </a:moveTo>
                  <a:lnTo>
                    <a:pt x="292607" y="2812034"/>
                  </a:lnTo>
                  <a:lnTo>
                    <a:pt x="264540" y="2843657"/>
                  </a:lnTo>
                  <a:lnTo>
                    <a:pt x="301116" y="2878074"/>
                  </a:lnTo>
                  <a:lnTo>
                    <a:pt x="310134" y="2868549"/>
                  </a:lnTo>
                  <a:lnTo>
                    <a:pt x="311454" y="2867025"/>
                  </a:lnTo>
                  <a:lnTo>
                    <a:pt x="307213" y="2867025"/>
                  </a:lnTo>
                  <a:lnTo>
                    <a:pt x="276225" y="2836672"/>
                  </a:lnTo>
                  <a:lnTo>
                    <a:pt x="317784" y="2825334"/>
                  </a:lnTo>
                  <a:lnTo>
                    <a:pt x="334898" y="2757838"/>
                  </a:lnTo>
                  <a:close/>
                </a:path>
                <a:path w="711200" h="2896870">
                  <a:moveTo>
                    <a:pt x="454683" y="2790009"/>
                  </a:moveTo>
                  <a:lnTo>
                    <a:pt x="444753" y="2790698"/>
                  </a:lnTo>
                  <a:lnTo>
                    <a:pt x="354761" y="2815247"/>
                  </a:lnTo>
                  <a:lnTo>
                    <a:pt x="352678" y="2818003"/>
                  </a:lnTo>
                  <a:lnTo>
                    <a:pt x="331597" y="2843784"/>
                  </a:lnTo>
                  <a:lnTo>
                    <a:pt x="310134" y="2868549"/>
                  </a:lnTo>
                  <a:lnTo>
                    <a:pt x="301116" y="2878074"/>
                  </a:lnTo>
                  <a:lnTo>
                    <a:pt x="315439" y="2878074"/>
                  </a:lnTo>
                  <a:lnTo>
                    <a:pt x="457962" y="2839212"/>
                  </a:lnTo>
                  <a:lnTo>
                    <a:pt x="466863" y="2834711"/>
                  </a:lnTo>
                  <a:lnTo>
                    <a:pt x="473170" y="2827401"/>
                  </a:lnTo>
                  <a:lnTo>
                    <a:pt x="476285" y="2818280"/>
                  </a:lnTo>
                  <a:lnTo>
                    <a:pt x="475614" y="2808351"/>
                  </a:lnTo>
                  <a:lnTo>
                    <a:pt x="471114" y="2799395"/>
                  </a:lnTo>
                  <a:lnTo>
                    <a:pt x="463803" y="2793095"/>
                  </a:lnTo>
                  <a:lnTo>
                    <a:pt x="454683" y="2790009"/>
                  </a:lnTo>
                  <a:close/>
                </a:path>
                <a:path w="711200" h="2896870">
                  <a:moveTo>
                    <a:pt x="317784" y="2825334"/>
                  </a:moveTo>
                  <a:lnTo>
                    <a:pt x="276225" y="2836672"/>
                  </a:lnTo>
                  <a:lnTo>
                    <a:pt x="307213" y="2867025"/>
                  </a:lnTo>
                  <a:lnTo>
                    <a:pt x="317784" y="2825334"/>
                  </a:lnTo>
                  <a:close/>
                </a:path>
                <a:path w="711200" h="2896870">
                  <a:moveTo>
                    <a:pt x="354761" y="2815247"/>
                  </a:moveTo>
                  <a:lnTo>
                    <a:pt x="317784" y="2825334"/>
                  </a:lnTo>
                  <a:lnTo>
                    <a:pt x="307213" y="2867025"/>
                  </a:lnTo>
                  <a:lnTo>
                    <a:pt x="311454" y="2867025"/>
                  </a:lnTo>
                  <a:lnTo>
                    <a:pt x="331700" y="2843657"/>
                  </a:lnTo>
                  <a:lnTo>
                    <a:pt x="352678" y="2818003"/>
                  </a:lnTo>
                  <a:lnTo>
                    <a:pt x="354761" y="2815247"/>
                  </a:lnTo>
                  <a:close/>
                </a:path>
                <a:path w="711200" h="2896870">
                  <a:moveTo>
                    <a:pt x="14731" y="0"/>
                  </a:moveTo>
                  <a:lnTo>
                    <a:pt x="0" y="48133"/>
                  </a:lnTo>
                  <a:lnTo>
                    <a:pt x="39624" y="60198"/>
                  </a:lnTo>
                  <a:lnTo>
                    <a:pt x="76326" y="75184"/>
                  </a:lnTo>
                  <a:lnTo>
                    <a:pt x="112522" y="93725"/>
                  </a:lnTo>
                  <a:lnTo>
                    <a:pt x="147827" y="115697"/>
                  </a:lnTo>
                  <a:lnTo>
                    <a:pt x="182625" y="141097"/>
                  </a:lnTo>
                  <a:lnTo>
                    <a:pt x="216535" y="169545"/>
                  </a:lnTo>
                  <a:lnTo>
                    <a:pt x="249554" y="201295"/>
                  </a:lnTo>
                  <a:lnTo>
                    <a:pt x="281813" y="236220"/>
                  </a:lnTo>
                  <a:lnTo>
                    <a:pt x="313181" y="274066"/>
                  </a:lnTo>
                  <a:lnTo>
                    <a:pt x="343407" y="314833"/>
                  </a:lnTo>
                  <a:lnTo>
                    <a:pt x="372617" y="358267"/>
                  </a:lnTo>
                  <a:lnTo>
                    <a:pt x="400812" y="404622"/>
                  </a:lnTo>
                  <a:lnTo>
                    <a:pt x="427736" y="453390"/>
                  </a:lnTo>
                  <a:lnTo>
                    <a:pt x="453516" y="504571"/>
                  </a:lnTo>
                  <a:lnTo>
                    <a:pt x="477900" y="558292"/>
                  </a:lnTo>
                  <a:lnTo>
                    <a:pt x="501141" y="614172"/>
                  </a:lnTo>
                  <a:lnTo>
                    <a:pt x="522859" y="672211"/>
                  </a:lnTo>
                  <a:lnTo>
                    <a:pt x="543178" y="732409"/>
                  </a:lnTo>
                  <a:lnTo>
                    <a:pt x="562101" y="794385"/>
                  </a:lnTo>
                  <a:lnTo>
                    <a:pt x="579374" y="858266"/>
                  </a:lnTo>
                  <a:lnTo>
                    <a:pt x="595249" y="923798"/>
                  </a:lnTo>
                  <a:lnTo>
                    <a:pt x="609473" y="990981"/>
                  </a:lnTo>
                  <a:lnTo>
                    <a:pt x="622173" y="1059561"/>
                  </a:lnTo>
                  <a:lnTo>
                    <a:pt x="632967" y="1129538"/>
                  </a:lnTo>
                  <a:lnTo>
                    <a:pt x="642112" y="1200912"/>
                  </a:lnTo>
                  <a:lnTo>
                    <a:pt x="649604" y="1273302"/>
                  </a:lnTo>
                  <a:lnTo>
                    <a:pt x="655065" y="1346835"/>
                  </a:lnTo>
                  <a:lnTo>
                    <a:pt x="658749" y="1421257"/>
                  </a:lnTo>
                  <a:lnTo>
                    <a:pt x="660497" y="1495298"/>
                  </a:lnTo>
                  <a:lnTo>
                    <a:pt x="660400" y="1572641"/>
                  </a:lnTo>
                  <a:lnTo>
                    <a:pt x="658240" y="1649095"/>
                  </a:lnTo>
                  <a:lnTo>
                    <a:pt x="654176" y="1726311"/>
                  </a:lnTo>
                  <a:lnTo>
                    <a:pt x="650621" y="1773047"/>
                  </a:lnTo>
                  <a:lnTo>
                    <a:pt x="646429" y="1819402"/>
                  </a:lnTo>
                  <a:lnTo>
                    <a:pt x="641350" y="1865376"/>
                  </a:lnTo>
                  <a:lnTo>
                    <a:pt x="635762" y="1910842"/>
                  </a:lnTo>
                  <a:lnTo>
                    <a:pt x="629285" y="1955927"/>
                  </a:lnTo>
                  <a:lnTo>
                    <a:pt x="622173" y="2000377"/>
                  </a:lnTo>
                  <a:lnTo>
                    <a:pt x="614426" y="2044192"/>
                  </a:lnTo>
                  <a:lnTo>
                    <a:pt x="605916" y="2087499"/>
                  </a:lnTo>
                  <a:lnTo>
                    <a:pt x="596773" y="2130171"/>
                  </a:lnTo>
                  <a:lnTo>
                    <a:pt x="587121" y="2172208"/>
                  </a:lnTo>
                  <a:lnTo>
                    <a:pt x="576706" y="2213610"/>
                  </a:lnTo>
                  <a:lnTo>
                    <a:pt x="565657" y="2254250"/>
                  </a:lnTo>
                  <a:lnTo>
                    <a:pt x="553974" y="2294255"/>
                  </a:lnTo>
                  <a:lnTo>
                    <a:pt x="541781" y="2333371"/>
                  </a:lnTo>
                  <a:lnTo>
                    <a:pt x="528827" y="2371852"/>
                  </a:lnTo>
                  <a:lnTo>
                    <a:pt x="515492" y="2409317"/>
                  </a:lnTo>
                  <a:lnTo>
                    <a:pt x="501396" y="2446274"/>
                  </a:lnTo>
                  <a:lnTo>
                    <a:pt x="486917" y="2482088"/>
                  </a:lnTo>
                  <a:lnTo>
                    <a:pt x="471677" y="2517140"/>
                  </a:lnTo>
                  <a:lnTo>
                    <a:pt x="439800" y="2584323"/>
                  </a:lnTo>
                  <a:lnTo>
                    <a:pt x="405891" y="2647696"/>
                  </a:lnTo>
                  <a:lnTo>
                    <a:pt x="369950" y="2707005"/>
                  </a:lnTo>
                  <a:lnTo>
                    <a:pt x="334898" y="2757838"/>
                  </a:lnTo>
                  <a:lnTo>
                    <a:pt x="317784" y="2825334"/>
                  </a:lnTo>
                  <a:lnTo>
                    <a:pt x="354761" y="2815247"/>
                  </a:lnTo>
                  <a:lnTo>
                    <a:pt x="393191" y="2762758"/>
                  </a:lnTo>
                  <a:lnTo>
                    <a:pt x="431546" y="2703322"/>
                  </a:lnTo>
                  <a:lnTo>
                    <a:pt x="467740" y="2639822"/>
                  </a:lnTo>
                  <a:lnTo>
                    <a:pt x="501776" y="2572131"/>
                  </a:lnTo>
                  <a:lnTo>
                    <a:pt x="517905" y="2537079"/>
                  </a:lnTo>
                  <a:lnTo>
                    <a:pt x="533400" y="2501011"/>
                  </a:lnTo>
                  <a:lnTo>
                    <a:pt x="548386" y="2464181"/>
                  </a:lnTo>
                  <a:lnTo>
                    <a:pt x="562737" y="2426335"/>
                  </a:lnTo>
                  <a:lnTo>
                    <a:pt x="576579" y="2387854"/>
                  </a:lnTo>
                  <a:lnTo>
                    <a:pt x="589788" y="2348357"/>
                  </a:lnTo>
                  <a:lnTo>
                    <a:pt x="602361" y="2308225"/>
                  </a:lnTo>
                  <a:lnTo>
                    <a:pt x="614172" y="2267458"/>
                  </a:lnTo>
                  <a:lnTo>
                    <a:pt x="625348" y="2225929"/>
                  </a:lnTo>
                  <a:lnTo>
                    <a:pt x="636142" y="2183638"/>
                  </a:lnTo>
                  <a:lnTo>
                    <a:pt x="646049" y="2140712"/>
                  </a:lnTo>
                  <a:lnTo>
                    <a:pt x="655319" y="2097024"/>
                  </a:lnTo>
                  <a:lnTo>
                    <a:pt x="663828" y="2052955"/>
                  </a:lnTo>
                  <a:lnTo>
                    <a:pt x="671829" y="2008251"/>
                  </a:lnTo>
                  <a:lnTo>
                    <a:pt x="679068" y="1962912"/>
                  </a:lnTo>
                  <a:lnTo>
                    <a:pt x="685546" y="1917065"/>
                  </a:lnTo>
                  <a:lnTo>
                    <a:pt x="691388" y="1870837"/>
                  </a:lnTo>
                  <a:lnTo>
                    <a:pt x="696467" y="1823974"/>
                  </a:lnTo>
                  <a:lnTo>
                    <a:pt x="700786" y="1776730"/>
                  </a:lnTo>
                  <a:lnTo>
                    <a:pt x="704341" y="1728978"/>
                  </a:lnTo>
                  <a:lnTo>
                    <a:pt x="708532" y="1650619"/>
                  </a:lnTo>
                  <a:lnTo>
                    <a:pt x="710691" y="1572641"/>
                  </a:lnTo>
                  <a:lnTo>
                    <a:pt x="710818" y="1495298"/>
                  </a:lnTo>
                  <a:lnTo>
                    <a:pt x="709040" y="1418717"/>
                  </a:lnTo>
                  <a:lnTo>
                    <a:pt x="705230" y="1343025"/>
                  </a:lnTo>
                  <a:lnTo>
                    <a:pt x="699515" y="1268222"/>
                  </a:lnTo>
                  <a:lnTo>
                    <a:pt x="692023" y="1194562"/>
                  </a:lnTo>
                  <a:lnTo>
                    <a:pt x="682625" y="1121791"/>
                  </a:lnTo>
                  <a:lnTo>
                    <a:pt x="671576" y="1050417"/>
                  </a:lnTo>
                  <a:lnTo>
                    <a:pt x="658622" y="980567"/>
                  </a:lnTo>
                  <a:lnTo>
                    <a:pt x="644143" y="911987"/>
                  </a:lnTo>
                  <a:lnTo>
                    <a:pt x="628014" y="845058"/>
                  </a:lnTo>
                  <a:lnTo>
                    <a:pt x="610235" y="779780"/>
                  </a:lnTo>
                  <a:lnTo>
                    <a:pt x="590803" y="716280"/>
                  </a:lnTo>
                  <a:lnTo>
                    <a:pt x="569849" y="654685"/>
                  </a:lnTo>
                  <a:lnTo>
                    <a:pt x="547624" y="594995"/>
                  </a:lnTo>
                  <a:lnTo>
                    <a:pt x="523748" y="537463"/>
                  </a:lnTo>
                  <a:lnTo>
                    <a:pt x="498475" y="482092"/>
                  </a:lnTo>
                  <a:lnTo>
                    <a:pt x="471804" y="429006"/>
                  </a:lnTo>
                  <a:lnTo>
                    <a:pt x="443738" y="378460"/>
                  </a:lnTo>
                  <a:lnTo>
                    <a:pt x="414400" y="330200"/>
                  </a:lnTo>
                  <a:lnTo>
                    <a:pt x="383793" y="284734"/>
                  </a:lnTo>
                  <a:lnTo>
                    <a:pt x="351916" y="241935"/>
                  </a:lnTo>
                  <a:lnTo>
                    <a:pt x="318642" y="202057"/>
                  </a:lnTo>
                  <a:lnTo>
                    <a:pt x="284352" y="165100"/>
                  </a:lnTo>
                  <a:lnTo>
                    <a:pt x="248792" y="131063"/>
                  </a:lnTo>
                  <a:lnTo>
                    <a:pt x="212089" y="100330"/>
                  </a:lnTo>
                  <a:lnTo>
                    <a:pt x="174243" y="72898"/>
                  </a:lnTo>
                  <a:lnTo>
                    <a:pt x="135381" y="49022"/>
                  </a:lnTo>
                  <a:lnTo>
                    <a:pt x="95250" y="28701"/>
                  </a:lnTo>
                  <a:lnTo>
                    <a:pt x="54355" y="1206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3741" y="928877"/>
              <a:ext cx="407034" cy="382905"/>
            </a:xfrm>
            <a:custGeom>
              <a:avLst/>
              <a:gdLst/>
              <a:ahLst/>
              <a:cxnLst/>
              <a:rect l="l" t="t" r="r" b="b"/>
              <a:pathLst>
                <a:path w="40703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3154" y="0"/>
                  </a:lnTo>
                  <a:lnTo>
                    <a:pt x="367956" y="5014"/>
                  </a:lnTo>
                  <a:lnTo>
                    <a:pt x="388223" y="18684"/>
                  </a:lnTo>
                  <a:lnTo>
                    <a:pt x="401893" y="38951"/>
                  </a:lnTo>
                  <a:lnTo>
                    <a:pt x="406908" y="63754"/>
                  </a:lnTo>
                  <a:lnTo>
                    <a:pt x="406908" y="318770"/>
                  </a:lnTo>
                  <a:lnTo>
                    <a:pt x="401893" y="343572"/>
                  </a:lnTo>
                  <a:lnTo>
                    <a:pt x="388223" y="363839"/>
                  </a:lnTo>
                  <a:lnTo>
                    <a:pt x="367956" y="377509"/>
                  </a:lnTo>
                  <a:lnTo>
                    <a:pt x="343154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7408" y="1289557"/>
              <a:ext cx="711200" cy="2898140"/>
            </a:xfrm>
            <a:custGeom>
              <a:avLst/>
              <a:gdLst/>
              <a:ahLst/>
              <a:cxnLst/>
              <a:rect l="l" t="t" r="r" b="b"/>
              <a:pathLst>
                <a:path w="711200" h="2898140">
                  <a:moveTo>
                    <a:pt x="321871" y="2668021"/>
                  </a:moveTo>
                  <a:lnTo>
                    <a:pt x="312785" y="2671270"/>
                  </a:lnTo>
                  <a:lnTo>
                    <a:pt x="305579" y="2677685"/>
                  </a:lnTo>
                  <a:lnTo>
                    <a:pt x="301243" y="2686685"/>
                  </a:lnTo>
                  <a:lnTo>
                    <a:pt x="247904" y="2897759"/>
                  </a:lnTo>
                  <a:lnTo>
                    <a:pt x="315289" y="2879343"/>
                  </a:lnTo>
                  <a:lnTo>
                    <a:pt x="301243" y="2879343"/>
                  </a:lnTo>
                  <a:lnTo>
                    <a:pt x="264540" y="2844927"/>
                  </a:lnTo>
                  <a:lnTo>
                    <a:pt x="292608" y="2813430"/>
                  </a:lnTo>
                  <a:lnTo>
                    <a:pt x="332105" y="2763011"/>
                  </a:lnTo>
                  <a:lnTo>
                    <a:pt x="350012" y="2699004"/>
                  </a:lnTo>
                  <a:lnTo>
                    <a:pt x="350514" y="2689026"/>
                  </a:lnTo>
                  <a:lnTo>
                    <a:pt x="347265" y="2679954"/>
                  </a:lnTo>
                  <a:lnTo>
                    <a:pt x="340850" y="2672786"/>
                  </a:lnTo>
                  <a:lnTo>
                    <a:pt x="331850" y="2668523"/>
                  </a:lnTo>
                  <a:lnTo>
                    <a:pt x="321871" y="2668021"/>
                  </a:lnTo>
                  <a:close/>
                </a:path>
                <a:path w="711200" h="2898140">
                  <a:moveTo>
                    <a:pt x="334779" y="2759257"/>
                  </a:moveTo>
                  <a:lnTo>
                    <a:pt x="292608" y="2813430"/>
                  </a:lnTo>
                  <a:lnTo>
                    <a:pt x="264540" y="2844927"/>
                  </a:lnTo>
                  <a:lnTo>
                    <a:pt x="301243" y="2879343"/>
                  </a:lnTo>
                  <a:lnTo>
                    <a:pt x="310134" y="2869818"/>
                  </a:lnTo>
                  <a:lnTo>
                    <a:pt x="311462" y="2868294"/>
                  </a:lnTo>
                  <a:lnTo>
                    <a:pt x="307213" y="2868294"/>
                  </a:lnTo>
                  <a:lnTo>
                    <a:pt x="276224" y="2837941"/>
                  </a:lnTo>
                  <a:lnTo>
                    <a:pt x="317759" y="2826580"/>
                  </a:lnTo>
                  <a:lnTo>
                    <a:pt x="334779" y="2759257"/>
                  </a:lnTo>
                  <a:close/>
                </a:path>
                <a:path w="711200" h="2898140">
                  <a:moveTo>
                    <a:pt x="454683" y="2791152"/>
                  </a:moveTo>
                  <a:lnTo>
                    <a:pt x="444754" y="2791841"/>
                  </a:lnTo>
                  <a:lnTo>
                    <a:pt x="354709" y="2816472"/>
                  </a:lnTo>
                  <a:lnTo>
                    <a:pt x="352679" y="2819146"/>
                  </a:lnTo>
                  <a:lnTo>
                    <a:pt x="331723" y="2845054"/>
                  </a:lnTo>
                  <a:lnTo>
                    <a:pt x="310134" y="2869818"/>
                  </a:lnTo>
                  <a:lnTo>
                    <a:pt x="301243" y="2879343"/>
                  </a:lnTo>
                  <a:lnTo>
                    <a:pt x="315289" y="2879343"/>
                  </a:lnTo>
                  <a:lnTo>
                    <a:pt x="457962" y="2840354"/>
                  </a:lnTo>
                  <a:lnTo>
                    <a:pt x="466917" y="2835854"/>
                  </a:lnTo>
                  <a:lnTo>
                    <a:pt x="473217" y="2828544"/>
                  </a:lnTo>
                  <a:lnTo>
                    <a:pt x="476303" y="2819423"/>
                  </a:lnTo>
                  <a:lnTo>
                    <a:pt x="475614" y="2809493"/>
                  </a:lnTo>
                  <a:lnTo>
                    <a:pt x="471114" y="2800538"/>
                  </a:lnTo>
                  <a:lnTo>
                    <a:pt x="463804" y="2794238"/>
                  </a:lnTo>
                  <a:lnTo>
                    <a:pt x="454683" y="2791152"/>
                  </a:lnTo>
                  <a:close/>
                </a:path>
                <a:path w="711200" h="2898140">
                  <a:moveTo>
                    <a:pt x="317759" y="2826580"/>
                  </a:moveTo>
                  <a:lnTo>
                    <a:pt x="276224" y="2837941"/>
                  </a:lnTo>
                  <a:lnTo>
                    <a:pt x="307213" y="2868294"/>
                  </a:lnTo>
                  <a:lnTo>
                    <a:pt x="317759" y="2826580"/>
                  </a:lnTo>
                  <a:close/>
                </a:path>
                <a:path w="711200" h="2898140">
                  <a:moveTo>
                    <a:pt x="354709" y="2816472"/>
                  </a:moveTo>
                  <a:lnTo>
                    <a:pt x="317759" y="2826580"/>
                  </a:lnTo>
                  <a:lnTo>
                    <a:pt x="307213" y="2868294"/>
                  </a:lnTo>
                  <a:lnTo>
                    <a:pt x="311462" y="2868294"/>
                  </a:lnTo>
                  <a:lnTo>
                    <a:pt x="331826" y="2844927"/>
                  </a:lnTo>
                  <a:lnTo>
                    <a:pt x="352679" y="2819146"/>
                  </a:lnTo>
                  <a:lnTo>
                    <a:pt x="354709" y="2816472"/>
                  </a:lnTo>
                  <a:close/>
                </a:path>
                <a:path w="711200" h="2898140">
                  <a:moveTo>
                    <a:pt x="14604" y="0"/>
                  </a:moveTo>
                  <a:lnTo>
                    <a:pt x="0" y="48132"/>
                  </a:lnTo>
                  <a:lnTo>
                    <a:pt x="39624" y="60197"/>
                  </a:lnTo>
                  <a:lnTo>
                    <a:pt x="76326" y="75183"/>
                  </a:lnTo>
                  <a:lnTo>
                    <a:pt x="112394" y="93852"/>
                  </a:lnTo>
                  <a:lnTo>
                    <a:pt x="147827" y="115824"/>
                  </a:lnTo>
                  <a:lnTo>
                    <a:pt x="182498" y="141096"/>
                  </a:lnTo>
                  <a:lnTo>
                    <a:pt x="216535" y="169671"/>
                  </a:lnTo>
                  <a:lnTo>
                    <a:pt x="249555" y="201421"/>
                  </a:lnTo>
                  <a:lnTo>
                    <a:pt x="281686" y="236346"/>
                  </a:lnTo>
                  <a:lnTo>
                    <a:pt x="313182" y="274192"/>
                  </a:lnTo>
                  <a:lnTo>
                    <a:pt x="343408" y="314959"/>
                  </a:lnTo>
                  <a:lnTo>
                    <a:pt x="372617" y="358520"/>
                  </a:lnTo>
                  <a:lnTo>
                    <a:pt x="400685" y="404875"/>
                  </a:lnTo>
                  <a:lnTo>
                    <a:pt x="427736" y="453643"/>
                  </a:lnTo>
                  <a:lnTo>
                    <a:pt x="453516" y="504951"/>
                  </a:lnTo>
                  <a:lnTo>
                    <a:pt x="477900" y="558672"/>
                  </a:lnTo>
                  <a:lnTo>
                    <a:pt x="501014" y="614679"/>
                  </a:lnTo>
                  <a:lnTo>
                    <a:pt x="522732" y="672718"/>
                  </a:lnTo>
                  <a:lnTo>
                    <a:pt x="543179" y="732916"/>
                  </a:lnTo>
                  <a:lnTo>
                    <a:pt x="562101" y="794892"/>
                  </a:lnTo>
                  <a:lnTo>
                    <a:pt x="579373" y="858774"/>
                  </a:lnTo>
                  <a:lnTo>
                    <a:pt x="595248" y="924305"/>
                  </a:lnTo>
                  <a:lnTo>
                    <a:pt x="609472" y="991615"/>
                  </a:lnTo>
                  <a:lnTo>
                    <a:pt x="621918" y="1060195"/>
                  </a:lnTo>
                  <a:lnTo>
                    <a:pt x="632967" y="1130300"/>
                  </a:lnTo>
                  <a:lnTo>
                    <a:pt x="642112" y="1201546"/>
                  </a:lnTo>
                  <a:lnTo>
                    <a:pt x="649477" y="1274064"/>
                  </a:lnTo>
                  <a:lnTo>
                    <a:pt x="654938" y="1347596"/>
                  </a:lnTo>
                  <a:lnTo>
                    <a:pt x="658621" y="1422145"/>
                  </a:lnTo>
                  <a:lnTo>
                    <a:pt x="660372" y="1496187"/>
                  </a:lnTo>
                  <a:lnTo>
                    <a:pt x="660269" y="1573529"/>
                  </a:lnTo>
                  <a:lnTo>
                    <a:pt x="658113" y="1650111"/>
                  </a:lnTo>
                  <a:lnTo>
                    <a:pt x="654049" y="1727327"/>
                  </a:lnTo>
                  <a:lnTo>
                    <a:pt x="650493" y="1774063"/>
                  </a:lnTo>
                  <a:lnTo>
                    <a:pt x="646302" y="1820417"/>
                  </a:lnTo>
                  <a:lnTo>
                    <a:pt x="641222" y="1866391"/>
                  </a:lnTo>
                  <a:lnTo>
                    <a:pt x="635635" y="1911984"/>
                  </a:lnTo>
                  <a:lnTo>
                    <a:pt x="629158" y="1956815"/>
                  </a:lnTo>
                  <a:lnTo>
                    <a:pt x="622045" y="2001392"/>
                  </a:lnTo>
                  <a:lnTo>
                    <a:pt x="614298" y="2045207"/>
                  </a:lnTo>
                  <a:lnTo>
                    <a:pt x="605789" y="2088514"/>
                  </a:lnTo>
                  <a:lnTo>
                    <a:pt x="596645" y="2131187"/>
                  </a:lnTo>
                  <a:lnTo>
                    <a:pt x="586993" y="2173351"/>
                  </a:lnTo>
                  <a:lnTo>
                    <a:pt x="576580" y="2214626"/>
                  </a:lnTo>
                  <a:lnTo>
                    <a:pt x="565531" y="2255392"/>
                  </a:lnTo>
                  <a:lnTo>
                    <a:pt x="553846" y="2295397"/>
                  </a:lnTo>
                  <a:lnTo>
                    <a:pt x="541655" y="2334514"/>
                  </a:lnTo>
                  <a:lnTo>
                    <a:pt x="528827" y="2372994"/>
                  </a:lnTo>
                  <a:lnTo>
                    <a:pt x="515365" y="2410586"/>
                  </a:lnTo>
                  <a:lnTo>
                    <a:pt x="501395" y="2447416"/>
                  </a:lnTo>
                  <a:lnTo>
                    <a:pt x="486790" y="2483230"/>
                  </a:lnTo>
                  <a:lnTo>
                    <a:pt x="471677" y="2518283"/>
                  </a:lnTo>
                  <a:lnTo>
                    <a:pt x="439800" y="2585592"/>
                  </a:lnTo>
                  <a:lnTo>
                    <a:pt x="405891" y="2648839"/>
                  </a:lnTo>
                  <a:lnTo>
                    <a:pt x="369950" y="2708147"/>
                  </a:lnTo>
                  <a:lnTo>
                    <a:pt x="334779" y="2759257"/>
                  </a:lnTo>
                  <a:lnTo>
                    <a:pt x="317759" y="2826580"/>
                  </a:lnTo>
                  <a:lnTo>
                    <a:pt x="354709" y="2816472"/>
                  </a:lnTo>
                  <a:lnTo>
                    <a:pt x="393064" y="2764028"/>
                  </a:lnTo>
                  <a:lnTo>
                    <a:pt x="431545" y="2704591"/>
                  </a:lnTo>
                  <a:lnTo>
                    <a:pt x="467740" y="2640837"/>
                  </a:lnTo>
                  <a:lnTo>
                    <a:pt x="501776" y="2573400"/>
                  </a:lnTo>
                  <a:lnTo>
                    <a:pt x="517906" y="2538222"/>
                  </a:lnTo>
                  <a:lnTo>
                    <a:pt x="533399" y="2502154"/>
                  </a:lnTo>
                  <a:lnTo>
                    <a:pt x="548386" y="2465323"/>
                  </a:lnTo>
                  <a:lnTo>
                    <a:pt x="562737" y="2427478"/>
                  </a:lnTo>
                  <a:lnTo>
                    <a:pt x="576580" y="2388869"/>
                  </a:lnTo>
                  <a:lnTo>
                    <a:pt x="589661" y="2349499"/>
                  </a:lnTo>
                  <a:lnTo>
                    <a:pt x="602234" y="2309494"/>
                  </a:lnTo>
                  <a:lnTo>
                    <a:pt x="614171" y="2268474"/>
                  </a:lnTo>
                  <a:lnTo>
                    <a:pt x="625347" y="2226944"/>
                  </a:lnTo>
                  <a:lnTo>
                    <a:pt x="636015" y="2184654"/>
                  </a:lnTo>
                  <a:lnTo>
                    <a:pt x="645921" y="2141728"/>
                  </a:lnTo>
                  <a:lnTo>
                    <a:pt x="655192" y="2098166"/>
                  </a:lnTo>
                  <a:lnTo>
                    <a:pt x="663701" y="2054097"/>
                  </a:lnTo>
                  <a:lnTo>
                    <a:pt x="671702" y="2009266"/>
                  </a:lnTo>
                  <a:lnTo>
                    <a:pt x="678941" y="1963927"/>
                  </a:lnTo>
                  <a:lnTo>
                    <a:pt x="685418" y="1918080"/>
                  </a:lnTo>
                  <a:lnTo>
                    <a:pt x="691261" y="1871852"/>
                  </a:lnTo>
                  <a:lnTo>
                    <a:pt x="696340" y="1824989"/>
                  </a:lnTo>
                  <a:lnTo>
                    <a:pt x="700659" y="1777745"/>
                  </a:lnTo>
                  <a:lnTo>
                    <a:pt x="704214" y="1729993"/>
                  </a:lnTo>
                  <a:lnTo>
                    <a:pt x="708406" y="1651507"/>
                  </a:lnTo>
                  <a:lnTo>
                    <a:pt x="710564" y="1573529"/>
                  </a:lnTo>
                  <a:lnTo>
                    <a:pt x="710691" y="1496187"/>
                  </a:lnTo>
                  <a:lnTo>
                    <a:pt x="708913" y="1419605"/>
                  </a:lnTo>
                  <a:lnTo>
                    <a:pt x="705104" y="1343787"/>
                  </a:lnTo>
                  <a:lnTo>
                    <a:pt x="699388" y="1268983"/>
                  </a:lnTo>
                  <a:lnTo>
                    <a:pt x="691895" y="1195196"/>
                  </a:lnTo>
                  <a:lnTo>
                    <a:pt x="682624" y="1122426"/>
                  </a:lnTo>
                  <a:lnTo>
                    <a:pt x="671448" y="1051178"/>
                  </a:lnTo>
                  <a:lnTo>
                    <a:pt x="658621" y="981075"/>
                  </a:lnTo>
                  <a:lnTo>
                    <a:pt x="644143" y="912494"/>
                  </a:lnTo>
                  <a:lnTo>
                    <a:pt x="627888" y="845565"/>
                  </a:lnTo>
                  <a:lnTo>
                    <a:pt x="610235" y="780161"/>
                  </a:lnTo>
                  <a:lnTo>
                    <a:pt x="590804" y="716661"/>
                  </a:lnTo>
                  <a:lnTo>
                    <a:pt x="569848" y="655065"/>
                  </a:lnTo>
                  <a:lnTo>
                    <a:pt x="547496" y="595502"/>
                  </a:lnTo>
                  <a:lnTo>
                    <a:pt x="523620" y="537844"/>
                  </a:lnTo>
                  <a:lnTo>
                    <a:pt x="498347" y="482472"/>
                  </a:lnTo>
                  <a:lnTo>
                    <a:pt x="471677" y="429387"/>
                  </a:lnTo>
                  <a:lnTo>
                    <a:pt x="443738" y="378713"/>
                  </a:lnTo>
                  <a:lnTo>
                    <a:pt x="414273" y="330580"/>
                  </a:lnTo>
                  <a:lnTo>
                    <a:pt x="383666" y="284988"/>
                  </a:lnTo>
                  <a:lnTo>
                    <a:pt x="351789" y="242062"/>
                  </a:lnTo>
                  <a:lnTo>
                    <a:pt x="318642" y="202183"/>
                  </a:lnTo>
                  <a:lnTo>
                    <a:pt x="284352" y="165100"/>
                  </a:lnTo>
                  <a:lnTo>
                    <a:pt x="248792" y="131190"/>
                  </a:lnTo>
                  <a:lnTo>
                    <a:pt x="212089" y="100456"/>
                  </a:lnTo>
                  <a:lnTo>
                    <a:pt x="174243" y="73025"/>
                  </a:lnTo>
                  <a:lnTo>
                    <a:pt x="135382" y="49149"/>
                  </a:lnTo>
                  <a:lnTo>
                    <a:pt x="95249" y="28701"/>
                  </a:lnTo>
                  <a:lnTo>
                    <a:pt x="54228" y="12064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4385" y="928877"/>
              <a:ext cx="2792095" cy="382905"/>
            </a:xfrm>
            <a:custGeom>
              <a:avLst/>
              <a:gdLst/>
              <a:ahLst/>
              <a:cxnLst/>
              <a:rect l="l" t="t" r="r" b="b"/>
              <a:pathLst>
                <a:path w="279209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2728214" y="0"/>
                  </a:lnTo>
                  <a:lnTo>
                    <a:pt x="2753016" y="5014"/>
                  </a:lnTo>
                  <a:lnTo>
                    <a:pt x="2773283" y="18684"/>
                  </a:lnTo>
                  <a:lnTo>
                    <a:pt x="2786953" y="38951"/>
                  </a:lnTo>
                  <a:lnTo>
                    <a:pt x="2791967" y="63754"/>
                  </a:lnTo>
                  <a:lnTo>
                    <a:pt x="2791967" y="318770"/>
                  </a:lnTo>
                  <a:lnTo>
                    <a:pt x="2786953" y="343572"/>
                  </a:lnTo>
                  <a:lnTo>
                    <a:pt x="2773283" y="363839"/>
                  </a:lnTo>
                  <a:lnTo>
                    <a:pt x="2753016" y="377509"/>
                  </a:lnTo>
                  <a:lnTo>
                    <a:pt x="2728214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265455-267D-2230-DE7F-9680D00CBE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573" y="2645410"/>
            <a:ext cx="424014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0573" y="3239465"/>
            <a:ext cx="543661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834384"/>
            <a:ext cx="65786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59357" y="2873705"/>
            <a:ext cx="3034665" cy="1097915"/>
            <a:chOff x="1459357" y="2873705"/>
            <a:chExt cx="3034665" cy="10979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0253" y="2873705"/>
              <a:ext cx="2723642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9357" y="3422904"/>
              <a:ext cx="2914776" cy="54864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4231AD7-132A-D5A6-5ABE-C85FA4B47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6017" y="549859"/>
            <a:ext cx="5449316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0164" y="1884807"/>
          <a:ext cx="9770744" cy="345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s?he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an?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(?:order|have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ordered)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208" y="1937257"/>
            <a:ext cx="326110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0959" y="1937257"/>
            <a:ext cx="154660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40959" y="2862707"/>
            <a:ext cx="5457190" cy="731520"/>
            <a:chOff x="5640959" y="2862707"/>
            <a:chExt cx="545719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0959" y="2862707"/>
              <a:ext cx="545680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0959" y="3228467"/>
              <a:ext cx="125229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0959" y="3685362"/>
            <a:ext cx="3175000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40959" y="4199890"/>
            <a:ext cx="5323840" cy="1097915"/>
            <a:chOff x="5640959" y="4199890"/>
            <a:chExt cx="5323840" cy="10979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0959" y="4199890"/>
              <a:ext cx="407530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0959" y="4565599"/>
              <a:ext cx="532358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0959" y="4931664"/>
              <a:ext cx="2442717" cy="36576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2822447"/>
            <a:ext cx="1210310" cy="2249805"/>
          </a:xfrm>
          <a:custGeom>
            <a:avLst/>
            <a:gdLst/>
            <a:ahLst/>
            <a:cxnLst/>
            <a:rect l="l" t="t" r="r" b="b"/>
            <a:pathLst>
              <a:path w="1210310" h="2249804">
                <a:moveTo>
                  <a:pt x="1210056" y="1877568"/>
                </a:moveTo>
                <a:lnTo>
                  <a:pt x="838200" y="1505712"/>
                </a:lnTo>
                <a:lnTo>
                  <a:pt x="838200" y="1691640"/>
                </a:lnTo>
                <a:lnTo>
                  <a:pt x="0" y="1691640"/>
                </a:lnTo>
                <a:lnTo>
                  <a:pt x="0" y="2063496"/>
                </a:lnTo>
                <a:lnTo>
                  <a:pt x="838200" y="2063496"/>
                </a:lnTo>
                <a:lnTo>
                  <a:pt x="838200" y="2249424"/>
                </a:lnTo>
                <a:lnTo>
                  <a:pt x="1210056" y="1877568"/>
                </a:lnTo>
                <a:close/>
              </a:path>
              <a:path w="1210310" h="2249804">
                <a:moveTo>
                  <a:pt x="1210056" y="1124712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12"/>
                </a:lnTo>
                <a:close/>
              </a:path>
              <a:path w="1210310" h="2249804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A2D526-4801-BD40-BF3A-FB20A2986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8242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When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2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Green Goodness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cost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10.0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2A9FBB"/>
                </a:solidFill>
                <a:latin typeface="Courier New"/>
                <a:cs typeface="Courier New"/>
              </a:rPr>
              <a:t>@</a:t>
            </a:r>
            <a:r>
              <a:rPr lang="en-US" sz="2400" spc="-5">
                <a:solidFill>
                  <a:srgbClr val="2A9FBB"/>
                </a:solidFill>
                <a:latin typeface="Courier New"/>
                <a:cs typeface="Courier New"/>
              </a:rPr>
              <a:t>When</a:t>
            </a:r>
            <a:r>
              <a:rPr sz="2400" spc="-5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>
                <a:solidFill>
                  <a:srgbClr val="779F31"/>
                </a:solidFill>
                <a:latin typeface="Courier New"/>
                <a:cs typeface="Courier New"/>
              </a:rPr>
              <a:t>"^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 dirty="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14144" y="1245108"/>
            <a:ext cx="1846580" cy="2943860"/>
            <a:chOff x="1914144" y="1245108"/>
            <a:chExt cx="1846580" cy="2943860"/>
          </a:xfrm>
        </p:grpSpPr>
        <p:sp>
          <p:nvSpPr>
            <p:cNvPr id="7" name="object 7"/>
            <p:cNvSpPr/>
            <p:nvPr/>
          </p:nvSpPr>
          <p:spPr>
            <a:xfrm>
              <a:off x="2322576" y="1557909"/>
              <a:ext cx="497840" cy="2631440"/>
            </a:xfrm>
            <a:custGeom>
              <a:avLst/>
              <a:gdLst/>
              <a:ahLst/>
              <a:cxnLst/>
              <a:rect l="l" t="t" r="r" b="b"/>
              <a:pathLst>
                <a:path w="497839" h="2631440">
                  <a:moveTo>
                    <a:pt x="52324" y="2389759"/>
                  </a:moveTo>
                  <a:lnTo>
                    <a:pt x="0" y="2630932"/>
                  </a:lnTo>
                  <a:lnTo>
                    <a:pt x="60901" y="2604897"/>
                  </a:lnTo>
                  <a:lnTo>
                    <a:pt x="50926" y="2604897"/>
                  </a:lnTo>
                  <a:lnTo>
                    <a:pt x="9271" y="2575941"/>
                  </a:lnTo>
                  <a:lnTo>
                    <a:pt x="37465" y="2535301"/>
                  </a:lnTo>
                  <a:lnTo>
                    <a:pt x="65405" y="2492629"/>
                  </a:lnTo>
                  <a:lnTo>
                    <a:pt x="66759" y="2490426"/>
                  </a:lnTo>
                  <a:lnTo>
                    <a:pt x="74803" y="2417826"/>
                  </a:lnTo>
                  <a:lnTo>
                    <a:pt x="73898" y="2407832"/>
                  </a:lnTo>
                  <a:lnTo>
                    <a:pt x="69373" y="2399220"/>
                  </a:lnTo>
                  <a:lnTo>
                    <a:pt x="61944" y="2392894"/>
                  </a:lnTo>
                  <a:lnTo>
                    <a:pt x="52324" y="2389759"/>
                  </a:lnTo>
                  <a:close/>
                </a:path>
                <a:path w="497839" h="2631440">
                  <a:moveTo>
                    <a:pt x="66759" y="2490426"/>
                  </a:moveTo>
                  <a:lnTo>
                    <a:pt x="65405" y="2492629"/>
                  </a:lnTo>
                  <a:lnTo>
                    <a:pt x="37465" y="2535301"/>
                  </a:lnTo>
                  <a:lnTo>
                    <a:pt x="9271" y="2575941"/>
                  </a:lnTo>
                  <a:lnTo>
                    <a:pt x="50926" y="2604897"/>
                  </a:lnTo>
                  <a:lnTo>
                    <a:pt x="59059" y="2593213"/>
                  </a:lnTo>
                  <a:lnTo>
                    <a:pt x="55372" y="2593213"/>
                  </a:lnTo>
                  <a:lnTo>
                    <a:pt x="20066" y="2567051"/>
                  </a:lnTo>
                  <a:lnTo>
                    <a:pt x="60168" y="2549917"/>
                  </a:lnTo>
                  <a:lnTo>
                    <a:pt x="66759" y="2490426"/>
                  </a:lnTo>
                  <a:close/>
                </a:path>
                <a:path w="497839" h="2631440">
                  <a:moveTo>
                    <a:pt x="192214" y="2495631"/>
                  </a:moveTo>
                  <a:lnTo>
                    <a:pt x="182372" y="2497709"/>
                  </a:lnTo>
                  <a:lnTo>
                    <a:pt x="99645" y="2533052"/>
                  </a:lnTo>
                  <a:lnTo>
                    <a:pt x="80010" y="2563114"/>
                  </a:lnTo>
                  <a:lnTo>
                    <a:pt x="50926" y="2604897"/>
                  </a:lnTo>
                  <a:lnTo>
                    <a:pt x="60901" y="2604897"/>
                  </a:lnTo>
                  <a:lnTo>
                    <a:pt x="202311" y="2544445"/>
                  </a:lnTo>
                  <a:lnTo>
                    <a:pt x="210573" y="2538690"/>
                  </a:lnTo>
                  <a:lnTo>
                    <a:pt x="215836" y="2530506"/>
                  </a:lnTo>
                  <a:lnTo>
                    <a:pt x="217670" y="2520942"/>
                  </a:lnTo>
                  <a:lnTo>
                    <a:pt x="215646" y="2511043"/>
                  </a:lnTo>
                  <a:lnTo>
                    <a:pt x="209946" y="2502763"/>
                  </a:lnTo>
                  <a:lnTo>
                    <a:pt x="201771" y="2497470"/>
                  </a:lnTo>
                  <a:lnTo>
                    <a:pt x="192214" y="2495631"/>
                  </a:lnTo>
                  <a:close/>
                </a:path>
                <a:path w="497839" h="2631440">
                  <a:moveTo>
                    <a:pt x="60168" y="2549917"/>
                  </a:moveTo>
                  <a:lnTo>
                    <a:pt x="20066" y="2567051"/>
                  </a:lnTo>
                  <a:lnTo>
                    <a:pt x="55372" y="2593213"/>
                  </a:lnTo>
                  <a:lnTo>
                    <a:pt x="60168" y="2549917"/>
                  </a:lnTo>
                  <a:close/>
                </a:path>
                <a:path w="497839" h="2631440">
                  <a:moveTo>
                    <a:pt x="99645" y="2533052"/>
                  </a:moveTo>
                  <a:lnTo>
                    <a:pt x="60168" y="2549917"/>
                  </a:lnTo>
                  <a:lnTo>
                    <a:pt x="55372" y="2593213"/>
                  </a:lnTo>
                  <a:lnTo>
                    <a:pt x="59059" y="2593213"/>
                  </a:lnTo>
                  <a:lnTo>
                    <a:pt x="80010" y="2563114"/>
                  </a:lnTo>
                  <a:lnTo>
                    <a:pt x="99645" y="2533052"/>
                  </a:lnTo>
                  <a:close/>
                </a:path>
                <a:path w="497839" h="2631440">
                  <a:moveTo>
                    <a:pt x="52069" y="0"/>
                  </a:moveTo>
                  <a:lnTo>
                    <a:pt x="28193" y="44830"/>
                  </a:lnTo>
                  <a:lnTo>
                    <a:pt x="64769" y="64262"/>
                  </a:lnTo>
                  <a:lnTo>
                    <a:pt x="97917" y="85978"/>
                  </a:lnTo>
                  <a:lnTo>
                    <a:pt x="129793" y="111125"/>
                  </a:lnTo>
                  <a:lnTo>
                    <a:pt x="160400" y="139318"/>
                  </a:lnTo>
                  <a:lnTo>
                    <a:pt x="189611" y="170814"/>
                  </a:lnTo>
                  <a:lnTo>
                    <a:pt x="217550" y="205358"/>
                  </a:lnTo>
                  <a:lnTo>
                    <a:pt x="243967" y="242824"/>
                  </a:lnTo>
                  <a:lnTo>
                    <a:pt x="268986" y="283082"/>
                  </a:lnTo>
                  <a:lnTo>
                    <a:pt x="292354" y="326263"/>
                  </a:lnTo>
                  <a:lnTo>
                    <a:pt x="314325" y="371982"/>
                  </a:lnTo>
                  <a:lnTo>
                    <a:pt x="334899" y="420369"/>
                  </a:lnTo>
                  <a:lnTo>
                    <a:pt x="353694" y="471042"/>
                  </a:lnTo>
                  <a:lnTo>
                    <a:pt x="370840" y="524128"/>
                  </a:lnTo>
                  <a:lnTo>
                    <a:pt x="386206" y="579374"/>
                  </a:lnTo>
                  <a:lnTo>
                    <a:pt x="400176" y="636777"/>
                  </a:lnTo>
                  <a:lnTo>
                    <a:pt x="412242" y="695960"/>
                  </a:lnTo>
                  <a:lnTo>
                    <a:pt x="422401" y="757174"/>
                  </a:lnTo>
                  <a:lnTo>
                    <a:pt x="431038" y="820038"/>
                  </a:lnTo>
                  <a:lnTo>
                    <a:pt x="437769" y="884554"/>
                  </a:lnTo>
                  <a:lnTo>
                    <a:pt x="442594" y="950594"/>
                  </a:lnTo>
                  <a:lnTo>
                    <a:pt x="445769" y="1017904"/>
                  </a:lnTo>
                  <a:lnTo>
                    <a:pt x="446913" y="1086612"/>
                  </a:lnTo>
                  <a:lnTo>
                    <a:pt x="446150" y="1156335"/>
                  </a:lnTo>
                  <a:lnTo>
                    <a:pt x="443484" y="1227201"/>
                  </a:lnTo>
                  <a:lnTo>
                    <a:pt x="439038" y="1298955"/>
                  </a:lnTo>
                  <a:lnTo>
                    <a:pt x="432435" y="1371473"/>
                  </a:lnTo>
                  <a:lnTo>
                    <a:pt x="423925" y="1444625"/>
                  </a:lnTo>
                  <a:lnTo>
                    <a:pt x="413385" y="1518539"/>
                  </a:lnTo>
                  <a:lnTo>
                    <a:pt x="400812" y="1592706"/>
                  </a:lnTo>
                  <a:lnTo>
                    <a:pt x="386206" y="1667255"/>
                  </a:lnTo>
                  <a:lnTo>
                    <a:pt x="369569" y="1742186"/>
                  </a:lnTo>
                  <a:lnTo>
                    <a:pt x="350774" y="1817115"/>
                  </a:lnTo>
                  <a:lnTo>
                    <a:pt x="334644" y="1875281"/>
                  </a:lnTo>
                  <a:lnTo>
                    <a:pt x="317500" y="1932813"/>
                  </a:lnTo>
                  <a:lnTo>
                    <a:pt x="299338" y="1989327"/>
                  </a:lnTo>
                  <a:lnTo>
                    <a:pt x="280035" y="2044953"/>
                  </a:lnTo>
                  <a:lnTo>
                    <a:pt x="259842" y="2099691"/>
                  </a:lnTo>
                  <a:lnTo>
                    <a:pt x="238632" y="2153158"/>
                  </a:lnTo>
                  <a:lnTo>
                    <a:pt x="216407" y="2205609"/>
                  </a:lnTo>
                  <a:lnTo>
                    <a:pt x="193294" y="2256790"/>
                  </a:lnTo>
                  <a:lnTo>
                    <a:pt x="169418" y="2306701"/>
                  </a:lnTo>
                  <a:lnTo>
                    <a:pt x="144653" y="2355341"/>
                  </a:lnTo>
                  <a:lnTo>
                    <a:pt x="118980" y="2402617"/>
                  </a:lnTo>
                  <a:lnTo>
                    <a:pt x="92582" y="2448433"/>
                  </a:lnTo>
                  <a:lnTo>
                    <a:pt x="66759" y="2490426"/>
                  </a:lnTo>
                  <a:lnTo>
                    <a:pt x="60168" y="2549917"/>
                  </a:lnTo>
                  <a:lnTo>
                    <a:pt x="99645" y="2533052"/>
                  </a:lnTo>
                  <a:lnTo>
                    <a:pt x="136525" y="2473705"/>
                  </a:lnTo>
                  <a:lnTo>
                    <a:pt x="163703" y="2426842"/>
                  </a:lnTo>
                  <a:lnTo>
                    <a:pt x="189865" y="2378455"/>
                  </a:lnTo>
                  <a:lnTo>
                    <a:pt x="215265" y="2328672"/>
                  </a:lnTo>
                  <a:lnTo>
                    <a:pt x="239649" y="2277617"/>
                  </a:lnTo>
                  <a:lnTo>
                    <a:pt x="263271" y="2225421"/>
                  </a:lnTo>
                  <a:lnTo>
                    <a:pt x="285876" y="2171954"/>
                  </a:lnTo>
                  <a:lnTo>
                    <a:pt x="307467" y="2117216"/>
                  </a:lnTo>
                  <a:lnTo>
                    <a:pt x="328041" y="2061590"/>
                  </a:lnTo>
                  <a:lnTo>
                    <a:pt x="347599" y="2004949"/>
                  </a:lnTo>
                  <a:lnTo>
                    <a:pt x="366141" y="1947290"/>
                  </a:lnTo>
                  <a:lnTo>
                    <a:pt x="383667" y="1888743"/>
                  </a:lnTo>
                  <a:lnTo>
                    <a:pt x="400050" y="1829435"/>
                  </a:lnTo>
                  <a:lnTo>
                    <a:pt x="419100" y="1753107"/>
                  </a:lnTo>
                  <a:lnTo>
                    <a:pt x="435991" y="1677162"/>
                  </a:lnTo>
                  <a:lnTo>
                    <a:pt x="450850" y="1601215"/>
                  </a:lnTo>
                  <a:lnTo>
                    <a:pt x="463676" y="1525651"/>
                  </a:lnTo>
                  <a:lnTo>
                    <a:pt x="474344" y="1450593"/>
                  </a:lnTo>
                  <a:lnTo>
                    <a:pt x="483107" y="1375917"/>
                  </a:lnTo>
                  <a:lnTo>
                    <a:pt x="489712" y="1302130"/>
                  </a:lnTo>
                  <a:lnTo>
                    <a:pt x="494284" y="1229105"/>
                  </a:lnTo>
                  <a:lnTo>
                    <a:pt x="496950" y="1156842"/>
                  </a:lnTo>
                  <a:lnTo>
                    <a:pt x="497713" y="1085723"/>
                  </a:lnTo>
                  <a:lnTo>
                    <a:pt x="496443" y="1015618"/>
                  </a:lnTo>
                  <a:lnTo>
                    <a:pt x="493268" y="946785"/>
                  </a:lnTo>
                  <a:lnTo>
                    <a:pt x="488315" y="879220"/>
                  </a:lnTo>
                  <a:lnTo>
                    <a:pt x="481330" y="813307"/>
                  </a:lnTo>
                  <a:lnTo>
                    <a:pt x="472567" y="748791"/>
                  </a:lnTo>
                  <a:lnTo>
                    <a:pt x="462025" y="685800"/>
                  </a:lnTo>
                  <a:lnTo>
                    <a:pt x="449453" y="624713"/>
                  </a:lnTo>
                  <a:lnTo>
                    <a:pt x="435229" y="565657"/>
                  </a:lnTo>
                  <a:lnTo>
                    <a:pt x="419100" y="508380"/>
                  </a:lnTo>
                  <a:lnTo>
                    <a:pt x="401319" y="453389"/>
                  </a:lnTo>
                  <a:lnTo>
                    <a:pt x="381635" y="400557"/>
                  </a:lnTo>
                  <a:lnTo>
                    <a:pt x="360172" y="350012"/>
                  </a:lnTo>
                  <a:lnTo>
                    <a:pt x="337057" y="301878"/>
                  </a:lnTo>
                  <a:lnTo>
                    <a:pt x="312038" y="256412"/>
                  </a:lnTo>
                  <a:lnTo>
                    <a:pt x="285496" y="213487"/>
                  </a:lnTo>
                  <a:lnTo>
                    <a:pt x="257048" y="173354"/>
                  </a:lnTo>
                  <a:lnTo>
                    <a:pt x="226822" y="136143"/>
                  </a:lnTo>
                  <a:lnTo>
                    <a:pt x="194818" y="101980"/>
                  </a:lnTo>
                  <a:lnTo>
                    <a:pt x="161036" y="70992"/>
                  </a:lnTo>
                  <a:lnTo>
                    <a:pt x="125730" y="43561"/>
                  </a:lnTo>
                  <a:lnTo>
                    <a:pt x="88646" y="1943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3194" y="1283970"/>
              <a:ext cx="405765" cy="382905"/>
            </a:xfrm>
            <a:custGeom>
              <a:avLst/>
              <a:gdLst/>
              <a:ahLst/>
              <a:cxnLst/>
              <a:rect l="l" t="t" r="r" b="b"/>
              <a:pathLst>
                <a:path w="405764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1630" y="0"/>
                  </a:lnTo>
                  <a:lnTo>
                    <a:pt x="366432" y="5014"/>
                  </a:lnTo>
                  <a:lnTo>
                    <a:pt x="386699" y="18684"/>
                  </a:lnTo>
                  <a:lnTo>
                    <a:pt x="400369" y="38951"/>
                  </a:lnTo>
                  <a:lnTo>
                    <a:pt x="405383" y="63753"/>
                  </a:lnTo>
                  <a:lnTo>
                    <a:pt x="405383" y="318769"/>
                  </a:lnTo>
                  <a:lnTo>
                    <a:pt x="400369" y="343572"/>
                  </a:lnTo>
                  <a:lnTo>
                    <a:pt x="386699" y="363839"/>
                  </a:lnTo>
                  <a:lnTo>
                    <a:pt x="366432" y="377509"/>
                  </a:lnTo>
                  <a:lnTo>
                    <a:pt x="341630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0824" y="1631696"/>
              <a:ext cx="469900" cy="2543175"/>
            </a:xfrm>
            <a:custGeom>
              <a:avLst/>
              <a:gdLst/>
              <a:ahLst/>
              <a:cxnLst/>
              <a:rect l="l" t="t" r="r" b="b"/>
              <a:pathLst>
                <a:path w="469900" h="2543175">
                  <a:moveTo>
                    <a:pt x="70865" y="2299208"/>
                  </a:moveTo>
                  <a:lnTo>
                    <a:pt x="34416" y="2543174"/>
                  </a:lnTo>
                  <a:lnTo>
                    <a:pt x="91479" y="2514218"/>
                  </a:lnTo>
                  <a:lnTo>
                    <a:pt x="83438" y="2514218"/>
                  </a:lnTo>
                  <a:lnTo>
                    <a:pt x="40131" y="2487548"/>
                  </a:lnTo>
                  <a:lnTo>
                    <a:pt x="60960" y="2453766"/>
                  </a:lnTo>
                  <a:lnTo>
                    <a:pt x="84074" y="2414270"/>
                  </a:lnTo>
                  <a:lnTo>
                    <a:pt x="91792" y="2400316"/>
                  </a:lnTo>
                  <a:lnTo>
                    <a:pt x="95123" y="2325751"/>
                  </a:lnTo>
                  <a:lnTo>
                    <a:pt x="93583" y="2315799"/>
                  </a:lnTo>
                  <a:lnTo>
                    <a:pt x="88519" y="2307478"/>
                  </a:lnTo>
                  <a:lnTo>
                    <a:pt x="80692" y="2301658"/>
                  </a:lnTo>
                  <a:lnTo>
                    <a:pt x="70865" y="2299208"/>
                  </a:lnTo>
                  <a:close/>
                </a:path>
                <a:path w="469900" h="2543175">
                  <a:moveTo>
                    <a:pt x="91792" y="2400316"/>
                  </a:moveTo>
                  <a:lnTo>
                    <a:pt x="84074" y="2414270"/>
                  </a:lnTo>
                  <a:lnTo>
                    <a:pt x="60960" y="2453766"/>
                  </a:lnTo>
                  <a:lnTo>
                    <a:pt x="40131" y="2487548"/>
                  </a:lnTo>
                  <a:lnTo>
                    <a:pt x="83438" y="2514218"/>
                  </a:lnTo>
                  <a:lnTo>
                    <a:pt x="90931" y="2502027"/>
                  </a:lnTo>
                  <a:lnTo>
                    <a:pt x="87249" y="2502027"/>
                  </a:lnTo>
                  <a:lnTo>
                    <a:pt x="50291" y="2478151"/>
                  </a:lnTo>
                  <a:lnTo>
                    <a:pt x="89196" y="2458431"/>
                  </a:lnTo>
                  <a:lnTo>
                    <a:pt x="91792" y="2400316"/>
                  </a:lnTo>
                  <a:close/>
                </a:path>
                <a:path w="469900" h="2543175">
                  <a:moveTo>
                    <a:pt x="217394" y="2395694"/>
                  </a:moveTo>
                  <a:lnTo>
                    <a:pt x="207645" y="2398395"/>
                  </a:lnTo>
                  <a:lnTo>
                    <a:pt x="128741" y="2438388"/>
                  </a:lnTo>
                  <a:lnTo>
                    <a:pt x="104901" y="2479293"/>
                  </a:lnTo>
                  <a:lnTo>
                    <a:pt x="83438" y="2514218"/>
                  </a:lnTo>
                  <a:lnTo>
                    <a:pt x="91479" y="2514218"/>
                  </a:lnTo>
                  <a:lnTo>
                    <a:pt x="230631" y="2443606"/>
                  </a:lnTo>
                  <a:lnTo>
                    <a:pt x="238575" y="2437360"/>
                  </a:lnTo>
                  <a:lnTo>
                    <a:pt x="243316" y="2428875"/>
                  </a:lnTo>
                  <a:lnTo>
                    <a:pt x="244508" y="2419246"/>
                  </a:lnTo>
                  <a:lnTo>
                    <a:pt x="241808" y="2409571"/>
                  </a:lnTo>
                  <a:lnTo>
                    <a:pt x="235559" y="2401627"/>
                  </a:lnTo>
                  <a:lnTo>
                    <a:pt x="227060" y="2396886"/>
                  </a:lnTo>
                  <a:lnTo>
                    <a:pt x="217394" y="2395694"/>
                  </a:lnTo>
                  <a:close/>
                </a:path>
                <a:path w="469900" h="2543175">
                  <a:moveTo>
                    <a:pt x="89196" y="2458431"/>
                  </a:moveTo>
                  <a:lnTo>
                    <a:pt x="50291" y="2478151"/>
                  </a:lnTo>
                  <a:lnTo>
                    <a:pt x="87249" y="2502027"/>
                  </a:lnTo>
                  <a:lnTo>
                    <a:pt x="89196" y="2458431"/>
                  </a:lnTo>
                  <a:close/>
                </a:path>
                <a:path w="469900" h="2543175">
                  <a:moveTo>
                    <a:pt x="128741" y="2438388"/>
                  </a:moveTo>
                  <a:lnTo>
                    <a:pt x="89196" y="2458431"/>
                  </a:lnTo>
                  <a:lnTo>
                    <a:pt x="87249" y="2502027"/>
                  </a:lnTo>
                  <a:lnTo>
                    <a:pt x="90931" y="2502027"/>
                  </a:lnTo>
                  <a:lnTo>
                    <a:pt x="104901" y="2479293"/>
                  </a:lnTo>
                  <a:lnTo>
                    <a:pt x="128741" y="2438388"/>
                  </a:lnTo>
                  <a:close/>
                </a:path>
                <a:path w="469900" h="2543175">
                  <a:moveTo>
                    <a:pt x="23749" y="0"/>
                  </a:moveTo>
                  <a:lnTo>
                    <a:pt x="0" y="44830"/>
                  </a:lnTo>
                  <a:lnTo>
                    <a:pt x="36575" y="64262"/>
                  </a:lnTo>
                  <a:lnTo>
                    <a:pt x="69723" y="86105"/>
                  </a:lnTo>
                  <a:lnTo>
                    <a:pt x="101600" y="111125"/>
                  </a:lnTo>
                  <a:lnTo>
                    <a:pt x="132079" y="139318"/>
                  </a:lnTo>
                  <a:lnTo>
                    <a:pt x="161289" y="170814"/>
                  </a:lnTo>
                  <a:lnTo>
                    <a:pt x="189229" y="205231"/>
                  </a:lnTo>
                  <a:lnTo>
                    <a:pt x="215646" y="242696"/>
                  </a:lnTo>
                  <a:lnTo>
                    <a:pt x="240664" y="283082"/>
                  </a:lnTo>
                  <a:lnTo>
                    <a:pt x="264160" y="326263"/>
                  </a:lnTo>
                  <a:lnTo>
                    <a:pt x="286130" y="371982"/>
                  </a:lnTo>
                  <a:lnTo>
                    <a:pt x="306450" y="420242"/>
                  </a:lnTo>
                  <a:lnTo>
                    <a:pt x="325374" y="471042"/>
                  </a:lnTo>
                  <a:lnTo>
                    <a:pt x="342518" y="524128"/>
                  </a:lnTo>
                  <a:lnTo>
                    <a:pt x="358013" y="579374"/>
                  </a:lnTo>
                  <a:lnTo>
                    <a:pt x="371855" y="636651"/>
                  </a:lnTo>
                  <a:lnTo>
                    <a:pt x="383921" y="695959"/>
                  </a:lnTo>
                  <a:lnTo>
                    <a:pt x="394208" y="757174"/>
                  </a:lnTo>
                  <a:lnTo>
                    <a:pt x="402716" y="820038"/>
                  </a:lnTo>
                  <a:lnTo>
                    <a:pt x="409448" y="884427"/>
                  </a:lnTo>
                  <a:lnTo>
                    <a:pt x="414400" y="950594"/>
                  </a:lnTo>
                  <a:lnTo>
                    <a:pt x="417449" y="1017904"/>
                  </a:lnTo>
                  <a:lnTo>
                    <a:pt x="418591" y="1086484"/>
                  </a:lnTo>
                  <a:lnTo>
                    <a:pt x="417956" y="1156334"/>
                  </a:lnTo>
                  <a:lnTo>
                    <a:pt x="415289" y="1227201"/>
                  </a:lnTo>
                  <a:lnTo>
                    <a:pt x="410717" y="1298828"/>
                  </a:lnTo>
                  <a:lnTo>
                    <a:pt x="404113" y="1371345"/>
                  </a:lnTo>
                  <a:lnTo>
                    <a:pt x="395604" y="1444625"/>
                  </a:lnTo>
                  <a:lnTo>
                    <a:pt x="385190" y="1518412"/>
                  </a:lnTo>
                  <a:lnTo>
                    <a:pt x="372617" y="1592706"/>
                  </a:lnTo>
                  <a:lnTo>
                    <a:pt x="357886" y="1667255"/>
                  </a:lnTo>
                  <a:lnTo>
                    <a:pt x="341375" y="1742058"/>
                  </a:lnTo>
                  <a:lnTo>
                    <a:pt x="322452" y="1816989"/>
                  </a:lnTo>
                  <a:lnTo>
                    <a:pt x="308737" y="1867407"/>
                  </a:lnTo>
                  <a:lnTo>
                    <a:pt x="294131" y="1917064"/>
                  </a:lnTo>
                  <a:lnTo>
                    <a:pt x="278638" y="1966214"/>
                  </a:lnTo>
                  <a:lnTo>
                    <a:pt x="262381" y="2014854"/>
                  </a:lnTo>
                  <a:lnTo>
                    <a:pt x="245363" y="2062606"/>
                  </a:lnTo>
                  <a:lnTo>
                    <a:pt x="227711" y="2109597"/>
                  </a:lnTo>
                  <a:lnTo>
                    <a:pt x="209168" y="2155824"/>
                  </a:lnTo>
                  <a:lnTo>
                    <a:pt x="189991" y="2201291"/>
                  </a:lnTo>
                  <a:lnTo>
                    <a:pt x="170179" y="2245741"/>
                  </a:lnTo>
                  <a:lnTo>
                    <a:pt x="149605" y="2289429"/>
                  </a:lnTo>
                  <a:lnTo>
                    <a:pt x="128397" y="2332101"/>
                  </a:lnTo>
                  <a:lnTo>
                    <a:pt x="106552" y="2373629"/>
                  </a:lnTo>
                  <a:lnTo>
                    <a:pt x="91792" y="2400316"/>
                  </a:lnTo>
                  <a:lnTo>
                    <a:pt x="89196" y="2458431"/>
                  </a:lnTo>
                  <a:lnTo>
                    <a:pt x="128741" y="2438388"/>
                  </a:lnTo>
                  <a:lnTo>
                    <a:pt x="151511" y="2397252"/>
                  </a:lnTo>
                  <a:lnTo>
                    <a:pt x="173862" y="2354706"/>
                  </a:lnTo>
                  <a:lnTo>
                    <a:pt x="195579" y="2311018"/>
                  </a:lnTo>
                  <a:lnTo>
                    <a:pt x="216535" y="2266441"/>
                  </a:lnTo>
                  <a:lnTo>
                    <a:pt x="236854" y="2220976"/>
                  </a:lnTo>
                  <a:lnTo>
                    <a:pt x="256286" y="2174747"/>
                  </a:lnTo>
                  <a:lnTo>
                    <a:pt x="275209" y="2127504"/>
                  </a:lnTo>
                  <a:lnTo>
                    <a:pt x="293242" y="2079624"/>
                  </a:lnTo>
                  <a:lnTo>
                    <a:pt x="310514" y="2030856"/>
                  </a:lnTo>
                  <a:lnTo>
                    <a:pt x="327151" y="1981580"/>
                  </a:lnTo>
                  <a:lnTo>
                    <a:pt x="342900" y="1931415"/>
                  </a:lnTo>
                  <a:lnTo>
                    <a:pt x="357759" y="1880742"/>
                  </a:lnTo>
                  <a:lnTo>
                    <a:pt x="371728" y="1829434"/>
                  </a:lnTo>
                  <a:lnTo>
                    <a:pt x="390905" y="1753107"/>
                  </a:lnTo>
                  <a:lnTo>
                    <a:pt x="407797" y="1677034"/>
                  </a:lnTo>
                  <a:lnTo>
                    <a:pt x="422655" y="1601089"/>
                  </a:lnTo>
                  <a:lnTo>
                    <a:pt x="435483" y="1525651"/>
                  </a:lnTo>
                  <a:lnTo>
                    <a:pt x="446150" y="1450466"/>
                  </a:lnTo>
                  <a:lnTo>
                    <a:pt x="454787" y="1375917"/>
                  </a:lnTo>
                  <a:lnTo>
                    <a:pt x="461390" y="1302130"/>
                  </a:lnTo>
                  <a:lnTo>
                    <a:pt x="466089" y="1228978"/>
                  </a:lnTo>
                  <a:lnTo>
                    <a:pt x="468756" y="1156842"/>
                  </a:lnTo>
                  <a:lnTo>
                    <a:pt x="469391" y="1085595"/>
                  </a:lnTo>
                  <a:lnTo>
                    <a:pt x="468122" y="1015618"/>
                  </a:lnTo>
                  <a:lnTo>
                    <a:pt x="465074" y="946657"/>
                  </a:lnTo>
                  <a:lnTo>
                    <a:pt x="459993" y="879220"/>
                  </a:lnTo>
                  <a:lnTo>
                    <a:pt x="453136" y="813180"/>
                  </a:lnTo>
                  <a:lnTo>
                    <a:pt x="444246" y="748664"/>
                  </a:lnTo>
                  <a:lnTo>
                    <a:pt x="433704" y="685800"/>
                  </a:lnTo>
                  <a:lnTo>
                    <a:pt x="421131" y="624713"/>
                  </a:lnTo>
                  <a:lnTo>
                    <a:pt x="406908" y="565657"/>
                  </a:lnTo>
                  <a:lnTo>
                    <a:pt x="390905" y="508507"/>
                  </a:lnTo>
                  <a:lnTo>
                    <a:pt x="372999" y="453389"/>
                  </a:lnTo>
                  <a:lnTo>
                    <a:pt x="353313" y="400430"/>
                  </a:lnTo>
                  <a:lnTo>
                    <a:pt x="331977" y="349884"/>
                  </a:lnTo>
                  <a:lnTo>
                    <a:pt x="308737" y="301878"/>
                  </a:lnTo>
                  <a:lnTo>
                    <a:pt x="283717" y="256286"/>
                  </a:lnTo>
                  <a:lnTo>
                    <a:pt x="257175" y="213359"/>
                  </a:lnTo>
                  <a:lnTo>
                    <a:pt x="228726" y="173354"/>
                  </a:lnTo>
                  <a:lnTo>
                    <a:pt x="198500" y="136143"/>
                  </a:lnTo>
                  <a:lnTo>
                    <a:pt x="166497" y="102107"/>
                  </a:lnTo>
                  <a:lnTo>
                    <a:pt x="132841" y="71119"/>
                  </a:lnTo>
                  <a:lnTo>
                    <a:pt x="97536" y="43561"/>
                  </a:lnTo>
                  <a:lnTo>
                    <a:pt x="60325" y="19430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0122" y="1264158"/>
              <a:ext cx="1097280" cy="381000"/>
            </a:xfrm>
            <a:custGeom>
              <a:avLst/>
              <a:gdLst/>
              <a:ahLst/>
              <a:cxnLst/>
              <a:rect l="l" t="t" r="r" b="b"/>
              <a:pathLst>
                <a:path w="1097279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033779" y="0"/>
                  </a:lnTo>
                  <a:lnTo>
                    <a:pt x="1058489" y="4992"/>
                  </a:lnTo>
                  <a:lnTo>
                    <a:pt x="1078674" y="18605"/>
                  </a:lnTo>
                  <a:lnTo>
                    <a:pt x="1092287" y="38790"/>
                  </a:lnTo>
                  <a:lnTo>
                    <a:pt x="1097279" y="63500"/>
                  </a:lnTo>
                  <a:lnTo>
                    <a:pt x="1097279" y="317500"/>
                  </a:lnTo>
                  <a:lnTo>
                    <a:pt x="1092287" y="342209"/>
                  </a:lnTo>
                  <a:lnTo>
                    <a:pt x="1078674" y="362394"/>
                  </a:lnTo>
                  <a:lnTo>
                    <a:pt x="1058489" y="376007"/>
                  </a:lnTo>
                  <a:lnTo>
                    <a:pt x="1033779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305800" y="1264919"/>
            <a:ext cx="3060065" cy="2863850"/>
            <a:chOff x="8305800" y="1264919"/>
            <a:chExt cx="3060065" cy="2863850"/>
          </a:xfrm>
        </p:grpSpPr>
        <p:sp>
          <p:nvSpPr>
            <p:cNvPr id="12" name="object 12"/>
            <p:cNvSpPr/>
            <p:nvPr/>
          </p:nvSpPr>
          <p:spPr>
            <a:xfrm>
              <a:off x="8748522" y="1445513"/>
              <a:ext cx="2617470" cy="2683510"/>
            </a:xfrm>
            <a:custGeom>
              <a:avLst/>
              <a:gdLst/>
              <a:ahLst/>
              <a:cxnLst/>
              <a:rect l="l" t="t" r="r" b="b"/>
              <a:pathLst>
                <a:path w="2617470" h="2683510">
                  <a:moveTo>
                    <a:pt x="2418587" y="2468276"/>
                  </a:moveTo>
                  <a:lnTo>
                    <a:pt x="2408868" y="2468895"/>
                  </a:lnTo>
                  <a:lnTo>
                    <a:pt x="2399792" y="2473325"/>
                  </a:lnTo>
                  <a:lnTo>
                    <a:pt x="2393221" y="2480990"/>
                  </a:lnTo>
                  <a:lnTo>
                    <a:pt x="2390187" y="2490263"/>
                  </a:lnTo>
                  <a:lnTo>
                    <a:pt x="2390844" y="2499989"/>
                  </a:lnTo>
                  <a:lnTo>
                    <a:pt x="2395347" y="2509012"/>
                  </a:lnTo>
                  <a:lnTo>
                    <a:pt x="2529839" y="2683002"/>
                  </a:lnTo>
                  <a:lnTo>
                    <a:pt x="2549423" y="2636393"/>
                  </a:lnTo>
                  <a:lnTo>
                    <a:pt x="2498089" y="2636393"/>
                  </a:lnTo>
                  <a:lnTo>
                    <a:pt x="2486532" y="2547493"/>
                  </a:lnTo>
                  <a:lnTo>
                    <a:pt x="2485744" y="2542887"/>
                  </a:lnTo>
                  <a:lnTo>
                    <a:pt x="2435479" y="2477897"/>
                  </a:lnTo>
                  <a:lnTo>
                    <a:pt x="2427831" y="2471324"/>
                  </a:lnTo>
                  <a:lnTo>
                    <a:pt x="2418587" y="2468276"/>
                  </a:lnTo>
                  <a:close/>
                </a:path>
                <a:path w="2617470" h="2683510">
                  <a:moveTo>
                    <a:pt x="2485744" y="2542887"/>
                  </a:moveTo>
                  <a:lnTo>
                    <a:pt x="2486532" y="2547493"/>
                  </a:lnTo>
                  <a:lnTo>
                    <a:pt x="2498089" y="2636393"/>
                  </a:lnTo>
                  <a:lnTo>
                    <a:pt x="2548508" y="2629789"/>
                  </a:lnTo>
                  <a:lnTo>
                    <a:pt x="2547641" y="2623185"/>
                  </a:lnTo>
                  <a:lnTo>
                    <a:pt x="2499868" y="2623185"/>
                  </a:lnTo>
                  <a:lnTo>
                    <a:pt x="2516773" y="2583006"/>
                  </a:lnTo>
                  <a:lnTo>
                    <a:pt x="2485744" y="2542887"/>
                  </a:lnTo>
                  <a:close/>
                </a:path>
                <a:path w="2617470" h="2683510">
                  <a:moveTo>
                    <a:pt x="2591627" y="2445031"/>
                  </a:moveTo>
                  <a:lnTo>
                    <a:pt x="2582084" y="2446909"/>
                  </a:lnTo>
                  <a:lnTo>
                    <a:pt x="2573946" y="2452215"/>
                  </a:lnTo>
                  <a:lnTo>
                    <a:pt x="2568321" y="2460498"/>
                  </a:lnTo>
                  <a:lnTo>
                    <a:pt x="2536217" y="2536795"/>
                  </a:lnTo>
                  <a:lnTo>
                    <a:pt x="2536571" y="2538857"/>
                  </a:lnTo>
                  <a:lnTo>
                    <a:pt x="2548508" y="2629789"/>
                  </a:lnTo>
                  <a:lnTo>
                    <a:pt x="2498089" y="2636393"/>
                  </a:lnTo>
                  <a:lnTo>
                    <a:pt x="2549423" y="2636393"/>
                  </a:lnTo>
                  <a:lnTo>
                    <a:pt x="2615056" y="2480183"/>
                  </a:lnTo>
                  <a:lnTo>
                    <a:pt x="2617059" y="2470342"/>
                  </a:lnTo>
                  <a:lnTo>
                    <a:pt x="2615168" y="2460799"/>
                  </a:lnTo>
                  <a:lnTo>
                    <a:pt x="2609824" y="2452661"/>
                  </a:lnTo>
                  <a:lnTo>
                    <a:pt x="2601468" y="2447036"/>
                  </a:lnTo>
                  <a:lnTo>
                    <a:pt x="2591627" y="2445031"/>
                  </a:lnTo>
                  <a:close/>
                </a:path>
                <a:path w="2617470" h="2683510">
                  <a:moveTo>
                    <a:pt x="2516773" y="2583006"/>
                  </a:moveTo>
                  <a:lnTo>
                    <a:pt x="2499868" y="2623185"/>
                  </a:lnTo>
                  <a:lnTo>
                    <a:pt x="2543429" y="2617470"/>
                  </a:lnTo>
                  <a:lnTo>
                    <a:pt x="2516773" y="2583006"/>
                  </a:lnTo>
                  <a:close/>
                </a:path>
                <a:path w="2617470" h="2683510">
                  <a:moveTo>
                    <a:pt x="2536217" y="2536795"/>
                  </a:moveTo>
                  <a:lnTo>
                    <a:pt x="2516773" y="2583006"/>
                  </a:lnTo>
                  <a:lnTo>
                    <a:pt x="2543429" y="2617470"/>
                  </a:lnTo>
                  <a:lnTo>
                    <a:pt x="2499868" y="2623185"/>
                  </a:lnTo>
                  <a:lnTo>
                    <a:pt x="2547641" y="2623185"/>
                  </a:lnTo>
                  <a:lnTo>
                    <a:pt x="2536571" y="2538857"/>
                  </a:lnTo>
                  <a:lnTo>
                    <a:pt x="2536217" y="2536795"/>
                  </a:lnTo>
                  <a:close/>
                </a:path>
                <a:path w="2617470" h="2683510">
                  <a:moveTo>
                    <a:pt x="1143" y="0"/>
                  </a:moveTo>
                  <a:lnTo>
                    <a:pt x="0" y="50673"/>
                  </a:lnTo>
                  <a:lnTo>
                    <a:pt x="59562" y="51943"/>
                  </a:lnTo>
                  <a:lnTo>
                    <a:pt x="118109" y="54863"/>
                  </a:lnTo>
                  <a:lnTo>
                    <a:pt x="176275" y="59436"/>
                  </a:lnTo>
                  <a:lnTo>
                    <a:pt x="234187" y="65532"/>
                  </a:lnTo>
                  <a:lnTo>
                    <a:pt x="291846" y="73151"/>
                  </a:lnTo>
                  <a:lnTo>
                    <a:pt x="348996" y="82423"/>
                  </a:lnTo>
                  <a:lnTo>
                    <a:pt x="405892" y="93218"/>
                  </a:lnTo>
                  <a:lnTo>
                    <a:pt x="462406" y="105537"/>
                  </a:lnTo>
                  <a:lnTo>
                    <a:pt x="574548" y="134747"/>
                  </a:lnTo>
                  <a:lnTo>
                    <a:pt x="684529" y="169799"/>
                  </a:lnTo>
                  <a:lnTo>
                    <a:pt x="792860" y="210438"/>
                  </a:lnTo>
                  <a:lnTo>
                    <a:pt x="899159" y="256794"/>
                  </a:lnTo>
                  <a:lnTo>
                    <a:pt x="1003300" y="308610"/>
                  </a:lnTo>
                  <a:lnTo>
                    <a:pt x="1105280" y="365633"/>
                  </a:lnTo>
                  <a:lnTo>
                    <a:pt x="1204722" y="427989"/>
                  </a:lnTo>
                  <a:lnTo>
                    <a:pt x="1301750" y="495300"/>
                  </a:lnTo>
                  <a:lnTo>
                    <a:pt x="1396110" y="567563"/>
                  </a:lnTo>
                  <a:lnTo>
                    <a:pt x="1487677" y="644651"/>
                  </a:lnTo>
                  <a:lnTo>
                    <a:pt x="1576577" y="726313"/>
                  </a:lnTo>
                  <a:lnTo>
                    <a:pt x="1662049" y="812419"/>
                  </a:lnTo>
                  <a:lnTo>
                    <a:pt x="1744472" y="902970"/>
                  </a:lnTo>
                  <a:lnTo>
                    <a:pt x="1823593" y="997585"/>
                  </a:lnTo>
                  <a:lnTo>
                    <a:pt x="1899284" y="1096390"/>
                  </a:lnTo>
                  <a:lnTo>
                    <a:pt x="1971294" y="1199134"/>
                  </a:lnTo>
                  <a:lnTo>
                    <a:pt x="2039493" y="1305687"/>
                  </a:lnTo>
                  <a:lnTo>
                    <a:pt x="2104008" y="1415796"/>
                  </a:lnTo>
                  <a:lnTo>
                    <a:pt x="2164460" y="1529461"/>
                  </a:lnTo>
                  <a:lnTo>
                    <a:pt x="2220595" y="1646427"/>
                  </a:lnTo>
                  <a:lnTo>
                    <a:pt x="2272537" y="1766570"/>
                  </a:lnTo>
                  <a:lnTo>
                    <a:pt x="2320162" y="1889887"/>
                  </a:lnTo>
                  <a:lnTo>
                    <a:pt x="2362961" y="2016125"/>
                  </a:lnTo>
                  <a:lnTo>
                    <a:pt x="2401316" y="2145157"/>
                  </a:lnTo>
                  <a:lnTo>
                    <a:pt x="2434717" y="2276856"/>
                  </a:lnTo>
                  <a:lnTo>
                    <a:pt x="2463164" y="2410968"/>
                  </a:lnTo>
                  <a:lnTo>
                    <a:pt x="2485744" y="2542887"/>
                  </a:lnTo>
                  <a:lnTo>
                    <a:pt x="2516773" y="2583006"/>
                  </a:lnTo>
                  <a:lnTo>
                    <a:pt x="2536217" y="2536795"/>
                  </a:lnTo>
                  <a:lnTo>
                    <a:pt x="2512822" y="2400300"/>
                  </a:lnTo>
                  <a:lnTo>
                    <a:pt x="2483993" y="2264283"/>
                  </a:lnTo>
                  <a:lnTo>
                    <a:pt x="2449956" y="2130679"/>
                  </a:lnTo>
                  <a:lnTo>
                    <a:pt x="2411095" y="1999741"/>
                  </a:lnTo>
                  <a:lnTo>
                    <a:pt x="2367533" y="1871726"/>
                  </a:lnTo>
                  <a:lnTo>
                    <a:pt x="2319274" y="1746377"/>
                  </a:lnTo>
                  <a:lnTo>
                    <a:pt x="2266442" y="1624457"/>
                  </a:lnTo>
                  <a:lnTo>
                    <a:pt x="2209292" y="1505585"/>
                  </a:lnTo>
                  <a:lnTo>
                    <a:pt x="2147824" y="1390141"/>
                  </a:lnTo>
                  <a:lnTo>
                    <a:pt x="2082292" y="1278255"/>
                  </a:lnTo>
                  <a:lnTo>
                    <a:pt x="2012823" y="1170051"/>
                  </a:lnTo>
                  <a:lnTo>
                    <a:pt x="1939671" y="1065530"/>
                  </a:lnTo>
                  <a:lnTo>
                    <a:pt x="1862581" y="965073"/>
                  </a:lnTo>
                  <a:lnTo>
                    <a:pt x="1782063" y="868680"/>
                  </a:lnTo>
                  <a:lnTo>
                    <a:pt x="1698117" y="776732"/>
                  </a:lnTo>
                  <a:lnTo>
                    <a:pt x="1610868" y="688975"/>
                  </a:lnTo>
                  <a:lnTo>
                    <a:pt x="1520444" y="605789"/>
                  </a:lnTo>
                  <a:lnTo>
                    <a:pt x="1427099" y="527176"/>
                  </a:lnTo>
                  <a:lnTo>
                    <a:pt x="1330705" y="453516"/>
                  </a:lnTo>
                  <a:lnTo>
                    <a:pt x="1231773" y="384937"/>
                  </a:lnTo>
                  <a:lnTo>
                    <a:pt x="1130046" y="321310"/>
                  </a:lnTo>
                  <a:lnTo>
                    <a:pt x="1025905" y="263144"/>
                  </a:lnTo>
                  <a:lnTo>
                    <a:pt x="919352" y="210185"/>
                  </a:lnTo>
                  <a:lnTo>
                    <a:pt x="810768" y="162940"/>
                  </a:lnTo>
                  <a:lnTo>
                    <a:pt x="700024" y="121285"/>
                  </a:lnTo>
                  <a:lnTo>
                    <a:pt x="587375" y="85471"/>
                  </a:lnTo>
                  <a:lnTo>
                    <a:pt x="473201" y="55880"/>
                  </a:lnTo>
                  <a:lnTo>
                    <a:pt x="415417" y="43307"/>
                  </a:lnTo>
                  <a:lnTo>
                    <a:pt x="357124" y="32258"/>
                  </a:lnTo>
                  <a:lnTo>
                    <a:pt x="298450" y="22860"/>
                  </a:lnTo>
                  <a:lnTo>
                    <a:pt x="239522" y="14986"/>
                  </a:lnTo>
                  <a:lnTo>
                    <a:pt x="180212" y="8762"/>
                  </a:lnTo>
                  <a:lnTo>
                    <a:pt x="120650" y="4190"/>
                  </a:lnTo>
                  <a:lnTo>
                    <a:pt x="60578" y="114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1283969"/>
              <a:ext cx="405765" cy="382905"/>
            </a:xfrm>
            <a:custGeom>
              <a:avLst/>
              <a:gdLst/>
              <a:ahLst/>
              <a:cxnLst/>
              <a:rect l="l" t="t" r="r" b="b"/>
              <a:pathLst>
                <a:path w="405765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341629" y="0"/>
                  </a:lnTo>
                  <a:lnTo>
                    <a:pt x="366432" y="5014"/>
                  </a:lnTo>
                  <a:lnTo>
                    <a:pt x="386699" y="18684"/>
                  </a:lnTo>
                  <a:lnTo>
                    <a:pt x="400369" y="38951"/>
                  </a:lnTo>
                  <a:lnTo>
                    <a:pt x="405383" y="63753"/>
                  </a:lnTo>
                  <a:lnTo>
                    <a:pt x="405383" y="318769"/>
                  </a:lnTo>
                  <a:lnTo>
                    <a:pt x="400369" y="343572"/>
                  </a:lnTo>
                  <a:lnTo>
                    <a:pt x="386699" y="363839"/>
                  </a:lnTo>
                  <a:lnTo>
                    <a:pt x="366432" y="377509"/>
                  </a:lnTo>
                  <a:lnTo>
                    <a:pt x="341629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B47E5C-CD64-F3A7-E46A-47CCD8CBB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553" y="2750261"/>
            <a:ext cx="746366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557F-B6A3-6EEF-9F89-F83C2CC957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824293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Proposing appropriate special deals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spc="-14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favorite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flavors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are:</a:t>
            </a:r>
            <a:endParaRPr sz="2400">
              <a:latin typeface="Courier New"/>
              <a:cs typeface="Courier New"/>
            </a:endParaRPr>
          </a:p>
          <a:p>
            <a:pPr marL="742315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742315" algn="just">
              <a:lnSpc>
                <a:spcPct val="100000"/>
              </a:lnSpc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Apple</a:t>
            </a:r>
            <a:r>
              <a:rPr sz="2400" b="1" spc="13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711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”his</a:t>
            </a:r>
            <a:r>
              <a:rPr sz="2400" spc="-4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79F31"/>
                </a:solidFill>
                <a:latin typeface="Courier New"/>
                <a:cs typeface="Courier New"/>
              </a:rPr>
              <a:t>favorite</a:t>
            </a:r>
            <a:r>
              <a:rPr sz="2400" spc="-5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flavors</a:t>
            </a:r>
            <a:r>
              <a:rPr sz="2400" spc="-5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are:"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his_favorite_flavors_are(List&lt;String&gt;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favorites)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3875" y="1595627"/>
            <a:ext cx="7087234" cy="2903855"/>
            <a:chOff x="1293875" y="1595627"/>
            <a:chExt cx="7087234" cy="2903855"/>
          </a:xfrm>
        </p:grpSpPr>
        <p:sp>
          <p:nvSpPr>
            <p:cNvPr id="7" name="object 7"/>
            <p:cNvSpPr/>
            <p:nvPr/>
          </p:nvSpPr>
          <p:spPr>
            <a:xfrm>
              <a:off x="2346197" y="2494406"/>
              <a:ext cx="6035040" cy="2005330"/>
            </a:xfrm>
            <a:custGeom>
              <a:avLst/>
              <a:gdLst/>
              <a:ahLst/>
              <a:cxnLst/>
              <a:rect l="l" t="t" r="r" b="b"/>
              <a:pathLst>
                <a:path w="6035040" h="2005329">
                  <a:moveTo>
                    <a:pt x="5890784" y="1938031"/>
                  </a:moveTo>
                  <a:lnTo>
                    <a:pt x="5811011" y="1955672"/>
                  </a:lnTo>
                  <a:lnTo>
                    <a:pt x="5801927" y="1959731"/>
                  </a:lnTo>
                  <a:lnTo>
                    <a:pt x="5795295" y="1966706"/>
                  </a:lnTo>
                  <a:lnTo>
                    <a:pt x="5791759" y="1975657"/>
                  </a:lnTo>
                  <a:lnTo>
                    <a:pt x="5791961" y="1985644"/>
                  </a:lnTo>
                  <a:lnTo>
                    <a:pt x="5795966" y="1994785"/>
                  </a:lnTo>
                  <a:lnTo>
                    <a:pt x="5802947" y="2001424"/>
                  </a:lnTo>
                  <a:lnTo>
                    <a:pt x="5811928" y="2004968"/>
                  </a:lnTo>
                  <a:lnTo>
                    <a:pt x="5821933" y="2004821"/>
                  </a:lnTo>
                  <a:lnTo>
                    <a:pt x="5994992" y="1966467"/>
                  </a:lnTo>
                  <a:lnTo>
                    <a:pt x="5979413" y="1966467"/>
                  </a:lnTo>
                  <a:lnTo>
                    <a:pt x="5890784" y="1938031"/>
                  </a:lnTo>
                  <a:close/>
                </a:path>
                <a:path w="6035040" h="2005329">
                  <a:moveTo>
                    <a:pt x="5939499" y="1927258"/>
                  </a:moveTo>
                  <a:lnTo>
                    <a:pt x="5890784" y="1938031"/>
                  </a:lnTo>
                  <a:lnTo>
                    <a:pt x="5979413" y="1966467"/>
                  </a:lnTo>
                  <a:lnTo>
                    <a:pt x="5981696" y="1959355"/>
                  </a:lnTo>
                  <a:lnTo>
                    <a:pt x="5968365" y="1959355"/>
                  </a:lnTo>
                  <a:lnTo>
                    <a:pt x="5939499" y="1927258"/>
                  </a:lnTo>
                  <a:close/>
                </a:path>
                <a:path w="6035040" h="2005329">
                  <a:moveTo>
                    <a:pt x="5871638" y="1787493"/>
                  </a:moveTo>
                  <a:lnTo>
                    <a:pt x="5862075" y="1788814"/>
                  </a:lnTo>
                  <a:lnTo>
                    <a:pt x="5853430" y="1793874"/>
                  </a:lnTo>
                  <a:lnTo>
                    <a:pt x="5847488" y="1801895"/>
                  </a:lnTo>
                  <a:lnTo>
                    <a:pt x="5845143" y="1811273"/>
                  </a:lnTo>
                  <a:lnTo>
                    <a:pt x="5846464" y="1820842"/>
                  </a:lnTo>
                  <a:lnTo>
                    <a:pt x="5851525" y="1829434"/>
                  </a:lnTo>
                  <a:lnTo>
                    <a:pt x="5906118" y="1890140"/>
                  </a:lnTo>
                  <a:lnTo>
                    <a:pt x="5994781" y="1918588"/>
                  </a:lnTo>
                  <a:lnTo>
                    <a:pt x="5979413" y="1966467"/>
                  </a:lnTo>
                  <a:lnTo>
                    <a:pt x="5994992" y="1966467"/>
                  </a:lnTo>
                  <a:lnTo>
                    <a:pt x="6034532" y="1957704"/>
                  </a:lnTo>
                  <a:lnTo>
                    <a:pt x="5888990" y="1795779"/>
                  </a:lnTo>
                  <a:lnTo>
                    <a:pt x="5880987" y="1789838"/>
                  </a:lnTo>
                  <a:lnTo>
                    <a:pt x="5871638" y="1787493"/>
                  </a:lnTo>
                  <a:close/>
                </a:path>
                <a:path w="6035040" h="2005329">
                  <a:moveTo>
                    <a:pt x="5981573" y="1917953"/>
                  </a:moveTo>
                  <a:lnTo>
                    <a:pt x="5939499" y="1927258"/>
                  </a:lnTo>
                  <a:lnTo>
                    <a:pt x="5968365" y="1959355"/>
                  </a:lnTo>
                  <a:lnTo>
                    <a:pt x="5981573" y="1917953"/>
                  </a:lnTo>
                  <a:close/>
                </a:path>
                <a:path w="6035040" h="2005329">
                  <a:moveTo>
                    <a:pt x="5992801" y="1917953"/>
                  </a:moveTo>
                  <a:lnTo>
                    <a:pt x="5981573" y="1917953"/>
                  </a:lnTo>
                  <a:lnTo>
                    <a:pt x="5968365" y="1959355"/>
                  </a:lnTo>
                  <a:lnTo>
                    <a:pt x="5981696" y="1959355"/>
                  </a:lnTo>
                  <a:lnTo>
                    <a:pt x="5994781" y="1918588"/>
                  </a:lnTo>
                  <a:lnTo>
                    <a:pt x="5992801" y="1917953"/>
                  </a:lnTo>
                  <a:close/>
                </a:path>
                <a:path w="6035040" h="2005329">
                  <a:moveTo>
                    <a:pt x="15239" y="0"/>
                  </a:moveTo>
                  <a:lnTo>
                    <a:pt x="0" y="48005"/>
                  </a:lnTo>
                  <a:lnTo>
                    <a:pt x="5890784" y="1938031"/>
                  </a:lnTo>
                  <a:lnTo>
                    <a:pt x="5939499" y="1927258"/>
                  </a:lnTo>
                  <a:lnTo>
                    <a:pt x="5906118" y="1890140"/>
                  </a:lnTo>
                  <a:lnTo>
                    <a:pt x="15239" y="0"/>
                  </a:lnTo>
                  <a:close/>
                </a:path>
                <a:path w="6035040" h="2005329">
                  <a:moveTo>
                    <a:pt x="5906118" y="1890140"/>
                  </a:moveTo>
                  <a:lnTo>
                    <a:pt x="5939499" y="1927258"/>
                  </a:lnTo>
                  <a:lnTo>
                    <a:pt x="5981573" y="1917953"/>
                  </a:lnTo>
                  <a:lnTo>
                    <a:pt x="5992801" y="1917953"/>
                  </a:lnTo>
                  <a:lnTo>
                    <a:pt x="5906118" y="189014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21" y="1620773"/>
              <a:ext cx="2070100" cy="897890"/>
            </a:xfrm>
            <a:custGeom>
              <a:avLst/>
              <a:gdLst/>
              <a:ahLst/>
              <a:cxnLst/>
              <a:rect l="l" t="t" r="r" b="b"/>
              <a:pathLst>
                <a:path w="2070100" h="897889">
                  <a:moveTo>
                    <a:pt x="0" y="149605"/>
                  </a:moveTo>
                  <a:lnTo>
                    <a:pt x="7622" y="102299"/>
                  </a:lnTo>
                  <a:lnTo>
                    <a:pt x="28850" y="61228"/>
                  </a:lnTo>
                  <a:lnTo>
                    <a:pt x="61228" y="28850"/>
                  </a:lnTo>
                  <a:lnTo>
                    <a:pt x="102299" y="7622"/>
                  </a:lnTo>
                  <a:lnTo>
                    <a:pt x="149606" y="0"/>
                  </a:lnTo>
                  <a:lnTo>
                    <a:pt x="1919986" y="0"/>
                  </a:lnTo>
                  <a:lnTo>
                    <a:pt x="1967292" y="7622"/>
                  </a:lnTo>
                  <a:lnTo>
                    <a:pt x="2008363" y="28850"/>
                  </a:lnTo>
                  <a:lnTo>
                    <a:pt x="2040741" y="61228"/>
                  </a:lnTo>
                  <a:lnTo>
                    <a:pt x="2061969" y="102299"/>
                  </a:lnTo>
                  <a:lnTo>
                    <a:pt x="2069591" y="149605"/>
                  </a:lnTo>
                  <a:lnTo>
                    <a:pt x="2069591" y="748029"/>
                  </a:lnTo>
                  <a:lnTo>
                    <a:pt x="2061969" y="795336"/>
                  </a:lnTo>
                  <a:lnTo>
                    <a:pt x="2040741" y="836407"/>
                  </a:lnTo>
                  <a:lnTo>
                    <a:pt x="2008363" y="868785"/>
                  </a:lnTo>
                  <a:lnTo>
                    <a:pt x="1967292" y="890013"/>
                  </a:lnTo>
                  <a:lnTo>
                    <a:pt x="1919986" y="897636"/>
                  </a:lnTo>
                  <a:lnTo>
                    <a:pt x="149606" y="897636"/>
                  </a:lnTo>
                  <a:lnTo>
                    <a:pt x="102299" y="890013"/>
                  </a:lnTo>
                  <a:lnTo>
                    <a:pt x="61228" y="868785"/>
                  </a:lnTo>
                  <a:lnTo>
                    <a:pt x="28850" y="836407"/>
                  </a:lnTo>
                  <a:lnTo>
                    <a:pt x="7622" y="795336"/>
                  </a:lnTo>
                  <a:lnTo>
                    <a:pt x="0" y="748029"/>
                  </a:lnTo>
                  <a:lnTo>
                    <a:pt x="0" y="149605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B249-A3B5-8DA1-2517-E1B51883C6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75139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daily</a:t>
            </a:r>
            <a:r>
              <a:rPr spc="-35" dirty="0"/>
              <a:t> </a:t>
            </a:r>
            <a:r>
              <a:rPr spc="-5" dirty="0"/>
              <a:t>specials</a:t>
            </a:r>
            <a:r>
              <a:rPr spc="-40" dirty="0"/>
              <a:t> </a:t>
            </a:r>
            <a:r>
              <a:rPr spc="-5" dirty="0"/>
              <a:t>are: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585406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Title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Flavors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6539" y="89992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367" y="1265682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20%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on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all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Smoothies</a:t>
            </a:r>
            <a:r>
              <a:rPr sz="2400" b="1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6539" y="126568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367" y="1631441"/>
            <a:ext cx="1006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0210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10%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all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Berry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Smoothies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Strawberry,</a:t>
            </a:r>
            <a:r>
              <a:rPr sz="2400" b="1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Blueberry</a:t>
            </a:r>
            <a:r>
              <a:rPr sz="2400" b="1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1652" y="4070096"/>
            <a:ext cx="11151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@When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”the</a:t>
            </a:r>
            <a:r>
              <a:rPr sz="2000" spc="-1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daily specials are:"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the_daily_specials_are(List&lt;Map&lt;String,String&gt;&gt;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specials)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1747" y="880872"/>
            <a:ext cx="10157460" cy="3555365"/>
            <a:chOff x="1031747" y="880872"/>
            <a:chExt cx="10157460" cy="3555365"/>
          </a:xfrm>
        </p:grpSpPr>
        <p:sp>
          <p:nvSpPr>
            <p:cNvPr id="10" name="object 10"/>
            <p:cNvSpPr/>
            <p:nvPr/>
          </p:nvSpPr>
          <p:spPr>
            <a:xfrm>
              <a:off x="6090538" y="2157094"/>
              <a:ext cx="1774189" cy="2279015"/>
            </a:xfrm>
            <a:custGeom>
              <a:avLst/>
              <a:gdLst/>
              <a:ahLst/>
              <a:cxnLst/>
              <a:rect l="l" t="t" r="r" b="b"/>
              <a:pathLst>
                <a:path w="1774190" h="2279015">
                  <a:moveTo>
                    <a:pt x="1580822" y="2148653"/>
                  </a:moveTo>
                  <a:lnTo>
                    <a:pt x="1571386" y="2150649"/>
                  </a:lnTo>
                  <a:lnTo>
                    <a:pt x="1563403" y="2156027"/>
                  </a:lnTo>
                  <a:lnTo>
                    <a:pt x="1557909" y="2164334"/>
                  </a:lnTo>
                  <a:lnTo>
                    <a:pt x="1556073" y="2174186"/>
                  </a:lnTo>
                  <a:lnTo>
                    <a:pt x="1558083" y="2183622"/>
                  </a:lnTo>
                  <a:lnTo>
                    <a:pt x="1563498" y="2191605"/>
                  </a:lnTo>
                  <a:lnTo>
                    <a:pt x="1571879" y="2197099"/>
                  </a:lnTo>
                  <a:lnTo>
                    <a:pt x="1773809" y="2278634"/>
                  </a:lnTo>
                  <a:lnTo>
                    <a:pt x="1770629" y="2254504"/>
                  </a:lnTo>
                  <a:lnTo>
                    <a:pt x="1723389" y="2254504"/>
                  </a:lnTo>
                  <a:lnTo>
                    <a:pt x="1666457" y="2181041"/>
                  </a:lnTo>
                  <a:lnTo>
                    <a:pt x="1590675" y="2150491"/>
                  </a:lnTo>
                  <a:lnTo>
                    <a:pt x="1580822" y="2148653"/>
                  </a:lnTo>
                  <a:close/>
                </a:path>
                <a:path w="1774190" h="2279015">
                  <a:moveTo>
                    <a:pt x="1666457" y="2181041"/>
                  </a:moveTo>
                  <a:lnTo>
                    <a:pt x="1723389" y="2254504"/>
                  </a:lnTo>
                  <a:lnTo>
                    <a:pt x="1738994" y="2242438"/>
                  </a:lnTo>
                  <a:lnTo>
                    <a:pt x="1718310" y="2242438"/>
                  </a:lnTo>
                  <a:lnTo>
                    <a:pt x="1712666" y="2199670"/>
                  </a:lnTo>
                  <a:lnTo>
                    <a:pt x="1666457" y="2181041"/>
                  </a:lnTo>
                  <a:close/>
                </a:path>
                <a:path w="1774190" h="2279015">
                  <a:moveTo>
                    <a:pt x="1717039" y="2041016"/>
                  </a:moveTo>
                  <a:lnTo>
                    <a:pt x="1707630" y="2044297"/>
                  </a:lnTo>
                  <a:lnTo>
                    <a:pt x="1700434" y="2050684"/>
                  </a:lnTo>
                  <a:lnTo>
                    <a:pt x="1696144" y="2059287"/>
                  </a:lnTo>
                  <a:lnTo>
                    <a:pt x="1695450" y="2069210"/>
                  </a:lnTo>
                  <a:lnTo>
                    <a:pt x="1706140" y="2150219"/>
                  </a:lnTo>
                  <a:lnTo>
                    <a:pt x="1763140" y="2223769"/>
                  </a:lnTo>
                  <a:lnTo>
                    <a:pt x="1723389" y="2254504"/>
                  </a:lnTo>
                  <a:lnTo>
                    <a:pt x="1770629" y="2254504"/>
                  </a:lnTo>
                  <a:lnTo>
                    <a:pt x="1745361" y="2062733"/>
                  </a:lnTo>
                  <a:lnTo>
                    <a:pt x="1742078" y="2053250"/>
                  </a:lnTo>
                  <a:lnTo>
                    <a:pt x="1735677" y="2046017"/>
                  </a:lnTo>
                  <a:lnTo>
                    <a:pt x="1727037" y="2041713"/>
                  </a:lnTo>
                  <a:lnTo>
                    <a:pt x="1717039" y="2041016"/>
                  </a:lnTo>
                  <a:close/>
                </a:path>
                <a:path w="1774190" h="2279015">
                  <a:moveTo>
                    <a:pt x="1712666" y="2199670"/>
                  </a:moveTo>
                  <a:lnTo>
                    <a:pt x="1718310" y="2242438"/>
                  </a:lnTo>
                  <a:lnTo>
                    <a:pt x="1752600" y="2215768"/>
                  </a:lnTo>
                  <a:lnTo>
                    <a:pt x="1712666" y="2199670"/>
                  </a:lnTo>
                  <a:close/>
                </a:path>
                <a:path w="1774190" h="2279015">
                  <a:moveTo>
                    <a:pt x="1706140" y="2150219"/>
                  </a:moveTo>
                  <a:lnTo>
                    <a:pt x="1712666" y="2199670"/>
                  </a:lnTo>
                  <a:lnTo>
                    <a:pt x="1752600" y="2215768"/>
                  </a:lnTo>
                  <a:lnTo>
                    <a:pt x="1718310" y="2242438"/>
                  </a:lnTo>
                  <a:lnTo>
                    <a:pt x="1738994" y="2242438"/>
                  </a:lnTo>
                  <a:lnTo>
                    <a:pt x="1763140" y="2223769"/>
                  </a:lnTo>
                  <a:lnTo>
                    <a:pt x="1706140" y="2150219"/>
                  </a:lnTo>
                  <a:close/>
                </a:path>
                <a:path w="1774190" h="2279015">
                  <a:moveTo>
                    <a:pt x="39750" y="0"/>
                  </a:moveTo>
                  <a:lnTo>
                    <a:pt x="0" y="30733"/>
                  </a:lnTo>
                  <a:lnTo>
                    <a:pt x="1666457" y="2181041"/>
                  </a:lnTo>
                  <a:lnTo>
                    <a:pt x="1712666" y="2199670"/>
                  </a:lnTo>
                  <a:lnTo>
                    <a:pt x="1706140" y="2150219"/>
                  </a:lnTo>
                  <a:lnTo>
                    <a:pt x="3975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893" y="906018"/>
              <a:ext cx="10107295" cy="1266825"/>
            </a:xfrm>
            <a:custGeom>
              <a:avLst/>
              <a:gdLst/>
              <a:ahLst/>
              <a:cxnLst/>
              <a:rect l="l" t="t" r="r" b="b"/>
              <a:pathLst>
                <a:path w="10107295" h="1266825">
                  <a:moveTo>
                    <a:pt x="0" y="211074"/>
                  </a:moveTo>
                  <a:lnTo>
                    <a:pt x="5574" y="162672"/>
                  </a:lnTo>
                  <a:lnTo>
                    <a:pt x="21453" y="118243"/>
                  </a:lnTo>
                  <a:lnTo>
                    <a:pt x="46370" y="79052"/>
                  </a:lnTo>
                  <a:lnTo>
                    <a:pt x="79057" y="46366"/>
                  </a:lnTo>
                  <a:lnTo>
                    <a:pt x="118248" y="21451"/>
                  </a:lnTo>
                  <a:lnTo>
                    <a:pt x="162676" y="5573"/>
                  </a:lnTo>
                  <a:lnTo>
                    <a:pt x="211074" y="0"/>
                  </a:lnTo>
                  <a:lnTo>
                    <a:pt x="9896094" y="0"/>
                  </a:lnTo>
                  <a:lnTo>
                    <a:pt x="9944495" y="5573"/>
                  </a:lnTo>
                  <a:lnTo>
                    <a:pt x="9988924" y="21451"/>
                  </a:lnTo>
                  <a:lnTo>
                    <a:pt x="10028115" y="46366"/>
                  </a:lnTo>
                  <a:lnTo>
                    <a:pt x="10060801" y="79052"/>
                  </a:lnTo>
                  <a:lnTo>
                    <a:pt x="10085716" y="118243"/>
                  </a:lnTo>
                  <a:lnTo>
                    <a:pt x="10101594" y="162672"/>
                  </a:lnTo>
                  <a:lnTo>
                    <a:pt x="10107167" y="211074"/>
                  </a:lnTo>
                  <a:lnTo>
                    <a:pt x="10107167" y="1055370"/>
                  </a:lnTo>
                  <a:lnTo>
                    <a:pt x="10101594" y="1103771"/>
                  </a:lnTo>
                  <a:lnTo>
                    <a:pt x="10085716" y="1148200"/>
                  </a:lnTo>
                  <a:lnTo>
                    <a:pt x="10060801" y="1187391"/>
                  </a:lnTo>
                  <a:lnTo>
                    <a:pt x="10028115" y="1220077"/>
                  </a:lnTo>
                  <a:lnTo>
                    <a:pt x="9988924" y="1244992"/>
                  </a:lnTo>
                  <a:lnTo>
                    <a:pt x="9944495" y="1260870"/>
                  </a:lnTo>
                  <a:lnTo>
                    <a:pt x="9896094" y="1266444"/>
                  </a:lnTo>
                  <a:lnTo>
                    <a:pt x="211074" y="1266444"/>
                  </a:lnTo>
                  <a:lnTo>
                    <a:pt x="162676" y="1260870"/>
                  </a:lnTo>
                  <a:lnTo>
                    <a:pt x="118248" y="1244992"/>
                  </a:lnTo>
                  <a:lnTo>
                    <a:pt x="79057" y="1220077"/>
                  </a:lnTo>
                  <a:lnTo>
                    <a:pt x="46370" y="1187391"/>
                  </a:lnTo>
                  <a:lnTo>
                    <a:pt x="21453" y="1148200"/>
                  </a:lnTo>
                  <a:lnTo>
                    <a:pt x="5574" y="1103771"/>
                  </a:lnTo>
                  <a:lnTo>
                    <a:pt x="0" y="1055370"/>
                  </a:lnTo>
                  <a:lnTo>
                    <a:pt x="0" y="211074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2C42BE-AC2F-0C88-E9D1-1874B4A40A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6099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Then</a:t>
            </a:r>
            <a:r>
              <a:rPr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Michael</a:t>
            </a:r>
            <a:r>
              <a:rPr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should</a:t>
            </a:r>
            <a:r>
              <a:rPr spc="-25" dirty="0"/>
              <a:t> </a:t>
            </a:r>
            <a:r>
              <a:rPr spc="-5" dirty="0"/>
              <a:t>see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following</a:t>
            </a:r>
            <a:r>
              <a:rPr spc="-35" dirty="0"/>
              <a:t> </a:t>
            </a:r>
            <a:r>
              <a:rPr spc="-5" dirty="0"/>
              <a:t>specials: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585406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Title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Flavors</a:t>
            </a:r>
            <a:r>
              <a:rPr b="1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4565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20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%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 al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l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s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a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70096"/>
            <a:ext cx="111518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24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@Then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”{}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should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see</a:t>
            </a:r>
            <a:r>
              <a:rPr sz="2000" spc="2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the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following</a:t>
            </a:r>
            <a:r>
              <a:rPr sz="2000" spc="2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specials:"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the_daily_specials_are(String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000">
              <a:latin typeface="Courier New"/>
              <a:cs typeface="Courier New"/>
            </a:endParaRPr>
          </a:p>
          <a:p>
            <a:pPr marL="5346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List&lt;Map&lt;String,String&gt;&gt;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specials)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33" y="519683"/>
            <a:ext cx="10468610" cy="4291965"/>
            <a:chOff x="83833" y="519683"/>
            <a:chExt cx="10468610" cy="4291965"/>
          </a:xfrm>
        </p:grpSpPr>
        <p:sp>
          <p:nvSpPr>
            <p:cNvPr id="7" name="object 7"/>
            <p:cNvSpPr/>
            <p:nvPr/>
          </p:nvSpPr>
          <p:spPr>
            <a:xfrm>
              <a:off x="83833" y="717041"/>
              <a:ext cx="5662295" cy="3921760"/>
            </a:xfrm>
            <a:custGeom>
              <a:avLst/>
              <a:gdLst/>
              <a:ahLst/>
              <a:cxnLst/>
              <a:rect l="l" t="t" r="r" b="b"/>
              <a:pathLst>
                <a:path w="5662295" h="3921760">
                  <a:moveTo>
                    <a:pt x="5618756" y="3781044"/>
                  </a:moveTo>
                  <a:lnTo>
                    <a:pt x="5611862" y="3781044"/>
                  </a:lnTo>
                  <a:lnTo>
                    <a:pt x="5612624" y="3831336"/>
                  </a:lnTo>
                  <a:lnTo>
                    <a:pt x="5519689" y="3832842"/>
                  </a:lnTo>
                  <a:lnTo>
                    <a:pt x="5449810" y="3875151"/>
                  </a:lnTo>
                  <a:lnTo>
                    <a:pt x="5442426" y="3881941"/>
                  </a:lnTo>
                  <a:lnTo>
                    <a:pt x="5438364" y="3890708"/>
                  </a:lnTo>
                  <a:lnTo>
                    <a:pt x="5437897" y="3900332"/>
                  </a:lnTo>
                  <a:lnTo>
                    <a:pt x="5441301" y="3909695"/>
                  </a:lnTo>
                  <a:lnTo>
                    <a:pt x="5448073" y="3917078"/>
                  </a:lnTo>
                  <a:lnTo>
                    <a:pt x="5456810" y="3921140"/>
                  </a:lnTo>
                  <a:lnTo>
                    <a:pt x="5466429" y="3921607"/>
                  </a:lnTo>
                  <a:lnTo>
                    <a:pt x="5475845" y="3918204"/>
                  </a:lnTo>
                  <a:lnTo>
                    <a:pt x="5662154" y="3805428"/>
                  </a:lnTo>
                  <a:lnTo>
                    <a:pt x="5618756" y="3781044"/>
                  </a:lnTo>
                  <a:close/>
                </a:path>
                <a:path w="5662295" h="3921760">
                  <a:moveTo>
                    <a:pt x="1396478" y="0"/>
                  </a:moveTo>
                  <a:lnTo>
                    <a:pt x="1305673" y="43687"/>
                  </a:lnTo>
                  <a:lnTo>
                    <a:pt x="1217408" y="88392"/>
                  </a:lnTo>
                  <a:lnTo>
                    <a:pt x="1132406" y="133604"/>
                  </a:lnTo>
                  <a:lnTo>
                    <a:pt x="1050390" y="179578"/>
                  </a:lnTo>
                  <a:lnTo>
                    <a:pt x="971472" y="226441"/>
                  </a:lnTo>
                  <a:lnTo>
                    <a:pt x="895653" y="273685"/>
                  </a:lnTo>
                  <a:lnTo>
                    <a:pt x="822907" y="321563"/>
                  </a:lnTo>
                  <a:lnTo>
                    <a:pt x="753223" y="370205"/>
                  </a:lnTo>
                  <a:lnTo>
                    <a:pt x="686675" y="419227"/>
                  </a:lnTo>
                  <a:lnTo>
                    <a:pt x="623225" y="468884"/>
                  </a:lnTo>
                  <a:lnTo>
                    <a:pt x="562761" y="519049"/>
                  </a:lnTo>
                  <a:lnTo>
                    <a:pt x="505471" y="569849"/>
                  </a:lnTo>
                  <a:lnTo>
                    <a:pt x="451166" y="621030"/>
                  </a:lnTo>
                  <a:lnTo>
                    <a:pt x="399985" y="672719"/>
                  </a:lnTo>
                  <a:lnTo>
                    <a:pt x="351852" y="724788"/>
                  </a:lnTo>
                  <a:lnTo>
                    <a:pt x="306830" y="777240"/>
                  </a:lnTo>
                  <a:lnTo>
                    <a:pt x="264882" y="830199"/>
                  </a:lnTo>
                  <a:lnTo>
                    <a:pt x="226007" y="883412"/>
                  </a:lnTo>
                  <a:lnTo>
                    <a:pt x="190155" y="937006"/>
                  </a:lnTo>
                  <a:lnTo>
                    <a:pt x="157364" y="990981"/>
                  </a:lnTo>
                  <a:lnTo>
                    <a:pt x="127735" y="1045210"/>
                  </a:lnTo>
                  <a:lnTo>
                    <a:pt x="101116" y="1099820"/>
                  </a:lnTo>
                  <a:lnTo>
                    <a:pt x="77633" y="1154684"/>
                  </a:lnTo>
                  <a:lnTo>
                    <a:pt x="57275" y="1209675"/>
                  </a:lnTo>
                  <a:lnTo>
                    <a:pt x="39908" y="1264793"/>
                  </a:lnTo>
                  <a:lnTo>
                    <a:pt x="25725" y="1320292"/>
                  </a:lnTo>
                  <a:lnTo>
                    <a:pt x="14662" y="1375791"/>
                  </a:lnTo>
                  <a:lnTo>
                    <a:pt x="6626" y="1431290"/>
                  </a:lnTo>
                  <a:lnTo>
                    <a:pt x="1794" y="1487043"/>
                  </a:lnTo>
                  <a:lnTo>
                    <a:pt x="0" y="1542669"/>
                  </a:lnTo>
                  <a:lnTo>
                    <a:pt x="1424" y="1598422"/>
                  </a:lnTo>
                  <a:lnTo>
                    <a:pt x="5880" y="1654048"/>
                  </a:lnTo>
                  <a:lnTo>
                    <a:pt x="13459" y="1709674"/>
                  </a:lnTo>
                  <a:lnTo>
                    <a:pt x="24060" y="1765173"/>
                  </a:lnTo>
                  <a:lnTo>
                    <a:pt x="37889" y="1820545"/>
                  </a:lnTo>
                  <a:lnTo>
                    <a:pt x="54710" y="1875536"/>
                  </a:lnTo>
                  <a:lnTo>
                    <a:pt x="74649" y="1930527"/>
                  </a:lnTo>
                  <a:lnTo>
                    <a:pt x="97585" y="1985264"/>
                  </a:lnTo>
                  <a:lnTo>
                    <a:pt x="123607" y="2039620"/>
                  </a:lnTo>
                  <a:lnTo>
                    <a:pt x="152728" y="2093849"/>
                  </a:lnTo>
                  <a:lnTo>
                    <a:pt x="184796" y="2147570"/>
                  </a:lnTo>
                  <a:lnTo>
                    <a:pt x="219975" y="2201037"/>
                  </a:lnTo>
                  <a:lnTo>
                    <a:pt x="258075" y="2254123"/>
                  </a:lnTo>
                  <a:lnTo>
                    <a:pt x="299274" y="2306828"/>
                  </a:lnTo>
                  <a:lnTo>
                    <a:pt x="343394" y="2359152"/>
                  </a:lnTo>
                  <a:lnTo>
                    <a:pt x="390587" y="2410968"/>
                  </a:lnTo>
                  <a:lnTo>
                    <a:pt x="440714" y="2462403"/>
                  </a:lnTo>
                  <a:lnTo>
                    <a:pt x="493800" y="2513203"/>
                  </a:lnTo>
                  <a:lnTo>
                    <a:pt x="549934" y="2563622"/>
                  </a:lnTo>
                  <a:lnTo>
                    <a:pt x="608989" y="2613406"/>
                  </a:lnTo>
                  <a:lnTo>
                    <a:pt x="670990" y="2662809"/>
                  </a:lnTo>
                  <a:lnTo>
                    <a:pt x="736052" y="2711450"/>
                  </a:lnTo>
                  <a:lnTo>
                    <a:pt x="803934" y="2759583"/>
                  </a:lnTo>
                  <a:lnTo>
                    <a:pt x="874863" y="2807208"/>
                  </a:lnTo>
                  <a:lnTo>
                    <a:pt x="948739" y="2853944"/>
                  </a:lnTo>
                  <a:lnTo>
                    <a:pt x="1025638" y="2900172"/>
                  </a:lnTo>
                  <a:lnTo>
                    <a:pt x="1105368" y="2945765"/>
                  </a:lnTo>
                  <a:lnTo>
                    <a:pt x="1188071" y="2990596"/>
                  </a:lnTo>
                  <a:lnTo>
                    <a:pt x="1273796" y="3034665"/>
                  </a:lnTo>
                  <a:lnTo>
                    <a:pt x="1362315" y="3077972"/>
                  </a:lnTo>
                  <a:lnTo>
                    <a:pt x="1454009" y="3120517"/>
                  </a:lnTo>
                  <a:lnTo>
                    <a:pt x="1548370" y="3162300"/>
                  </a:lnTo>
                  <a:lnTo>
                    <a:pt x="1645906" y="3203067"/>
                  </a:lnTo>
                  <a:lnTo>
                    <a:pt x="1746236" y="3243199"/>
                  </a:lnTo>
                  <a:lnTo>
                    <a:pt x="1847201" y="3281553"/>
                  </a:lnTo>
                  <a:lnTo>
                    <a:pt x="1950198" y="3318637"/>
                  </a:lnTo>
                  <a:lnTo>
                    <a:pt x="2055100" y="3354451"/>
                  </a:lnTo>
                  <a:lnTo>
                    <a:pt x="2161780" y="3389249"/>
                  </a:lnTo>
                  <a:lnTo>
                    <a:pt x="2270365" y="3422650"/>
                  </a:lnTo>
                  <a:lnTo>
                    <a:pt x="2380601" y="3454908"/>
                  </a:lnTo>
                  <a:lnTo>
                    <a:pt x="2492615" y="3485769"/>
                  </a:lnTo>
                  <a:lnTo>
                    <a:pt x="2606026" y="3515487"/>
                  </a:lnTo>
                  <a:lnTo>
                    <a:pt x="2721088" y="3543935"/>
                  </a:lnTo>
                  <a:lnTo>
                    <a:pt x="2837801" y="3571113"/>
                  </a:lnTo>
                  <a:lnTo>
                    <a:pt x="3075037" y="3621659"/>
                  </a:lnTo>
                  <a:lnTo>
                    <a:pt x="3317734" y="3666998"/>
                  </a:lnTo>
                  <a:lnTo>
                    <a:pt x="3565384" y="3707130"/>
                  </a:lnTo>
                  <a:lnTo>
                    <a:pt x="3817225" y="3741801"/>
                  </a:lnTo>
                  <a:lnTo>
                    <a:pt x="4073003" y="3771265"/>
                  </a:lnTo>
                  <a:lnTo>
                    <a:pt x="4332083" y="3795268"/>
                  </a:lnTo>
                  <a:lnTo>
                    <a:pt x="4594211" y="3813683"/>
                  </a:lnTo>
                  <a:lnTo>
                    <a:pt x="4858752" y="3826510"/>
                  </a:lnTo>
                  <a:lnTo>
                    <a:pt x="5125325" y="3833622"/>
                  </a:lnTo>
                  <a:lnTo>
                    <a:pt x="5393295" y="3834892"/>
                  </a:lnTo>
                  <a:lnTo>
                    <a:pt x="5519689" y="3832842"/>
                  </a:lnTo>
                  <a:lnTo>
                    <a:pt x="5562328" y="3807027"/>
                  </a:lnTo>
                  <a:lnTo>
                    <a:pt x="5522431" y="3784600"/>
                  </a:lnTo>
                  <a:lnTo>
                    <a:pt x="5393549" y="3784600"/>
                  </a:lnTo>
                  <a:lnTo>
                    <a:pt x="5126595" y="3783330"/>
                  </a:lnTo>
                  <a:lnTo>
                    <a:pt x="4861165" y="3776218"/>
                  </a:lnTo>
                  <a:lnTo>
                    <a:pt x="4597767" y="3763518"/>
                  </a:lnTo>
                  <a:lnTo>
                    <a:pt x="4336782" y="3745103"/>
                  </a:lnTo>
                  <a:lnTo>
                    <a:pt x="4078718" y="3721354"/>
                  </a:lnTo>
                  <a:lnTo>
                    <a:pt x="3824083" y="3692017"/>
                  </a:lnTo>
                  <a:lnTo>
                    <a:pt x="3573385" y="3657473"/>
                  </a:lnTo>
                  <a:lnTo>
                    <a:pt x="3327005" y="3617595"/>
                  </a:lnTo>
                  <a:lnTo>
                    <a:pt x="3085451" y="3572383"/>
                  </a:lnTo>
                  <a:lnTo>
                    <a:pt x="2849231" y="3522091"/>
                  </a:lnTo>
                  <a:lnTo>
                    <a:pt x="2733280" y="3495167"/>
                  </a:lnTo>
                  <a:lnTo>
                    <a:pt x="2618726" y="3466846"/>
                  </a:lnTo>
                  <a:lnTo>
                    <a:pt x="2505950" y="3437382"/>
                  </a:lnTo>
                  <a:lnTo>
                    <a:pt x="2394698" y="3406521"/>
                  </a:lnTo>
                  <a:lnTo>
                    <a:pt x="2285224" y="3374644"/>
                  </a:lnTo>
                  <a:lnTo>
                    <a:pt x="2177401" y="3341370"/>
                  </a:lnTo>
                  <a:lnTo>
                    <a:pt x="2071356" y="3306953"/>
                  </a:lnTo>
                  <a:lnTo>
                    <a:pt x="1967216" y="3271266"/>
                  </a:lnTo>
                  <a:lnTo>
                    <a:pt x="1865108" y="3234563"/>
                  </a:lnTo>
                  <a:lnTo>
                    <a:pt x="1764905" y="3196463"/>
                  </a:lnTo>
                  <a:lnTo>
                    <a:pt x="1665337" y="3156712"/>
                  </a:lnTo>
                  <a:lnTo>
                    <a:pt x="1568690" y="3116199"/>
                  </a:lnTo>
                  <a:lnTo>
                    <a:pt x="1475218" y="3074924"/>
                  </a:lnTo>
                  <a:lnTo>
                    <a:pt x="1384413" y="3032760"/>
                  </a:lnTo>
                  <a:lnTo>
                    <a:pt x="1296783" y="2989961"/>
                  </a:lnTo>
                  <a:lnTo>
                    <a:pt x="1212074" y="2946400"/>
                  </a:lnTo>
                  <a:lnTo>
                    <a:pt x="1130311" y="2902077"/>
                  </a:lnTo>
                  <a:lnTo>
                    <a:pt x="1051546" y="2857119"/>
                  </a:lnTo>
                  <a:lnTo>
                    <a:pt x="975663" y="2811526"/>
                  </a:lnTo>
                  <a:lnTo>
                    <a:pt x="902854" y="2765298"/>
                  </a:lnTo>
                  <a:lnTo>
                    <a:pt x="833004" y="2718562"/>
                  </a:lnTo>
                  <a:lnTo>
                    <a:pt x="766202" y="2671318"/>
                  </a:lnTo>
                  <a:lnTo>
                    <a:pt x="702296" y="2623439"/>
                  </a:lnTo>
                  <a:lnTo>
                    <a:pt x="641424" y="2575052"/>
                  </a:lnTo>
                  <a:lnTo>
                    <a:pt x="583512" y="2526157"/>
                  </a:lnTo>
                  <a:lnTo>
                    <a:pt x="528598" y="2476881"/>
                  </a:lnTo>
                  <a:lnTo>
                    <a:pt x="476705" y="2427224"/>
                  </a:lnTo>
                  <a:lnTo>
                    <a:pt x="427772" y="2377059"/>
                  </a:lnTo>
                  <a:lnTo>
                    <a:pt x="381811" y="2326640"/>
                  </a:lnTo>
                  <a:lnTo>
                    <a:pt x="338872" y="2275840"/>
                  </a:lnTo>
                  <a:lnTo>
                    <a:pt x="298931" y="2224913"/>
                  </a:lnTo>
                  <a:lnTo>
                    <a:pt x="261974" y="2173351"/>
                  </a:lnTo>
                  <a:lnTo>
                    <a:pt x="227989" y="2121916"/>
                  </a:lnTo>
                  <a:lnTo>
                    <a:pt x="197001" y="2069973"/>
                  </a:lnTo>
                  <a:lnTo>
                    <a:pt x="168972" y="2018030"/>
                  </a:lnTo>
                  <a:lnTo>
                    <a:pt x="143953" y="1965706"/>
                  </a:lnTo>
                  <a:lnTo>
                    <a:pt x="121918" y="1913382"/>
                  </a:lnTo>
                  <a:lnTo>
                    <a:pt x="102805" y="1860931"/>
                  </a:lnTo>
                  <a:lnTo>
                    <a:pt x="86676" y="1808353"/>
                  </a:lnTo>
                  <a:lnTo>
                    <a:pt x="73455" y="1755648"/>
                  </a:lnTo>
                  <a:lnTo>
                    <a:pt x="63282" y="1702816"/>
                  </a:lnTo>
                  <a:lnTo>
                    <a:pt x="56005" y="1649984"/>
                  </a:lnTo>
                  <a:lnTo>
                    <a:pt x="51700" y="1597152"/>
                  </a:lnTo>
                  <a:lnTo>
                    <a:pt x="50265" y="1544193"/>
                  </a:lnTo>
                  <a:lnTo>
                    <a:pt x="51903" y="1491234"/>
                  </a:lnTo>
                  <a:lnTo>
                    <a:pt x="56399" y="1438402"/>
                  </a:lnTo>
                  <a:lnTo>
                    <a:pt x="63994" y="1385570"/>
                  </a:lnTo>
                  <a:lnTo>
                    <a:pt x="74458" y="1332611"/>
                  </a:lnTo>
                  <a:lnTo>
                    <a:pt x="87895" y="1279906"/>
                  </a:lnTo>
                  <a:lnTo>
                    <a:pt x="104443" y="1227074"/>
                  </a:lnTo>
                  <a:lnTo>
                    <a:pt x="123887" y="1174369"/>
                  </a:lnTo>
                  <a:lnTo>
                    <a:pt x="146315" y="1121791"/>
                  </a:lnTo>
                  <a:lnTo>
                    <a:pt x="171893" y="1069340"/>
                  </a:lnTo>
                  <a:lnTo>
                    <a:pt x="200366" y="1017016"/>
                  </a:lnTo>
                  <a:lnTo>
                    <a:pt x="231976" y="964946"/>
                  </a:lnTo>
                  <a:lnTo>
                    <a:pt x="266609" y="913003"/>
                  </a:lnTo>
                  <a:lnTo>
                    <a:pt x="304303" y="861441"/>
                  </a:lnTo>
                  <a:lnTo>
                    <a:pt x="345032" y="810006"/>
                  </a:lnTo>
                  <a:lnTo>
                    <a:pt x="388783" y="758825"/>
                  </a:lnTo>
                  <a:lnTo>
                    <a:pt x="435710" y="708025"/>
                  </a:lnTo>
                  <a:lnTo>
                    <a:pt x="485684" y="657606"/>
                  </a:lnTo>
                  <a:lnTo>
                    <a:pt x="538821" y="607441"/>
                  </a:lnTo>
                  <a:lnTo>
                    <a:pt x="594879" y="557784"/>
                  </a:lnTo>
                  <a:lnTo>
                    <a:pt x="654239" y="508508"/>
                  </a:lnTo>
                  <a:lnTo>
                    <a:pt x="716520" y="459740"/>
                  </a:lnTo>
                  <a:lnTo>
                    <a:pt x="781988" y="411480"/>
                  </a:lnTo>
                  <a:lnTo>
                    <a:pt x="850606" y="363600"/>
                  </a:lnTo>
                  <a:lnTo>
                    <a:pt x="922260" y="316357"/>
                  </a:lnTo>
                  <a:lnTo>
                    <a:pt x="997126" y="269621"/>
                  </a:lnTo>
                  <a:lnTo>
                    <a:pt x="1074990" y="223520"/>
                  </a:lnTo>
                  <a:lnTo>
                    <a:pt x="1156041" y="178054"/>
                  </a:lnTo>
                  <a:lnTo>
                    <a:pt x="1240141" y="133223"/>
                  </a:lnTo>
                  <a:lnTo>
                    <a:pt x="1327390" y="89027"/>
                  </a:lnTo>
                  <a:lnTo>
                    <a:pt x="1418322" y="45338"/>
                  </a:lnTo>
                  <a:lnTo>
                    <a:pt x="1396478" y="0"/>
                  </a:lnTo>
                  <a:close/>
                </a:path>
                <a:path w="5662295" h="3921760">
                  <a:moveTo>
                    <a:pt x="5562328" y="3807027"/>
                  </a:moveTo>
                  <a:lnTo>
                    <a:pt x="5519689" y="3832842"/>
                  </a:lnTo>
                  <a:lnTo>
                    <a:pt x="5612624" y="3831336"/>
                  </a:lnTo>
                  <a:lnTo>
                    <a:pt x="5612575" y="3828161"/>
                  </a:lnTo>
                  <a:lnTo>
                    <a:pt x="5599924" y="3828161"/>
                  </a:lnTo>
                  <a:lnTo>
                    <a:pt x="5562328" y="3807027"/>
                  </a:lnTo>
                  <a:close/>
                </a:path>
                <a:path w="5662295" h="3921760">
                  <a:moveTo>
                    <a:pt x="5599162" y="3784727"/>
                  </a:moveTo>
                  <a:lnTo>
                    <a:pt x="5562328" y="3807027"/>
                  </a:lnTo>
                  <a:lnTo>
                    <a:pt x="5599924" y="3828161"/>
                  </a:lnTo>
                  <a:lnTo>
                    <a:pt x="5599162" y="3784727"/>
                  </a:lnTo>
                  <a:close/>
                </a:path>
                <a:path w="5662295" h="3921760">
                  <a:moveTo>
                    <a:pt x="5611917" y="3784727"/>
                  </a:moveTo>
                  <a:lnTo>
                    <a:pt x="5599162" y="3784727"/>
                  </a:lnTo>
                  <a:lnTo>
                    <a:pt x="5599924" y="3828161"/>
                  </a:lnTo>
                  <a:lnTo>
                    <a:pt x="5612575" y="3828161"/>
                  </a:lnTo>
                  <a:lnTo>
                    <a:pt x="5611917" y="3784727"/>
                  </a:lnTo>
                  <a:close/>
                </a:path>
                <a:path w="5662295" h="3921760">
                  <a:moveTo>
                    <a:pt x="5611862" y="3781044"/>
                  </a:moveTo>
                  <a:lnTo>
                    <a:pt x="5518802" y="3782559"/>
                  </a:lnTo>
                  <a:lnTo>
                    <a:pt x="5562328" y="3807027"/>
                  </a:lnTo>
                  <a:lnTo>
                    <a:pt x="5599162" y="3784727"/>
                  </a:lnTo>
                  <a:lnTo>
                    <a:pt x="5611917" y="3784727"/>
                  </a:lnTo>
                  <a:lnTo>
                    <a:pt x="5611862" y="3781044"/>
                  </a:lnTo>
                  <a:close/>
                </a:path>
                <a:path w="5662295" h="3921760">
                  <a:moveTo>
                    <a:pt x="5518802" y="3782559"/>
                  </a:moveTo>
                  <a:lnTo>
                    <a:pt x="5393549" y="3784600"/>
                  </a:lnTo>
                  <a:lnTo>
                    <a:pt x="5522431" y="3784600"/>
                  </a:lnTo>
                  <a:lnTo>
                    <a:pt x="5518802" y="3782559"/>
                  </a:lnTo>
                  <a:close/>
                </a:path>
                <a:path w="5662295" h="3921760">
                  <a:moveTo>
                    <a:pt x="5462805" y="3695719"/>
                  </a:moveTo>
                  <a:lnTo>
                    <a:pt x="5453191" y="3696525"/>
                  </a:lnTo>
                  <a:lnTo>
                    <a:pt x="5444553" y="3700855"/>
                  </a:lnTo>
                  <a:lnTo>
                    <a:pt x="5437999" y="3708400"/>
                  </a:lnTo>
                  <a:lnTo>
                    <a:pt x="5434970" y="3717881"/>
                  </a:lnTo>
                  <a:lnTo>
                    <a:pt x="5435776" y="3727481"/>
                  </a:lnTo>
                  <a:lnTo>
                    <a:pt x="5440106" y="3736082"/>
                  </a:lnTo>
                  <a:lnTo>
                    <a:pt x="5447651" y="3742563"/>
                  </a:lnTo>
                  <a:lnTo>
                    <a:pt x="5518802" y="3782559"/>
                  </a:lnTo>
                  <a:lnTo>
                    <a:pt x="5611862" y="3781044"/>
                  </a:lnTo>
                  <a:lnTo>
                    <a:pt x="5618756" y="3781044"/>
                  </a:lnTo>
                  <a:lnTo>
                    <a:pt x="5472289" y="3698748"/>
                  </a:lnTo>
                  <a:lnTo>
                    <a:pt x="5462805" y="369571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5137" y="538733"/>
              <a:ext cx="1493520" cy="356870"/>
            </a:xfrm>
            <a:custGeom>
              <a:avLst/>
              <a:gdLst/>
              <a:ahLst/>
              <a:cxnLst/>
              <a:rect l="l" t="t" r="r" b="b"/>
              <a:pathLst>
                <a:path w="1493520" h="356869">
                  <a:moveTo>
                    <a:pt x="1493520" y="59436"/>
                  </a:moveTo>
                  <a:lnTo>
                    <a:pt x="1488840" y="36325"/>
                  </a:lnTo>
                  <a:lnTo>
                    <a:pt x="1476089" y="17430"/>
                  </a:lnTo>
                  <a:lnTo>
                    <a:pt x="1457194" y="4679"/>
                  </a:lnTo>
                  <a:lnTo>
                    <a:pt x="1434084" y="0"/>
                  </a:ln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5"/>
                  </a:lnTo>
                  <a:lnTo>
                    <a:pt x="1434084" y="356615"/>
                  </a:lnTo>
                  <a:lnTo>
                    <a:pt x="1457194" y="351936"/>
                  </a:lnTo>
                  <a:lnTo>
                    <a:pt x="1476089" y="339185"/>
                  </a:lnTo>
                  <a:lnTo>
                    <a:pt x="1488840" y="320290"/>
                  </a:lnTo>
                  <a:lnTo>
                    <a:pt x="1493520" y="297179"/>
                  </a:lnTo>
                  <a:lnTo>
                    <a:pt x="1493520" y="59436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893" y="956309"/>
              <a:ext cx="7676515" cy="727075"/>
            </a:xfrm>
            <a:custGeom>
              <a:avLst/>
              <a:gdLst/>
              <a:ahLst/>
              <a:cxnLst/>
              <a:rect l="l" t="t" r="r" b="b"/>
              <a:pathLst>
                <a:path w="7676515" h="727075">
                  <a:moveTo>
                    <a:pt x="0" y="121157"/>
                  </a:moveTo>
                  <a:lnTo>
                    <a:pt x="9520" y="73991"/>
                  </a:lnTo>
                  <a:lnTo>
                    <a:pt x="35485" y="35480"/>
                  </a:lnTo>
                  <a:lnTo>
                    <a:pt x="73996" y="9519"/>
                  </a:lnTo>
                  <a:lnTo>
                    <a:pt x="121158" y="0"/>
                  </a:lnTo>
                  <a:lnTo>
                    <a:pt x="7555230" y="0"/>
                  </a:lnTo>
                  <a:lnTo>
                    <a:pt x="7602396" y="9519"/>
                  </a:lnTo>
                  <a:lnTo>
                    <a:pt x="7640907" y="35480"/>
                  </a:lnTo>
                  <a:lnTo>
                    <a:pt x="7666868" y="73991"/>
                  </a:lnTo>
                  <a:lnTo>
                    <a:pt x="7676387" y="121157"/>
                  </a:lnTo>
                  <a:lnTo>
                    <a:pt x="7676387" y="605789"/>
                  </a:lnTo>
                  <a:lnTo>
                    <a:pt x="7666868" y="652956"/>
                  </a:lnTo>
                  <a:lnTo>
                    <a:pt x="7640907" y="691467"/>
                  </a:lnTo>
                  <a:lnTo>
                    <a:pt x="7602396" y="717428"/>
                  </a:lnTo>
                  <a:lnTo>
                    <a:pt x="7555230" y="726948"/>
                  </a:lnTo>
                  <a:lnTo>
                    <a:pt x="121158" y="726948"/>
                  </a:lnTo>
                  <a:lnTo>
                    <a:pt x="73996" y="717428"/>
                  </a:lnTo>
                  <a:lnTo>
                    <a:pt x="35485" y="691467"/>
                  </a:lnTo>
                  <a:lnTo>
                    <a:pt x="9520" y="652956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28075" y="1233550"/>
              <a:ext cx="1824355" cy="3578225"/>
            </a:xfrm>
            <a:custGeom>
              <a:avLst/>
              <a:gdLst/>
              <a:ahLst/>
              <a:cxnLst/>
              <a:rect l="l" t="t" r="r" b="b"/>
              <a:pathLst>
                <a:path w="1824354" h="3578225">
                  <a:moveTo>
                    <a:pt x="482774" y="3356768"/>
                  </a:moveTo>
                  <a:lnTo>
                    <a:pt x="473307" y="3358463"/>
                  </a:lnTo>
                  <a:lnTo>
                    <a:pt x="464947" y="3363849"/>
                  </a:lnTo>
                  <a:lnTo>
                    <a:pt x="308736" y="3515614"/>
                  </a:lnTo>
                  <a:lnTo>
                    <a:pt x="517778" y="3576828"/>
                  </a:lnTo>
                  <a:lnTo>
                    <a:pt x="527730" y="3577705"/>
                  </a:lnTo>
                  <a:lnTo>
                    <a:pt x="536908" y="3574796"/>
                  </a:lnTo>
                  <a:lnTo>
                    <a:pt x="544300" y="3568648"/>
                  </a:lnTo>
                  <a:lnTo>
                    <a:pt x="548894" y="3559810"/>
                  </a:lnTo>
                  <a:lnTo>
                    <a:pt x="549771" y="3549856"/>
                  </a:lnTo>
                  <a:lnTo>
                    <a:pt x="546862" y="3540664"/>
                  </a:lnTo>
                  <a:lnTo>
                    <a:pt x="540714" y="3533235"/>
                  </a:lnTo>
                  <a:lnTo>
                    <a:pt x="531876" y="3528568"/>
                  </a:lnTo>
                  <a:lnTo>
                    <a:pt x="529704" y="3527932"/>
                  </a:lnTo>
                  <a:lnTo>
                    <a:pt x="363600" y="3527932"/>
                  </a:lnTo>
                  <a:lnTo>
                    <a:pt x="350774" y="3479292"/>
                  </a:lnTo>
                  <a:lnTo>
                    <a:pt x="413257" y="3462147"/>
                  </a:lnTo>
                  <a:lnTo>
                    <a:pt x="499999" y="3399917"/>
                  </a:lnTo>
                  <a:lnTo>
                    <a:pt x="507587" y="3382232"/>
                  </a:lnTo>
                  <a:lnTo>
                    <a:pt x="505892" y="3372735"/>
                  </a:lnTo>
                  <a:lnTo>
                    <a:pt x="500506" y="3364356"/>
                  </a:lnTo>
                  <a:lnTo>
                    <a:pt x="492218" y="3358741"/>
                  </a:lnTo>
                  <a:lnTo>
                    <a:pt x="482774" y="3356768"/>
                  </a:lnTo>
                  <a:close/>
                </a:path>
                <a:path w="1824354" h="3578225">
                  <a:moveTo>
                    <a:pt x="446202" y="3452240"/>
                  </a:moveTo>
                  <a:lnTo>
                    <a:pt x="413257" y="3462147"/>
                  </a:lnTo>
                  <a:lnTo>
                    <a:pt x="376808" y="3472434"/>
                  </a:lnTo>
                  <a:lnTo>
                    <a:pt x="350774" y="3479292"/>
                  </a:lnTo>
                  <a:lnTo>
                    <a:pt x="363600" y="3527932"/>
                  </a:lnTo>
                  <a:lnTo>
                    <a:pt x="387048" y="3521710"/>
                  </a:lnTo>
                  <a:lnTo>
                    <a:pt x="374776" y="3521710"/>
                  </a:lnTo>
                  <a:lnTo>
                    <a:pt x="364235" y="3479546"/>
                  </a:lnTo>
                  <a:lnTo>
                    <a:pt x="418128" y="3479546"/>
                  </a:lnTo>
                  <a:lnTo>
                    <a:pt x="446202" y="3452240"/>
                  </a:lnTo>
                  <a:close/>
                </a:path>
                <a:path w="1824354" h="3578225">
                  <a:moveTo>
                    <a:pt x="448465" y="3504176"/>
                  </a:moveTo>
                  <a:lnTo>
                    <a:pt x="427863" y="3510406"/>
                  </a:lnTo>
                  <a:lnTo>
                    <a:pt x="390398" y="3520821"/>
                  </a:lnTo>
                  <a:lnTo>
                    <a:pt x="363600" y="3527932"/>
                  </a:lnTo>
                  <a:lnTo>
                    <a:pt x="529704" y="3527932"/>
                  </a:lnTo>
                  <a:lnTo>
                    <a:pt x="448465" y="3504176"/>
                  </a:lnTo>
                  <a:close/>
                </a:path>
                <a:path w="1824354" h="3578225">
                  <a:moveTo>
                    <a:pt x="364235" y="3479546"/>
                  </a:moveTo>
                  <a:lnTo>
                    <a:pt x="374776" y="3521710"/>
                  </a:lnTo>
                  <a:lnTo>
                    <a:pt x="405670" y="3491662"/>
                  </a:lnTo>
                  <a:lnTo>
                    <a:pt x="364235" y="3479546"/>
                  </a:lnTo>
                  <a:close/>
                </a:path>
                <a:path w="1824354" h="3578225">
                  <a:moveTo>
                    <a:pt x="405670" y="3491662"/>
                  </a:moveTo>
                  <a:lnTo>
                    <a:pt x="374776" y="3521710"/>
                  </a:lnTo>
                  <a:lnTo>
                    <a:pt x="387048" y="3521710"/>
                  </a:lnTo>
                  <a:lnTo>
                    <a:pt x="390398" y="3520821"/>
                  </a:lnTo>
                  <a:lnTo>
                    <a:pt x="427863" y="3510406"/>
                  </a:lnTo>
                  <a:lnTo>
                    <a:pt x="448465" y="3504176"/>
                  </a:lnTo>
                  <a:lnTo>
                    <a:pt x="405670" y="3491662"/>
                  </a:lnTo>
                  <a:close/>
                </a:path>
                <a:path w="1824354" h="3578225">
                  <a:moveTo>
                    <a:pt x="5842" y="0"/>
                  </a:moveTo>
                  <a:lnTo>
                    <a:pt x="0" y="49911"/>
                  </a:lnTo>
                  <a:lnTo>
                    <a:pt x="102361" y="61722"/>
                  </a:lnTo>
                  <a:lnTo>
                    <a:pt x="201675" y="77724"/>
                  </a:lnTo>
                  <a:lnTo>
                    <a:pt x="298830" y="98044"/>
                  </a:lnTo>
                  <a:lnTo>
                    <a:pt x="394080" y="122427"/>
                  </a:lnTo>
                  <a:lnTo>
                    <a:pt x="486918" y="150749"/>
                  </a:lnTo>
                  <a:lnTo>
                    <a:pt x="577723" y="183007"/>
                  </a:lnTo>
                  <a:lnTo>
                    <a:pt x="665988" y="218948"/>
                  </a:lnTo>
                  <a:lnTo>
                    <a:pt x="751713" y="258572"/>
                  </a:lnTo>
                  <a:lnTo>
                    <a:pt x="834771" y="301751"/>
                  </a:lnTo>
                  <a:lnTo>
                    <a:pt x="915161" y="348107"/>
                  </a:lnTo>
                  <a:lnTo>
                    <a:pt x="992504" y="397890"/>
                  </a:lnTo>
                  <a:lnTo>
                    <a:pt x="1066927" y="450723"/>
                  </a:lnTo>
                  <a:lnTo>
                    <a:pt x="1138427" y="506729"/>
                  </a:lnTo>
                  <a:lnTo>
                    <a:pt x="1206627" y="565403"/>
                  </a:lnTo>
                  <a:lnTo>
                    <a:pt x="1271524" y="626872"/>
                  </a:lnTo>
                  <a:lnTo>
                    <a:pt x="1332992" y="691007"/>
                  </a:lnTo>
                  <a:lnTo>
                    <a:pt x="1391030" y="757809"/>
                  </a:lnTo>
                  <a:lnTo>
                    <a:pt x="1445259" y="826770"/>
                  </a:lnTo>
                  <a:lnTo>
                    <a:pt x="1495805" y="898271"/>
                  </a:lnTo>
                  <a:lnTo>
                    <a:pt x="1542542" y="971676"/>
                  </a:lnTo>
                  <a:lnTo>
                    <a:pt x="1585341" y="1047241"/>
                  </a:lnTo>
                  <a:lnTo>
                    <a:pt x="1624076" y="1124712"/>
                  </a:lnTo>
                  <a:lnTo>
                    <a:pt x="1658493" y="1203833"/>
                  </a:lnTo>
                  <a:lnTo>
                    <a:pt x="1688846" y="1284732"/>
                  </a:lnTo>
                  <a:lnTo>
                    <a:pt x="1714627" y="1367154"/>
                  </a:lnTo>
                  <a:lnTo>
                    <a:pt x="1735963" y="1450975"/>
                  </a:lnTo>
                  <a:lnTo>
                    <a:pt x="1752600" y="1536191"/>
                  </a:lnTo>
                  <a:lnTo>
                    <a:pt x="1764665" y="1622425"/>
                  </a:lnTo>
                  <a:lnTo>
                    <a:pt x="1771777" y="1709801"/>
                  </a:lnTo>
                  <a:lnTo>
                    <a:pt x="1774063" y="1798193"/>
                  </a:lnTo>
                  <a:lnTo>
                    <a:pt x="1771269" y="1887347"/>
                  </a:lnTo>
                  <a:lnTo>
                    <a:pt x="1763268" y="1977263"/>
                  </a:lnTo>
                  <a:lnTo>
                    <a:pt x="1753870" y="2044319"/>
                  </a:lnTo>
                  <a:lnTo>
                    <a:pt x="1741551" y="2111121"/>
                  </a:lnTo>
                  <a:lnTo>
                    <a:pt x="1726565" y="2176907"/>
                  </a:lnTo>
                  <a:lnTo>
                    <a:pt x="1708784" y="2242058"/>
                  </a:lnTo>
                  <a:lnTo>
                    <a:pt x="1688338" y="2306066"/>
                  </a:lnTo>
                  <a:lnTo>
                    <a:pt x="1665224" y="2369185"/>
                  </a:lnTo>
                  <a:lnTo>
                    <a:pt x="1639443" y="2431415"/>
                  </a:lnTo>
                  <a:lnTo>
                    <a:pt x="1611249" y="2492248"/>
                  </a:lnTo>
                  <a:lnTo>
                    <a:pt x="1580515" y="2552319"/>
                  </a:lnTo>
                  <a:lnTo>
                    <a:pt x="1547368" y="2610866"/>
                  </a:lnTo>
                  <a:lnTo>
                    <a:pt x="1511807" y="2668397"/>
                  </a:lnTo>
                  <a:lnTo>
                    <a:pt x="1473834" y="2724658"/>
                  </a:lnTo>
                  <a:lnTo>
                    <a:pt x="1433576" y="2779268"/>
                  </a:lnTo>
                  <a:lnTo>
                    <a:pt x="1391030" y="2832989"/>
                  </a:lnTo>
                  <a:lnTo>
                    <a:pt x="1346453" y="2884805"/>
                  </a:lnTo>
                  <a:lnTo>
                    <a:pt x="1299591" y="2935351"/>
                  </a:lnTo>
                  <a:lnTo>
                    <a:pt x="1250696" y="2984119"/>
                  </a:lnTo>
                  <a:lnTo>
                    <a:pt x="1199896" y="3031363"/>
                  </a:lnTo>
                  <a:lnTo>
                    <a:pt x="1146936" y="3076829"/>
                  </a:lnTo>
                  <a:lnTo>
                    <a:pt x="1092200" y="3120644"/>
                  </a:lnTo>
                  <a:lnTo>
                    <a:pt x="1035557" y="3162681"/>
                  </a:lnTo>
                  <a:lnTo>
                    <a:pt x="977010" y="3202813"/>
                  </a:lnTo>
                  <a:lnTo>
                    <a:pt x="916685" y="3241167"/>
                  </a:lnTo>
                  <a:lnTo>
                    <a:pt x="854709" y="3277489"/>
                  </a:lnTo>
                  <a:lnTo>
                    <a:pt x="790955" y="3311779"/>
                  </a:lnTo>
                  <a:lnTo>
                    <a:pt x="725677" y="3344037"/>
                  </a:lnTo>
                  <a:lnTo>
                    <a:pt x="658749" y="3374136"/>
                  </a:lnTo>
                  <a:lnTo>
                    <a:pt x="590423" y="3402076"/>
                  </a:lnTo>
                  <a:lnTo>
                    <a:pt x="520826" y="3427856"/>
                  </a:lnTo>
                  <a:lnTo>
                    <a:pt x="449579" y="3451225"/>
                  </a:lnTo>
                  <a:lnTo>
                    <a:pt x="446202" y="3452240"/>
                  </a:lnTo>
                  <a:lnTo>
                    <a:pt x="405670" y="3491662"/>
                  </a:lnTo>
                  <a:lnTo>
                    <a:pt x="448465" y="3504176"/>
                  </a:lnTo>
                  <a:lnTo>
                    <a:pt x="464820" y="3499230"/>
                  </a:lnTo>
                  <a:lnTo>
                    <a:pt x="501396" y="3487547"/>
                  </a:lnTo>
                  <a:lnTo>
                    <a:pt x="537718" y="3475228"/>
                  </a:lnTo>
                  <a:lnTo>
                    <a:pt x="573658" y="3462274"/>
                  </a:lnTo>
                  <a:lnTo>
                    <a:pt x="609473" y="3448685"/>
                  </a:lnTo>
                  <a:lnTo>
                    <a:pt x="679450" y="3420110"/>
                  </a:lnTo>
                  <a:lnTo>
                    <a:pt x="747902" y="3389122"/>
                  </a:lnTo>
                  <a:lnTo>
                    <a:pt x="814831" y="3356102"/>
                  </a:lnTo>
                  <a:lnTo>
                    <a:pt x="880109" y="3320923"/>
                  </a:lnTo>
                  <a:lnTo>
                    <a:pt x="943736" y="3283712"/>
                  </a:lnTo>
                  <a:lnTo>
                    <a:pt x="1005458" y="3244342"/>
                  </a:lnTo>
                  <a:lnTo>
                    <a:pt x="1065402" y="3203067"/>
                  </a:lnTo>
                  <a:lnTo>
                    <a:pt x="1123569" y="3160014"/>
                  </a:lnTo>
                  <a:lnTo>
                    <a:pt x="1179702" y="3115056"/>
                  </a:lnTo>
                  <a:lnTo>
                    <a:pt x="1234058" y="3068193"/>
                  </a:lnTo>
                  <a:lnTo>
                    <a:pt x="1286255" y="3019679"/>
                  </a:lnTo>
                  <a:lnTo>
                    <a:pt x="1336421" y="2969514"/>
                  </a:lnTo>
                  <a:lnTo>
                    <a:pt x="1384553" y="2917698"/>
                  </a:lnTo>
                  <a:lnTo>
                    <a:pt x="1430401" y="2864231"/>
                  </a:lnTo>
                  <a:lnTo>
                    <a:pt x="1473961" y="2809494"/>
                  </a:lnTo>
                  <a:lnTo>
                    <a:pt x="1515236" y="2753106"/>
                  </a:lnTo>
                  <a:lnTo>
                    <a:pt x="1554226" y="2695194"/>
                  </a:lnTo>
                  <a:lnTo>
                    <a:pt x="1590928" y="2636139"/>
                  </a:lnTo>
                  <a:lnTo>
                    <a:pt x="1624965" y="2575687"/>
                  </a:lnTo>
                  <a:lnTo>
                    <a:pt x="1656715" y="2513965"/>
                  </a:lnTo>
                  <a:lnTo>
                    <a:pt x="1685798" y="2450973"/>
                  </a:lnTo>
                  <a:lnTo>
                    <a:pt x="1712214" y="2387092"/>
                  </a:lnTo>
                  <a:lnTo>
                    <a:pt x="1736090" y="2321941"/>
                  </a:lnTo>
                  <a:lnTo>
                    <a:pt x="1757172" y="2255774"/>
                  </a:lnTo>
                  <a:lnTo>
                    <a:pt x="1775459" y="2188591"/>
                  </a:lnTo>
                  <a:lnTo>
                    <a:pt x="1790953" y="2120773"/>
                  </a:lnTo>
                  <a:lnTo>
                    <a:pt x="1803653" y="2051812"/>
                  </a:lnTo>
                  <a:lnTo>
                    <a:pt x="1813305" y="1981708"/>
                  </a:lnTo>
                  <a:lnTo>
                    <a:pt x="1821560" y="1888998"/>
                  </a:lnTo>
                  <a:lnTo>
                    <a:pt x="1824227" y="1796796"/>
                  </a:lnTo>
                  <a:lnTo>
                    <a:pt x="1821942" y="1705737"/>
                  </a:lnTo>
                  <a:lnTo>
                    <a:pt x="1814449" y="1615566"/>
                  </a:lnTo>
                  <a:lnTo>
                    <a:pt x="1802002" y="1526413"/>
                  </a:lnTo>
                  <a:lnTo>
                    <a:pt x="1784603" y="1438528"/>
                  </a:lnTo>
                  <a:lnTo>
                    <a:pt x="1762505" y="1352169"/>
                  </a:lnTo>
                  <a:lnTo>
                    <a:pt x="1735963" y="1267078"/>
                  </a:lnTo>
                  <a:lnTo>
                    <a:pt x="1704594" y="1183766"/>
                  </a:lnTo>
                  <a:lnTo>
                    <a:pt x="1669033" y="1102106"/>
                  </a:lnTo>
                  <a:lnTo>
                    <a:pt x="1629155" y="1022476"/>
                  </a:lnTo>
                  <a:lnTo>
                    <a:pt x="1584959" y="944626"/>
                  </a:lnTo>
                  <a:lnTo>
                    <a:pt x="1536827" y="869061"/>
                  </a:lnTo>
                  <a:lnTo>
                    <a:pt x="1484756" y="795782"/>
                  </a:lnTo>
                  <a:lnTo>
                    <a:pt x="1428877" y="724788"/>
                  </a:lnTo>
                  <a:lnTo>
                    <a:pt x="1369314" y="656209"/>
                  </a:lnTo>
                  <a:lnTo>
                    <a:pt x="1306068" y="590423"/>
                  </a:lnTo>
                  <a:lnTo>
                    <a:pt x="1239520" y="527176"/>
                  </a:lnTo>
                  <a:lnTo>
                    <a:pt x="1169416" y="466978"/>
                  </a:lnTo>
                  <a:lnTo>
                    <a:pt x="1096136" y="409828"/>
                  </a:lnTo>
                  <a:lnTo>
                    <a:pt x="1019682" y="355600"/>
                  </a:lnTo>
                  <a:lnTo>
                    <a:pt x="940307" y="304546"/>
                  </a:lnTo>
                  <a:lnTo>
                    <a:pt x="857884" y="257048"/>
                  </a:lnTo>
                  <a:lnTo>
                    <a:pt x="772795" y="212978"/>
                  </a:lnTo>
                  <a:lnTo>
                    <a:pt x="684910" y="172338"/>
                  </a:lnTo>
                  <a:lnTo>
                    <a:pt x="594486" y="135636"/>
                  </a:lnTo>
                  <a:lnTo>
                    <a:pt x="501650" y="102615"/>
                  </a:lnTo>
                  <a:lnTo>
                    <a:pt x="406526" y="73660"/>
                  </a:lnTo>
                  <a:lnTo>
                    <a:pt x="309118" y="48768"/>
                  </a:lnTo>
                  <a:lnTo>
                    <a:pt x="209550" y="28066"/>
                  </a:lnTo>
                  <a:lnTo>
                    <a:pt x="108076" y="11811"/>
                  </a:lnTo>
                  <a:lnTo>
                    <a:pt x="5842" y="0"/>
                  </a:lnTo>
                  <a:close/>
                </a:path>
                <a:path w="1824354" h="3578225">
                  <a:moveTo>
                    <a:pt x="418128" y="3479546"/>
                  </a:moveTo>
                  <a:lnTo>
                    <a:pt x="364235" y="3479546"/>
                  </a:lnTo>
                  <a:lnTo>
                    <a:pt x="405670" y="3491662"/>
                  </a:lnTo>
                  <a:lnTo>
                    <a:pt x="418128" y="347954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8C9453-0A2D-C365-0A7E-A1BB6B9595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610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And</a:t>
            </a:r>
            <a:r>
              <a:rPr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he should</a:t>
            </a:r>
            <a:r>
              <a:rPr spc="-30" dirty="0"/>
              <a:t> </a:t>
            </a:r>
            <a:r>
              <a:rPr spc="-5" dirty="0"/>
              <a:t>see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following</a:t>
            </a:r>
            <a:r>
              <a:rPr spc="-30" dirty="0"/>
              <a:t> </a:t>
            </a:r>
            <a:r>
              <a:rPr spc="-5" dirty="0"/>
              <a:t>calorie</a:t>
            </a:r>
            <a:r>
              <a:rPr spc="-20" dirty="0"/>
              <a:t> </a:t>
            </a:r>
            <a:r>
              <a:rPr spc="-5" dirty="0"/>
              <a:t>counts: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621982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Basic</a:t>
            </a:r>
            <a:r>
              <a:rPr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Smoothie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180</a:t>
            </a:r>
            <a:r>
              <a:rPr b="1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146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065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Deluxe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240</a:t>
            </a:r>
            <a:r>
              <a:rPr sz="2400" b="1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Ice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Cream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350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70096"/>
            <a:ext cx="10542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@Then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”he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see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the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following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calorie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counts:"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calorie_counts_are(Map&lt;String,Integer&gt;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calorieCounts)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8032" y="896111"/>
            <a:ext cx="9521190" cy="3535045"/>
            <a:chOff x="1018032" y="896111"/>
            <a:chExt cx="9521190" cy="3535045"/>
          </a:xfrm>
        </p:grpSpPr>
        <p:sp>
          <p:nvSpPr>
            <p:cNvPr id="7" name="object 7"/>
            <p:cNvSpPr/>
            <p:nvPr/>
          </p:nvSpPr>
          <p:spPr>
            <a:xfrm>
              <a:off x="1043178" y="921257"/>
              <a:ext cx="8174990" cy="1188720"/>
            </a:xfrm>
            <a:custGeom>
              <a:avLst/>
              <a:gdLst/>
              <a:ahLst/>
              <a:cxnLst/>
              <a:rect l="l" t="t" r="r" b="b"/>
              <a:pathLst>
                <a:path w="8174990" h="1188720">
                  <a:moveTo>
                    <a:pt x="0" y="198119"/>
                  </a:moveTo>
                  <a:lnTo>
                    <a:pt x="5232" y="152675"/>
                  </a:lnTo>
                  <a:lnTo>
                    <a:pt x="20136" y="110967"/>
                  </a:lnTo>
                  <a:lnTo>
                    <a:pt x="43523" y="74182"/>
                  </a:lnTo>
                  <a:lnTo>
                    <a:pt x="74204" y="43507"/>
                  </a:lnTo>
                  <a:lnTo>
                    <a:pt x="110989" y="20127"/>
                  </a:lnTo>
                  <a:lnTo>
                    <a:pt x="152691" y="5229"/>
                  </a:lnTo>
                  <a:lnTo>
                    <a:pt x="198119" y="0"/>
                  </a:lnTo>
                  <a:lnTo>
                    <a:pt x="7976616" y="0"/>
                  </a:lnTo>
                  <a:lnTo>
                    <a:pt x="8022060" y="5229"/>
                  </a:lnTo>
                  <a:lnTo>
                    <a:pt x="8063768" y="20127"/>
                  </a:lnTo>
                  <a:lnTo>
                    <a:pt x="8100553" y="43507"/>
                  </a:lnTo>
                  <a:lnTo>
                    <a:pt x="8131228" y="74182"/>
                  </a:lnTo>
                  <a:lnTo>
                    <a:pt x="8154608" y="110967"/>
                  </a:lnTo>
                  <a:lnTo>
                    <a:pt x="8169506" y="152675"/>
                  </a:lnTo>
                  <a:lnTo>
                    <a:pt x="8174736" y="198119"/>
                  </a:lnTo>
                  <a:lnTo>
                    <a:pt x="8174736" y="990600"/>
                  </a:lnTo>
                  <a:lnTo>
                    <a:pt x="8169506" y="1036044"/>
                  </a:lnTo>
                  <a:lnTo>
                    <a:pt x="8154608" y="1077752"/>
                  </a:lnTo>
                  <a:lnTo>
                    <a:pt x="8131228" y="1114537"/>
                  </a:lnTo>
                  <a:lnTo>
                    <a:pt x="8100553" y="1145212"/>
                  </a:lnTo>
                  <a:lnTo>
                    <a:pt x="8063768" y="1168592"/>
                  </a:lnTo>
                  <a:lnTo>
                    <a:pt x="8022060" y="1183490"/>
                  </a:lnTo>
                  <a:lnTo>
                    <a:pt x="7976616" y="1188719"/>
                  </a:lnTo>
                  <a:lnTo>
                    <a:pt x="198119" y="1188719"/>
                  </a:lnTo>
                  <a:lnTo>
                    <a:pt x="152691" y="1183490"/>
                  </a:lnTo>
                  <a:lnTo>
                    <a:pt x="110989" y="1168592"/>
                  </a:lnTo>
                  <a:lnTo>
                    <a:pt x="74204" y="1145212"/>
                  </a:lnTo>
                  <a:lnTo>
                    <a:pt x="43523" y="1114537"/>
                  </a:lnTo>
                  <a:lnTo>
                    <a:pt x="20136" y="1077752"/>
                  </a:lnTo>
                  <a:lnTo>
                    <a:pt x="5232" y="1036044"/>
                  </a:lnTo>
                  <a:lnTo>
                    <a:pt x="0" y="990600"/>
                  </a:lnTo>
                  <a:lnTo>
                    <a:pt x="0" y="198119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326" y="1310385"/>
              <a:ext cx="1318895" cy="3121025"/>
            </a:xfrm>
            <a:custGeom>
              <a:avLst/>
              <a:gdLst/>
              <a:ahLst/>
              <a:cxnLst/>
              <a:rect l="l" t="t" r="r" b="b"/>
              <a:pathLst>
                <a:path w="1318895" h="3121025">
                  <a:moveTo>
                    <a:pt x="592202" y="2910123"/>
                  </a:moveTo>
                  <a:lnTo>
                    <a:pt x="582660" y="2911522"/>
                  </a:lnTo>
                  <a:lnTo>
                    <a:pt x="574331" y="2916422"/>
                  </a:lnTo>
                  <a:lnTo>
                    <a:pt x="568325" y="2924429"/>
                  </a:lnTo>
                  <a:lnTo>
                    <a:pt x="474091" y="3120771"/>
                  </a:lnTo>
                  <a:lnTo>
                    <a:pt x="580866" y="3113532"/>
                  </a:lnTo>
                  <a:lnTo>
                    <a:pt x="529590" y="3113532"/>
                  </a:lnTo>
                  <a:lnTo>
                    <a:pt x="501396" y="3071876"/>
                  </a:lnTo>
                  <a:lnTo>
                    <a:pt x="571373" y="3021711"/>
                  </a:lnTo>
                  <a:lnTo>
                    <a:pt x="613664" y="2946146"/>
                  </a:lnTo>
                  <a:lnTo>
                    <a:pt x="616104" y="2936442"/>
                  </a:lnTo>
                  <a:lnTo>
                    <a:pt x="614711" y="2926905"/>
                  </a:lnTo>
                  <a:lnTo>
                    <a:pt x="609842" y="2918606"/>
                  </a:lnTo>
                  <a:lnTo>
                    <a:pt x="601852" y="2912618"/>
                  </a:lnTo>
                  <a:lnTo>
                    <a:pt x="592202" y="2910123"/>
                  </a:lnTo>
                  <a:close/>
                </a:path>
                <a:path w="1318895" h="3121025">
                  <a:moveTo>
                    <a:pt x="581012" y="3014193"/>
                  </a:moveTo>
                  <a:lnTo>
                    <a:pt x="571373" y="3021711"/>
                  </a:lnTo>
                  <a:lnTo>
                    <a:pt x="516636" y="3061589"/>
                  </a:lnTo>
                  <a:lnTo>
                    <a:pt x="501396" y="3071876"/>
                  </a:lnTo>
                  <a:lnTo>
                    <a:pt x="529590" y="3113532"/>
                  </a:lnTo>
                  <a:lnTo>
                    <a:pt x="544170" y="3103626"/>
                  </a:lnTo>
                  <a:lnTo>
                    <a:pt x="538099" y="3103626"/>
                  </a:lnTo>
                  <a:lnTo>
                    <a:pt x="513715" y="3067685"/>
                  </a:lnTo>
                  <a:lnTo>
                    <a:pt x="556743" y="3064770"/>
                  </a:lnTo>
                  <a:lnTo>
                    <a:pt x="581012" y="3014193"/>
                  </a:lnTo>
                  <a:close/>
                </a:path>
                <a:path w="1318895" h="3121025">
                  <a:moveTo>
                    <a:pt x="688086" y="3055874"/>
                  </a:moveTo>
                  <a:lnTo>
                    <a:pt x="601838" y="3061715"/>
                  </a:lnTo>
                  <a:lnTo>
                    <a:pt x="546226" y="3102229"/>
                  </a:lnTo>
                  <a:lnTo>
                    <a:pt x="529590" y="3113532"/>
                  </a:lnTo>
                  <a:lnTo>
                    <a:pt x="580866" y="3113532"/>
                  </a:lnTo>
                  <a:lnTo>
                    <a:pt x="691388" y="3106039"/>
                  </a:lnTo>
                  <a:lnTo>
                    <a:pt x="701022" y="3103443"/>
                  </a:lnTo>
                  <a:lnTo>
                    <a:pt x="708644" y="3097561"/>
                  </a:lnTo>
                  <a:lnTo>
                    <a:pt x="713480" y="3089251"/>
                  </a:lnTo>
                  <a:lnTo>
                    <a:pt x="714755" y="3079369"/>
                  </a:lnTo>
                  <a:lnTo>
                    <a:pt x="712160" y="3069679"/>
                  </a:lnTo>
                  <a:lnTo>
                    <a:pt x="706278" y="3062049"/>
                  </a:lnTo>
                  <a:lnTo>
                    <a:pt x="697968" y="3057205"/>
                  </a:lnTo>
                  <a:lnTo>
                    <a:pt x="688086" y="3055874"/>
                  </a:lnTo>
                  <a:close/>
                </a:path>
                <a:path w="1318895" h="3121025">
                  <a:moveTo>
                    <a:pt x="556743" y="3064770"/>
                  </a:moveTo>
                  <a:lnTo>
                    <a:pt x="513715" y="3067685"/>
                  </a:lnTo>
                  <a:lnTo>
                    <a:pt x="538099" y="3103626"/>
                  </a:lnTo>
                  <a:lnTo>
                    <a:pt x="556743" y="3064770"/>
                  </a:lnTo>
                  <a:close/>
                </a:path>
                <a:path w="1318895" h="3121025">
                  <a:moveTo>
                    <a:pt x="601838" y="3061715"/>
                  </a:moveTo>
                  <a:lnTo>
                    <a:pt x="556743" y="3064770"/>
                  </a:lnTo>
                  <a:lnTo>
                    <a:pt x="538099" y="3103626"/>
                  </a:lnTo>
                  <a:lnTo>
                    <a:pt x="544170" y="3103626"/>
                  </a:lnTo>
                  <a:lnTo>
                    <a:pt x="546226" y="3102229"/>
                  </a:lnTo>
                  <a:lnTo>
                    <a:pt x="601838" y="3061715"/>
                  </a:lnTo>
                  <a:close/>
                </a:path>
                <a:path w="1318895" h="3121025">
                  <a:moveTo>
                    <a:pt x="17272" y="0"/>
                  </a:moveTo>
                  <a:lnTo>
                    <a:pt x="0" y="47243"/>
                  </a:lnTo>
                  <a:lnTo>
                    <a:pt x="95250" y="82296"/>
                  </a:lnTo>
                  <a:lnTo>
                    <a:pt x="186308" y="120650"/>
                  </a:lnTo>
                  <a:lnTo>
                    <a:pt x="274320" y="162687"/>
                  </a:lnTo>
                  <a:lnTo>
                    <a:pt x="358901" y="208279"/>
                  </a:lnTo>
                  <a:lnTo>
                    <a:pt x="440436" y="257048"/>
                  </a:lnTo>
                  <a:lnTo>
                    <a:pt x="518287" y="309244"/>
                  </a:lnTo>
                  <a:lnTo>
                    <a:pt x="593090" y="364236"/>
                  </a:lnTo>
                  <a:lnTo>
                    <a:pt x="664082" y="422275"/>
                  </a:lnTo>
                  <a:lnTo>
                    <a:pt x="731647" y="483108"/>
                  </a:lnTo>
                  <a:lnTo>
                    <a:pt x="795401" y="546480"/>
                  </a:lnTo>
                  <a:lnTo>
                    <a:pt x="855599" y="612393"/>
                  </a:lnTo>
                  <a:lnTo>
                    <a:pt x="911987" y="680592"/>
                  </a:lnTo>
                  <a:lnTo>
                    <a:pt x="964438" y="750951"/>
                  </a:lnTo>
                  <a:lnTo>
                    <a:pt x="1013078" y="823340"/>
                  </a:lnTo>
                  <a:lnTo>
                    <a:pt x="1057528" y="897636"/>
                  </a:lnTo>
                  <a:lnTo>
                    <a:pt x="1098169" y="973709"/>
                  </a:lnTo>
                  <a:lnTo>
                    <a:pt x="1134491" y="1051433"/>
                  </a:lnTo>
                  <a:lnTo>
                    <a:pt x="1166622" y="1130680"/>
                  </a:lnTo>
                  <a:lnTo>
                    <a:pt x="1194434" y="1211072"/>
                  </a:lnTo>
                  <a:lnTo>
                    <a:pt x="1218056" y="1292860"/>
                  </a:lnTo>
                  <a:lnTo>
                    <a:pt x="1237106" y="1375537"/>
                  </a:lnTo>
                  <a:lnTo>
                    <a:pt x="1251839" y="1459229"/>
                  </a:lnTo>
                  <a:lnTo>
                    <a:pt x="1261872" y="1543558"/>
                  </a:lnTo>
                  <a:lnTo>
                    <a:pt x="1267459" y="1628521"/>
                  </a:lnTo>
                  <a:lnTo>
                    <a:pt x="1268222" y="1713991"/>
                  </a:lnTo>
                  <a:lnTo>
                    <a:pt x="1264284" y="1799843"/>
                  </a:lnTo>
                  <a:lnTo>
                    <a:pt x="1255395" y="1885950"/>
                  </a:lnTo>
                  <a:lnTo>
                    <a:pt x="1241678" y="1972055"/>
                  </a:lnTo>
                  <a:lnTo>
                    <a:pt x="1223009" y="2058162"/>
                  </a:lnTo>
                  <a:lnTo>
                    <a:pt x="1199261" y="2144014"/>
                  </a:lnTo>
                  <a:lnTo>
                    <a:pt x="1170431" y="2229612"/>
                  </a:lnTo>
                  <a:lnTo>
                    <a:pt x="1136269" y="2314575"/>
                  </a:lnTo>
                  <a:lnTo>
                    <a:pt x="1109852" y="2372487"/>
                  </a:lnTo>
                  <a:lnTo>
                    <a:pt x="1081024" y="2429637"/>
                  </a:lnTo>
                  <a:lnTo>
                    <a:pt x="1049654" y="2486152"/>
                  </a:lnTo>
                  <a:lnTo>
                    <a:pt x="1016380" y="2541397"/>
                  </a:lnTo>
                  <a:lnTo>
                    <a:pt x="980948" y="2595372"/>
                  </a:lnTo>
                  <a:lnTo>
                    <a:pt x="943355" y="2648077"/>
                  </a:lnTo>
                  <a:lnTo>
                    <a:pt x="903604" y="2699766"/>
                  </a:lnTo>
                  <a:lnTo>
                    <a:pt x="861949" y="2749931"/>
                  </a:lnTo>
                  <a:lnTo>
                    <a:pt x="818388" y="2798953"/>
                  </a:lnTo>
                  <a:lnTo>
                    <a:pt x="772668" y="2846451"/>
                  </a:lnTo>
                  <a:lnTo>
                    <a:pt x="725170" y="2892552"/>
                  </a:lnTo>
                  <a:lnTo>
                    <a:pt x="675640" y="2937129"/>
                  </a:lnTo>
                  <a:lnTo>
                    <a:pt x="624458" y="2980309"/>
                  </a:lnTo>
                  <a:lnTo>
                    <a:pt x="581012" y="3014193"/>
                  </a:lnTo>
                  <a:lnTo>
                    <a:pt x="556743" y="3064770"/>
                  </a:lnTo>
                  <a:lnTo>
                    <a:pt x="601838" y="3061715"/>
                  </a:lnTo>
                  <a:lnTo>
                    <a:pt x="656844" y="3018663"/>
                  </a:lnTo>
                  <a:lnTo>
                    <a:pt x="709422" y="2974466"/>
                  </a:lnTo>
                  <a:lnTo>
                    <a:pt x="760095" y="2928620"/>
                  </a:lnTo>
                  <a:lnTo>
                    <a:pt x="808990" y="2881249"/>
                  </a:lnTo>
                  <a:lnTo>
                    <a:pt x="855852" y="2832354"/>
                  </a:lnTo>
                  <a:lnTo>
                    <a:pt x="900683" y="2782062"/>
                  </a:lnTo>
                  <a:lnTo>
                    <a:pt x="943609" y="2730372"/>
                  </a:lnTo>
                  <a:lnTo>
                    <a:pt x="984250" y="2677287"/>
                  </a:lnTo>
                  <a:lnTo>
                    <a:pt x="1022984" y="2622931"/>
                  </a:lnTo>
                  <a:lnTo>
                    <a:pt x="1059433" y="2567432"/>
                  </a:lnTo>
                  <a:lnTo>
                    <a:pt x="1093724" y="2510536"/>
                  </a:lnTo>
                  <a:lnTo>
                    <a:pt x="1125727" y="2452751"/>
                  </a:lnTo>
                  <a:lnTo>
                    <a:pt x="1155319" y="2393822"/>
                  </a:lnTo>
                  <a:lnTo>
                    <a:pt x="1183004" y="2333244"/>
                  </a:lnTo>
                  <a:lnTo>
                    <a:pt x="1218056" y="2245614"/>
                  </a:lnTo>
                  <a:lnTo>
                    <a:pt x="1247648" y="2157349"/>
                  </a:lnTo>
                  <a:lnTo>
                    <a:pt x="1272158" y="2068829"/>
                  </a:lnTo>
                  <a:lnTo>
                    <a:pt x="1291336" y="1979929"/>
                  </a:lnTo>
                  <a:lnTo>
                    <a:pt x="1305432" y="1891029"/>
                  </a:lnTo>
                  <a:lnTo>
                    <a:pt x="1314450" y="1802256"/>
                  </a:lnTo>
                  <a:lnTo>
                    <a:pt x="1318514" y="1713611"/>
                  </a:lnTo>
                  <a:lnTo>
                    <a:pt x="1317625" y="1625346"/>
                  </a:lnTo>
                  <a:lnTo>
                    <a:pt x="1311909" y="1537589"/>
                  </a:lnTo>
                  <a:lnTo>
                    <a:pt x="1301369" y="1450466"/>
                  </a:lnTo>
                  <a:lnTo>
                    <a:pt x="1286128" y="1364234"/>
                  </a:lnTo>
                  <a:lnTo>
                    <a:pt x="1266317" y="1278889"/>
                  </a:lnTo>
                  <a:lnTo>
                    <a:pt x="1241932" y="1194689"/>
                  </a:lnTo>
                  <a:lnTo>
                    <a:pt x="1213230" y="1111630"/>
                  </a:lnTo>
                  <a:lnTo>
                    <a:pt x="1180083" y="1030097"/>
                  </a:lnTo>
                  <a:lnTo>
                    <a:pt x="1142492" y="950087"/>
                  </a:lnTo>
                  <a:lnTo>
                    <a:pt x="1100708" y="871854"/>
                  </a:lnTo>
                  <a:lnTo>
                    <a:pt x="1054734" y="795274"/>
                  </a:lnTo>
                  <a:lnTo>
                    <a:pt x="1004697" y="720851"/>
                  </a:lnTo>
                  <a:lnTo>
                    <a:pt x="950722" y="648462"/>
                  </a:lnTo>
                  <a:lnTo>
                    <a:pt x="892682" y="578358"/>
                  </a:lnTo>
                  <a:lnTo>
                    <a:pt x="830833" y="510793"/>
                  </a:lnTo>
                  <a:lnTo>
                    <a:pt x="765301" y="445769"/>
                  </a:lnTo>
                  <a:lnTo>
                    <a:pt x="695832" y="383286"/>
                  </a:lnTo>
                  <a:lnTo>
                    <a:pt x="622807" y="323723"/>
                  </a:lnTo>
                  <a:lnTo>
                    <a:pt x="546353" y="267335"/>
                  </a:lnTo>
                  <a:lnTo>
                    <a:pt x="466344" y="213994"/>
                  </a:lnTo>
                  <a:lnTo>
                    <a:pt x="382777" y="163956"/>
                  </a:lnTo>
                  <a:lnTo>
                    <a:pt x="295909" y="117348"/>
                  </a:lnTo>
                  <a:lnTo>
                    <a:pt x="205867" y="74294"/>
                  </a:lnTo>
                  <a:lnTo>
                    <a:pt x="112522" y="35051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3E986-3536-8FD4-3348-A6360F8550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549859"/>
            <a:ext cx="748284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90" y="2080537"/>
            <a:ext cx="857422" cy="6608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4667250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5797" y="3423207"/>
            <a:ext cx="406409" cy="8330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515010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7989" y="4851156"/>
            <a:ext cx="697870" cy="830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1737"/>
            <a:ext cx="2383662" cy="30510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D37DD2-3C71-BCF5-92BB-85239B371A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5000"/>
            <a:ext cx="688340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 Green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Then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 total cost should be $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10.0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"^s?he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FB9C-0CA0-DF4B-0FD5-DE6D6C9530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5000"/>
            <a:ext cx="7950834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</a:t>
            </a:r>
            <a:r>
              <a:rPr sz="2000" b="1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Outline:</a:t>
            </a:r>
            <a:r>
              <a:rPr sz="2000" b="1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&lt;Quantity&gt;</a:t>
            </a:r>
            <a:r>
              <a:rPr sz="2000" b="1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000" b="1" spc="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Then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total cost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 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&lt;Total&gt;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Examples: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Quantity</a:t>
            </a:r>
            <a:r>
              <a:rPr sz="2000" b="1" spc="-15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Total</a:t>
            </a:r>
            <a:r>
              <a:rPr sz="2000" b="1" spc="-20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407" y="2669539"/>
            <a:ext cx="4832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3857" y="2669539"/>
            <a:ext cx="13982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1900" algn="l"/>
              </a:tabLst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5.0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0	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10.00</a:t>
            </a:r>
            <a:r>
              <a:rPr sz="2000" b="1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15.00</a:t>
            </a:r>
            <a:r>
              <a:rPr sz="2000" b="1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"^s?he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ADDD5-4040-2346-9B7A-A0B01DB512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3011424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9A16-464C-2DED-6EB6-0511DF1C28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62755" cy="365760"/>
            <a:chOff x="5244719" y="3141217"/>
            <a:chExt cx="426275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26455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3852" y="3141217"/>
              <a:ext cx="47548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1597" y="3141217"/>
              <a:ext cx="1555750" cy="36576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789C26-63E6-77AF-0B65-145D7FBDDF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6096761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B80F-0AD8-B2BA-B58D-1DCE128B8B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2844038"/>
            <a:ext cx="609676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3438093"/>
            <a:ext cx="1057910" cy="3660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1240D-238D-C97A-C2D4-F358E4244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035759"/>
            <a:ext cx="387032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52958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78277"/>
            <a:ext cx="527494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20238"/>
            <a:ext cx="363600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361893"/>
            <a:ext cx="321830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04539"/>
            <a:ext cx="443064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246498"/>
            <a:ext cx="482104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B44E3F-C37F-ADA7-E6BB-42BB8EDA98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574" y="4569586"/>
            <a:ext cx="2252979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272" y="549859"/>
            <a:ext cx="646747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4441" y="4569586"/>
            <a:ext cx="1703577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893" y="4569586"/>
            <a:ext cx="143624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6854" y="1874628"/>
            <a:ext cx="1142614" cy="2344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76432" y="1884225"/>
            <a:ext cx="2230779" cy="23222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8653" y="1889874"/>
            <a:ext cx="2286176" cy="231209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346C5-0DB9-CA25-B8D9-8E0DCC6410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574" y="4569586"/>
            <a:ext cx="2252979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272" y="549859"/>
            <a:ext cx="646747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4441" y="4569586"/>
            <a:ext cx="1703577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893" y="4569586"/>
            <a:ext cx="143624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6854" y="1874628"/>
            <a:ext cx="1142614" cy="2344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6368" y="1849595"/>
            <a:ext cx="772294" cy="802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8653" y="1889874"/>
            <a:ext cx="2286176" cy="23120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4281" y="2745707"/>
            <a:ext cx="770848" cy="8027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5865" y="3641819"/>
            <a:ext cx="770848" cy="80270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F85500-D9D4-6E8F-A7C2-C5C2BC6C73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36982"/>
            <a:ext cx="660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10" dirty="0">
                <a:solidFill>
                  <a:srgbClr val="EF5A28"/>
                </a:solidFill>
              </a:rPr>
              <a:t> </a:t>
            </a:r>
            <a:r>
              <a:rPr spc="-10" dirty="0"/>
              <a:t>cucumber.api.CucumberOptions; </a:t>
            </a:r>
            <a:r>
              <a:rPr spc="-1425" dirty="0"/>
              <a:t> </a:t>
            </a:r>
            <a:r>
              <a:rPr spc="-5" dirty="0">
                <a:solidFill>
                  <a:srgbClr val="EF5A28"/>
                </a:solidFill>
              </a:rPr>
              <a:t>import </a:t>
            </a:r>
            <a:r>
              <a:rPr spc="-10" dirty="0"/>
              <a:t>cucumber.api.junit.Cucumber; 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-30" dirty="0">
                <a:solidFill>
                  <a:srgbClr val="EF5A28"/>
                </a:solidFill>
              </a:rPr>
              <a:t> </a:t>
            </a:r>
            <a:r>
              <a:rPr spc="-5" dirty="0"/>
              <a:t>org.junit.runner.RunWith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72" y="1700276"/>
            <a:ext cx="9342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2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(Cucumber.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@CucumberOptions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(plugin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"pretty"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2400" dirty="0">
              <a:latin typeface="Courier New"/>
              <a:cs typeface="Courier New"/>
            </a:endParaRPr>
          </a:p>
          <a:p>
            <a:pPr marL="311531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glue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com.</a:t>
            </a:r>
            <a:r>
              <a:rPr lang="en-US"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acme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.bdd.steps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 </a:t>
            </a:r>
            <a:r>
              <a:rPr sz="2400" spc="-14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features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"classpath:features"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199382" cy="548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5972" y="4730877"/>
            <a:ext cx="20510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572" y="4679569"/>
            <a:ext cx="539889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572" y="5274259"/>
            <a:ext cx="6334886" cy="365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632204"/>
            <a:ext cx="12077700" cy="678180"/>
            <a:chOff x="0" y="1632204"/>
            <a:chExt cx="12077700" cy="6781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8939" y="1975358"/>
              <a:ext cx="3548379" cy="274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632203"/>
              <a:ext cx="600710" cy="678180"/>
            </a:xfrm>
            <a:custGeom>
              <a:avLst/>
              <a:gdLst/>
              <a:ahLst/>
              <a:cxnLst/>
              <a:rect l="l" t="t" r="r" b="b"/>
              <a:pathLst>
                <a:path w="600710" h="678180">
                  <a:moveTo>
                    <a:pt x="600456" y="531114"/>
                  </a:moveTo>
                  <a:lnTo>
                    <a:pt x="453390" y="384048"/>
                  </a:lnTo>
                  <a:lnTo>
                    <a:pt x="0" y="384048"/>
                  </a:lnTo>
                  <a:lnTo>
                    <a:pt x="0" y="678180"/>
                  </a:lnTo>
                  <a:lnTo>
                    <a:pt x="453390" y="678180"/>
                  </a:lnTo>
                  <a:lnTo>
                    <a:pt x="600456" y="531114"/>
                  </a:lnTo>
                  <a:close/>
                </a:path>
                <a:path w="600710" h="678180">
                  <a:moveTo>
                    <a:pt x="600456" y="146304"/>
                  </a:moveTo>
                  <a:lnTo>
                    <a:pt x="454152" y="0"/>
                  </a:lnTo>
                  <a:lnTo>
                    <a:pt x="0" y="0"/>
                  </a:lnTo>
                  <a:lnTo>
                    <a:pt x="0" y="292608"/>
                  </a:lnTo>
                  <a:lnTo>
                    <a:pt x="454152" y="292608"/>
                  </a:lnTo>
                  <a:lnTo>
                    <a:pt x="600456" y="14630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AC0D9C-1458-5202-B158-8A76BD6E78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832477" cy="548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4730877"/>
            <a:ext cx="20510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572" y="4679569"/>
            <a:ext cx="69038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572" y="5274259"/>
            <a:ext cx="7511923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8939" y="1975357"/>
            <a:ext cx="3548379" cy="2743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58400" y="2418587"/>
            <a:ext cx="2133600" cy="731520"/>
          </a:xfrm>
          <a:custGeom>
            <a:avLst/>
            <a:gdLst/>
            <a:ahLst/>
            <a:cxnLst/>
            <a:rect l="l" t="t" r="r" b="b"/>
            <a:pathLst>
              <a:path w="2133600" h="731519">
                <a:moveTo>
                  <a:pt x="2133600" y="376428"/>
                </a:moveTo>
                <a:lnTo>
                  <a:pt x="177546" y="376428"/>
                </a:lnTo>
                <a:lnTo>
                  <a:pt x="0" y="553974"/>
                </a:lnTo>
                <a:lnTo>
                  <a:pt x="177546" y="731520"/>
                </a:lnTo>
                <a:lnTo>
                  <a:pt x="2133600" y="731520"/>
                </a:lnTo>
                <a:lnTo>
                  <a:pt x="2133600" y="376428"/>
                </a:lnTo>
                <a:close/>
              </a:path>
              <a:path w="2133600" h="731519">
                <a:moveTo>
                  <a:pt x="2133600" y="0"/>
                </a:moveTo>
                <a:lnTo>
                  <a:pt x="168402" y="0"/>
                </a:lnTo>
                <a:lnTo>
                  <a:pt x="0" y="168402"/>
                </a:lnTo>
                <a:lnTo>
                  <a:pt x="168402" y="336804"/>
                </a:lnTo>
                <a:lnTo>
                  <a:pt x="2133600" y="336804"/>
                </a:lnTo>
                <a:lnTo>
                  <a:pt x="21336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5972" y="236982"/>
            <a:ext cx="660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10" dirty="0">
                <a:solidFill>
                  <a:srgbClr val="EF5A28"/>
                </a:solidFill>
              </a:rPr>
              <a:t> </a:t>
            </a:r>
            <a:r>
              <a:rPr spc="-10" dirty="0"/>
              <a:t>cucumber.api.CucumberOptions; </a:t>
            </a:r>
            <a:r>
              <a:rPr spc="-1425" dirty="0"/>
              <a:t> </a:t>
            </a:r>
            <a:r>
              <a:rPr spc="-5" dirty="0">
                <a:solidFill>
                  <a:srgbClr val="EF5A28"/>
                </a:solidFill>
              </a:rPr>
              <a:t>import </a:t>
            </a:r>
            <a:r>
              <a:rPr spc="-10" dirty="0"/>
              <a:t>cucumber.api.junit.Cucumber; 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-30" dirty="0">
                <a:solidFill>
                  <a:srgbClr val="EF5A28"/>
                </a:solidFill>
              </a:rPr>
              <a:t> </a:t>
            </a:r>
            <a:r>
              <a:rPr spc="-5" dirty="0"/>
              <a:t>org.junit.runner.RunWith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972" y="1700276"/>
            <a:ext cx="9342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2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(Cucumber.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@CucumberOptions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(plugin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"pretty"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2400" dirty="0">
              <a:latin typeface="Courier New"/>
              <a:cs typeface="Courier New"/>
            </a:endParaRPr>
          </a:p>
          <a:p>
            <a:pPr marL="311531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glue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com.</a:t>
            </a:r>
            <a:r>
              <a:rPr lang="en-US"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acme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.bdd.steps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 </a:t>
            </a:r>
            <a:r>
              <a:rPr sz="2400" spc="-14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features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"classpath:features"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EB56BC-2A16-E0B7-731C-05851BD5A5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384" y="2750261"/>
            <a:ext cx="805675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1D571-09DB-9C0C-CD5C-6B48FAB9A8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62357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0" dirty="0"/>
              <a:t> </a:t>
            </a:r>
            <a:r>
              <a:rPr spc="-5" dirty="0"/>
              <a:t>many</a:t>
            </a:r>
            <a:r>
              <a:rPr spc="-30" dirty="0"/>
              <a:t> </a:t>
            </a:r>
            <a:r>
              <a:rPr spc="-5" dirty="0"/>
              <a:t>smoothies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spc="-5" dirty="0"/>
              <a:t>have</a:t>
            </a:r>
            <a:r>
              <a:rPr spc="-30" dirty="0"/>
              <a:t> </a:t>
            </a:r>
            <a:r>
              <a:rPr spc="-5" dirty="0"/>
              <a:t>ordered</a:t>
            </a:r>
            <a:r>
              <a:rPr spc="-45" dirty="0"/>
              <a:t> </a:t>
            </a:r>
            <a:r>
              <a:rPr dirty="0"/>
              <a:t>9</a:t>
            </a:r>
            <a:r>
              <a:rPr spc="-20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652" y="4070096"/>
            <a:ext cx="719010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76835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 ordered 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9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smoothies"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iHaveOrdered9Smoothies()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647" y="2755392"/>
            <a:ext cx="813816" cy="844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2227" y="1155700"/>
            <a:ext cx="834390" cy="4199890"/>
          </a:xfrm>
          <a:custGeom>
            <a:avLst/>
            <a:gdLst/>
            <a:ahLst/>
            <a:cxnLst/>
            <a:rect l="l" t="t" r="r" b="b"/>
            <a:pathLst>
              <a:path w="834390" h="4199890">
                <a:moveTo>
                  <a:pt x="520874" y="4081234"/>
                </a:moveTo>
                <a:lnTo>
                  <a:pt x="511582" y="4083827"/>
                </a:lnTo>
                <a:lnTo>
                  <a:pt x="503932" y="4089683"/>
                </a:lnTo>
                <a:lnTo>
                  <a:pt x="498944" y="4098290"/>
                </a:lnTo>
                <a:lnTo>
                  <a:pt x="497712" y="4108217"/>
                </a:lnTo>
                <a:lnTo>
                  <a:pt x="500284" y="4117514"/>
                </a:lnTo>
                <a:lnTo>
                  <a:pt x="506152" y="4125168"/>
                </a:lnTo>
                <a:lnTo>
                  <a:pt x="514807" y="4130166"/>
                </a:lnTo>
                <a:lnTo>
                  <a:pt x="721296" y="4199382"/>
                </a:lnTo>
                <a:lnTo>
                  <a:pt x="717238" y="4178427"/>
                </a:lnTo>
                <a:lnTo>
                  <a:pt x="669493" y="4178427"/>
                </a:lnTo>
                <a:lnTo>
                  <a:pt x="633628" y="4137405"/>
                </a:lnTo>
                <a:lnTo>
                  <a:pt x="611510" y="4109466"/>
                </a:lnTo>
                <a:lnTo>
                  <a:pt x="530783" y="4082415"/>
                </a:lnTo>
                <a:lnTo>
                  <a:pt x="520874" y="4081234"/>
                </a:lnTo>
                <a:close/>
              </a:path>
              <a:path w="834390" h="4199890">
                <a:moveTo>
                  <a:pt x="611510" y="4109466"/>
                </a:moveTo>
                <a:lnTo>
                  <a:pt x="633628" y="4137405"/>
                </a:lnTo>
                <a:lnTo>
                  <a:pt x="669493" y="4178427"/>
                </a:lnTo>
                <a:lnTo>
                  <a:pt x="682974" y="4166616"/>
                </a:lnTo>
                <a:lnTo>
                  <a:pt x="663727" y="4166616"/>
                </a:lnTo>
                <a:lnTo>
                  <a:pt x="655510" y="4124210"/>
                </a:lnTo>
                <a:lnTo>
                  <a:pt x="611510" y="4109466"/>
                </a:lnTo>
                <a:close/>
              </a:path>
              <a:path w="834390" h="4199890">
                <a:moveTo>
                  <a:pt x="650405" y="3965575"/>
                </a:moveTo>
                <a:lnTo>
                  <a:pt x="641175" y="3969394"/>
                </a:lnTo>
                <a:lnTo>
                  <a:pt x="634353" y="3976227"/>
                </a:lnTo>
                <a:lnTo>
                  <a:pt x="630582" y="3985131"/>
                </a:lnTo>
                <a:lnTo>
                  <a:pt x="630504" y="3995166"/>
                </a:lnTo>
                <a:lnTo>
                  <a:pt x="645205" y="4071031"/>
                </a:lnTo>
                <a:lnTo>
                  <a:pt x="671461" y="4104259"/>
                </a:lnTo>
                <a:lnTo>
                  <a:pt x="707326" y="4145279"/>
                </a:lnTo>
                <a:lnTo>
                  <a:pt x="669493" y="4178427"/>
                </a:lnTo>
                <a:lnTo>
                  <a:pt x="717238" y="4178427"/>
                </a:lnTo>
                <a:lnTo>
                  <a:pt x="679881" y="3985514"/>
                </a:lnTo>
                <a:lnTo>
                  <a:pt x="676079" y="3976308"/>
                </a:lnTo>
                <a:lnTo>
                  <a:pt x="669267" y="3969496"/>
                </a:lnTo>
                <a:lnTo>
                  <a:pt x="660393" y="3965707"/>
                </a:lnTo>
                <a:lnTo>
                  <a:pt x="650405" y="3965575"/>
                </a:lnTo>
                <a:close/>
              </a:path>
              <a:path w="834390" h="4199890">
                <a:moveTo>
                  <a:pt x="655510" y="4124210"/>
                </a:moveTo>
                <a:lnTo>
                  <a:pt x="663727" y="4166616"/>
                </a:lnTo>
                <a:lnTo>
                  <a:pt x="696404" y="4137914"/>
                </a:lnTo>
                <a:lnTo>
                  <a:pt x="655510" y="4124210"/>
                </a:lnTo>
                <a:close/>
              </a:path>
              <a:path w="834390" h="4199890">
                <a:moveTo>
                  <a:pt x="645205" y="4071031"/>
                </a:moveTo>
                <a:lnTo>
                  <a:pt x="655510" y="4124210"/>
                </a:lnTo>
                <a:lnTo>
                  <a:pt x="696404" y="4137914"/>
                </a:lnTo>
                <a:lnTo>
                  <a:pt x="663727" y="4166616"/>
                </a:lnTo>
                <a:lnTo>
                  <a:pt x="682974" y="4166616"/>
                </a:lnTo>
                <a:lnTo>
                  <a:pt x="707326" y="4145279"/>
                </a:lnTo>
                <a:lnTo>
                  <a:pt x="671461" y="4104259"/>
                </a:lnTo>
                <a:lnTo>
                  <a:pt x="645205" y="4071031"/>
                </a:lnTo>
                <a:close/>
              </a:path>
              <a:path w="834390" h="4199890">
                <a:moveTo>
                  <a:pt x="799350" y="0"/>
                </a:moveTo>
                <a:lnTo>
                  <a:pt x="764298" y="33654"/>
                </a:lnTo>
                <a:lnTo>
                  <a:pt x="729843" y="68452"/>
                </a:lnTo>
                <a:lnTo>
                  <a:pt x="696061" y="104521"/>
                </a:lnTo>
                <a:lnTo>
                  <a:pt x="662901" y="141732"/>
                </a:lnTo>
                <a:lnTo>
                  <a:pt x="630313" y="180086"/>
                </a:lnTo>
                <a:lnTo>
                  <a:pt x="598398" y="219583"/>
                </a:lnTo>
                <a:lnTo>
                  <a:pt x="567182" y="260350"/>
                </a:lnTo>
                <a:lnTo>
                  <a:pt x="536638" y="302133"/>
                </a:lnTo>
                <a:lnTo>
                  <a:pt x="506920" y="344932"/>
                </a:lnTo>
                <a:lnTo>
                  <a:pt x="477723" y="388874"/>
                </a:lnTo>
                <a:lnTo>
                  <a:pt x="449364" y="433959"/>
                </a:lnTo>
                <a:lnTo>
                  <a:pt x="421652" y="479933"/>
                </a:lnTo>
                <a:lnTo>
                  <a:pt x="394716" y="526923"/>
                </a:lnTo>
                <a:lnTo>
                  <a:pt x="368566" y="575055"/>
                </a:lnTo>
                <a:lnTo>
                  <a:pt x="343192" y="624077"/>
                </a:lnTo>
                <a:lnTo>
                  <a:pt x="318477" y="674370"/>
                </a:lnTo>
                <a:lnTo>
                  <a:pt x="269392" y="782320"/>
                </a:lnTo>
                <a:lnTo>
                  <a:pt x="224574" y="892555"/>
                </a:lnTo>
                <a:lnTo>
                  <a:pt x="183769" y="1005077"/>
                </a:lnTo>
                <a:lnTo>
                  <a:pt x="147218" y="1119504"/>
                </a:lnTo>
                <a:lnTo>
                  <a:pt x="114795" y="1235583"/>
                </a:lnTo>
                <a:lnTo>
                  <a:pt x="86410" y="1353185"/>
                </a:lnTo>
                <a:lnTo>
                  <a:pt x="62064" y="1472184"/>
                </a:lnTo>
                <a:lnTo>
                  <a:pt x="41833" y="1592072"/>
                </a:lnTo>
                <a:lnTo>
                  <a:pt x="25552" y="1712849"/>
                </a:lnTo>
                <a:lnTo>
                  <a:pt x="13195" y="1834134"/>
                </a:lnTo>
                <a:lnTo>
                  <a:pt x="4864" y="1956053"/>
                </a:lnTo>
                <a:lnTo>
                  <a:pt x="469" y="2078101"/>
                </a:lnTo>
                <a:lnTo>
                  <a:pt x="0" y="2199894"/>
                </a:lnTo>
                <a:lnTo>
                  <a:pt x="3365" y="2321560"/>
                </a:lnTo>
                <a:lnTo>
                  <a:pt x="10566" y="2442717"/>
                </a:lnTo>
                <a:lnTo>
                  <a:pt x="21704" y="2563241"/>
                </a:lnTo>
                <a:lnTo>
                  <a:pt x="36575" y="2682748"/>
                </a:lnTo>
                <a:lnTo>
                  <a:pt x="55206" y="2801239"/>
                </a:lnTo>
                <a:lnTo>
                  <a:pt x="77673" y="2918333"/>
                </a:lnTo>
                <a:lnTo>
                  <a:pt x="103873" y="3033776"/>
                </a:lnTo>
                <a:lnTo>
                  <a:pt x="133832" y="3147568"/>
                </a:lnTo>
                <a:lnTo>
                  <a:pt x="167449" y="3259201"/>
                </a:lnTo>
                <a:lnTo>
                  <a:pt x="204724" y="3368675"/>
                </a:lnTo>
                <a:lnTo>
                  <a:pt x="245757" y="3475608"/>
                </a:lnTo>
                <a:lnTo>
                  <a:pt x="290372" y="3580003"/>
                </a:lnTo>
                <a:lnTo>
                  <a:pt x="338645" y="3681349"/>
                </a:lnTo>
                <a:lnTo>
                  <a:pt x="390499" y="3779647"/>
                </a:lnTo>
                <a:lnTo>
                  <a:pt x="445871" y="3874770"/>
                </a:lnTo>
                <a:lnTo>
                  <a:pt x="504913" y="3966082"/>
                </a:lnTo>
                <a:lnTo>
                  <a:pt x="567474" y="4053840"/>
                </a:lnTo>
                <a:lnTo>
                  <a:pt x="611510" y="4109466"/>
                </a:lnTo>
                <a:lnTo>
                  <a:pt x="655510" y="4124210"/>
                </a:lnTo>
                <a:lnTo>
                  <a:pt x="645205" y="4071031"/>
                </a:lnTo>
                <a:lnTo>
                  <a:pt x="606933" y="4022598"/>
                </a:lnTo>
                <a:lnTo>
                  <a:pt x="545858" y="3936873"/>
                </a:lnTo>
                <a:lnTo>
                  <a:pt x="488124" y="3847465"/>
                </a:lnTo>
                <a:lnTo>
                  <a:pt x="433959" y="3754374"/>
                </a:lnTo>
                <a:lnTo>
                  <a:pt x="383133" y="3657980"/>
                </a:lnTo>
                <a:lnTo>
                  <a:pt x="335775" y="3558413"/>
                </a:lnTo>
                <a:lnTo>
                  <a:pt x="291998" y="3455797"/>
                </a:lnTo>
                <a:lnTo>
                  <a:pt x="251688" y="3350641"/>
                </a:lnTo>
                <a:lnTo>
                  <a:pt x="215049" y="3242945"/>
                </a:lnTo>
                <a:lnTo>
                  <a:pt x="181991" y="3132963"/>
                </a:lnTo>
                <a:lnTo>
                  <a:pt x="152514" y="3020949"/>
                </a:lnTo>
                <a:lnTo>
                  <a:pt x="126707" y="2907157"/>
                </a:lnTo>
                <a:lnTo>
                  <a:pt x="104597" y="2791714"/>
                </a:lnTo>
                <a:lnTo>
                  <a:pt x="86271" y="2675001"/>
                </a:lnTo>
                <a:lnTo>
                  <a:pt x="71615" y="2557018"/>
                </a:lnTo>
                <a:lnTo>
                  <a:pt x="60655" y="2438146"/>
                </a:lnTo>
                <a:lnTo>
                  <a:pt x="53568" y="2318639"/>
                </a:lnTo>
                <a:lnTo>
                  <a:pt x="50266" y="2198497"/>
                </a:lnTo>
                <a:lnTo>
                  <a:pt x="50753" y="2077974"/>
                </a:lnTo>
                <a:lnTo>
                  <a:pt x="55118" y="1957832"/>
                </a:lnTo>
                <a:lnTo>
                  <a:pt x="63360" y="1837689"/>
                </a:lnTo>
                <a:lnTo>
                  <a:pt x="75577" y="1717928"/>
                </a:lnTo>
                <a:lnTo>
                  <a:pt x="91681" y="1598802"/>
                </a:lnTo>
                <a:lnTo>
                  <a:pt x="111645" y="1480565"/>
                </a:lnTo>
                <a:lnTo>
                  <a:pt x="135686" y="1363217"/>
                </a:lnTo>
                <a:lnTo>
                  <a:pt x="163690" y="1247521"/>
                </a:lnTo>
                <a:lnTo>
                  <a:pt x="195656" y="1133094"/>
                </a:lnTo>
                <a:lnTo>
                  <a:pt x="231673" y="1020445"/>
                </a:lnTo>
                <a:lnTo>
                  <a:pt x="271843" y="909701"/>
                </a:lnTo>
                <a:lnTo>
                  <a:pt x="315988" y="801242"/>
                </a:lnTo>
                <a:lnTo>
                  <a:pt x="364248" y="695071"/>
                </a:lnTo>
                <a:lnTo>
                  <a:pt x="388302" y="646302"/>
                </a:lnTo>
                <a:lnTo>
                  <a:pt x="413219" y="598170"/>
                </a:lnTo>
                <a:lnTo>
                  <a:pt x="438886" y="551052"/>
                </a:lnTo>
                <a:lnTo>
                  <a:pt x="465289" y="504951"/>
                </a:lnTo>
                <a:lnTo>
                  <a:pt x="492442" y="459866"/>
                </a:lnTo>
                <a:lnTo>
                  <a:pt x="520268" y="415671"/>
                </a:lnTo>
                <a:lnTo>
                  <a:pt x="548805" y="372745"/>
                </a:lnTo>
                <a:lnTo>
                  <a:pt x="577951" y="330835"/>
                </a:lnTo>
                <a:lnTo>
                  <a:pt x="607796" y="289940"/>
                </a:lnTo>
                <a:lnTo>
                  <a:pt x="638289" y="250316"/>
                </a:lnTo>
                <a:lnTo>
                  <a:pt x="669442" y="211709"/>
                </a:lnTo>
                <a:lnTo>
                  <a:pt x="701243" y="174244"/>
                </a:lnTo>
                <a:lnTo>
                  <a:pt x="733615" y="137922"/>
                </a:lnTo>
                <a:lnTo>
                  <a:pt x="766508" y="102870"/>
                </a:lnTo>
                <a:lnTo>
                  <a:pt x="800061" y="68961"/>
                </a:lnTo>
                <a:lnTo>
                  <a:pt x="834161" y="36322"/>
                </a:lnTo>
                <a:lnTo>
                  <a:pt x="79935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89404" y="879347"/>
            <a:ext cx="4910455" cy="4311015"/>
            <a:chOff x="2089404" y="879347"/>
            <a:chExt cx="4910455" cy="4311015"/>
          </a:xfrm>
        </p:grpSpPr>
        <p:sp>
          <p:nvSpPr>
            <p:cNvPr id="8" name="object 8"/>
            <p:cNvSpPr/>
            <p:nvPr/>
          </p:nvSpPr>
          <p:spPr>
            <a:xfrm>
              <a:off x="2108454" y="898397"/>
              <a:ext cx="4872355" cy="447040"/>
            </a:xfrm>
            <a:custGeom>
              <a:avLst/>
              <a:gdLst/>
              <a:ahLst/>
              <a:cxnLst/>
              <a:rect l="l" t="t" r="r" b="b"/>
              <a:pathLst>
                <a:path w="4872355" h="447040">
                  <a:moveTo>
                    <a:pt x="0" y="74422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1" y="0"/>
                  </a:lnTo>
                  <a:lnTo>
                    <a:pt x="4797806" y="0"/>
                  </a:lnTo>
                  <a:lnTo>
                    <a:pt x="4826793" y="5841"/>
                  </a:lnTo>
                  <a:lnTo>
                    <a:pt x="4850447" y="21780"/>
                  </a:lnTo>
                  <a:lnTo>
                    <a:pt x="4866385" y="45434"/>
                  </a:lnTo>
                  <a:lnTo>
                    <a:pt x="4872228" y="74422"/>
                  </a:lnTo>
                  <a:lnTo>
                    <a:pt x="4872228" y="372110"/>
                  </a:lnTo>
                  <a:lnTo>
                    <a:pt x="4866385" y="401097"/>
                  </a:lnTo>
                  <a:lnTo>
                    <a:pt x="4850447" y="424751"/>
                  </a:lnTo>
                  <a:lnTo>
                    <a:pt x="4826793" y="440689"/>
                  </a:lnTo>
                  <a:lnTo>
                    <a:pt x="4797806" y="446531"/>
                  </a:lnTo>
                  <a:lnTo>
                    <a:pt x="74421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10"/>
                  </a:lnTo>
                  <a:lnTo>
                    <a:pt x="0" y="74422"/>
                  </a:lnTo>
                  <a:close/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3524" y="1326641"/>
              <a:ext cx="587375" cy="3863340"/>
            </a:xfrm>
            <a:custGeom>
              <a:avLst/>
              <a:gdLst/>
              <a:ahLst/>
              <a:cxnLst/>
              <a:rect l="l" t="t" r="r" b="b"/>
              <a:pathLst>
                <a:path w="587375" h="3863340">
                  <a:moveTo>
                    <a:pt x="210312" y="3620389"/>
                  </a:moveTo>
                  <a:lnTo>
                    <a:pt x="185340" y="3657219"/>
                  </a:lnTo>
                  <a:lnTo>
                    <a:pt x="186181" y="3863340"/>
                  </a:lnTo>
                  <a:lnTo>
                    <a:pt x="240243" y="3832479"/>
                  </a:lnTo>
                  <a:lnTo>
                    <a:pt x="233045" y="3832479"/>
                  </a:lnTo>
                  <a:lnTo>
                    <a:pt x="189229" y="3807841"/>
                  </a:lnTo>
                  <a:lnTo>
                    <a:pt x="193801" y="3799586"/>
                  </a:lnTo>
                  <a:lnTo>
                    <a:pt x="208152" y="3772789"/>
                  </a:lnTo>
                  <a:lnTo>
                    <a:pt x="222250" y="3745103"/>
                  </a:lnTo>
                  <a:lnTo>
                    <a:pt x="235845" y="3717162"/>
                  </a:lnTo>
                  <a:lnTo>
                    <a:pt x="235627" y="3657219"/>
                  </a:lnTo>
                  <a:lnTo>
                    <a:pt x="235533" y="3645154"/>
                  </a:lnTo>
                  <a:lnTo>
                    <a:pt x="233600" y="3635587"/>
                  </a:lnTo>
                  <a:lnTo>
                    <a:pt x="228187" y="3627612"/>
                  </a:lnTo>
                  <a:lnTo>
                    <a:pt x="220154" y="3622280"/>
                  </a:lnTo>
                  <a:lnTo>
                    <a:pt x="210312" y="3620389"/>
                  </a:lnTo>
                  <a:close/>
                </a:path>
                <a:path w="587375" h="3863340">
                  <a:moveTo>
                    <a:pt x="235845" y="3717162"/>
                  </a:moveTo>
                  <a:lnTo>
                    <a:pt x="222250" y="3745103"/>
                  </a:lnTo>
                  <a:lnTo>
                    <a:pt x="208152" y="3772789"/>
                  </a:lnTo>
                  <a:lnTo>
                    <a:pt x="193801" y="3799586"/>
                  </a:lnTo>
                  <a:lnTo>
                    <a:pt x="189229" y="3807841"/>
                  </a:lnTo>
                  <a:lnTo>
                    <a:pt x="233045" y="3832479"/>
                  </a:lnTo>
                  <a:lnTo>
                    <a:pt x="238251" y="3823335"/>
                  </a:lnTo>
                  <a:lnTo>
                    <a:pt x="240001" y="3820033"/>
                  </a:lnTo>
                  <a:lnTo>
                    <a:pt x="236220" y="3820033"/>
                  </a:lnTo>
                  <a:lnTo>
                    <a:pt x="198627" y="3798316"/>
                  </a:lnTo>
                  <a:lnTo>
                    <a:pt x="236063" y="3776951"/>
                  </a:lnTo>
                  <a:lnTo>
                    <a:pt x="235845" y="3717162"/>
                  </a:lnTo>
                  <a:close/>
                </a:path>
                <a:path w="587375" h="3863340">
                  <a:moveTo>
                    <a:pt x="359876" y="3708580"/>
                  </a:moveTo>
                  <a:lnTo>
                    <a:pt x="350392" y="3711702"/>
                  </a:lnTo>
                  <a:lnTo>
                    <a:pt x="272853" y="3755954"/>
                  </a:lnTo>
                  <a:lnTo>
                    <a:pt x="267462" y="3767074"/>
                  </a:lnTo>
                  <a:lnTo>
                    <a:pt x="252984" y="3795522"/>
                  </a:lnTo>
                  <a:lnTo>
                    <a:pt x="238251" y="3823335"/>
                  </a:lnTo>
                  <a:lnTo>
                    <a:pt x="233045" y="3832479"/>
                  </a:lnTo>
                  <a:lnTo>
                    <a:pt x="240243" y="3832479"/>
                  </a:lnTo>
                  <a:lnTo>
                    <a:pt x="375285" y="3755390"/>
                  </a:lnTo>
                  <a:lnTo>
                    <a:pt x="382807" y="3748835"/>
                  </a:lnTo>
                  <a:lnTo>
                    <a:pt x="387080" y="3740197"/>
                  </a:lnTo>
                  <a:lnTo>
                    <a:pt x="387804" y="3730583"/>
                  </a:lnTo>
                  <a:lnTo>
                    <a:pt x="384683" y="3721100"/>
                  </a:lnTo>
                  <a:lnTo>
                    <a:pt x="378128" y="3713577"/>
                  </a:lnTo>
                  <a:lnTo>
                    <a:pt x="369490" y="3709304"/>
                  </a:lnTo>
                  <a:lnTo>
                    <a:pt x="359876" y="3708580"/>
                  </a:lnTo>
                  <a:close/>
                </a:path>
                <a:path w="587375" h="3863340">
                  <a:moveTo>
                    <a:pt x="236063" y="3776951"/>
                  </a:moveTo>
                  <a:lnTo>
                    <a:pt x="198627" y="3798316"/>
                  </a:lnTo>
                  <a:lnTo>
                    <a:pt x="236220" y="3820033"/>
                  </a:lnTo>
                  <a:lnTo>
                    <a:pt x="236063" y="3776951"/>
                  </a:lnTo>
                  <a:close/>
                </a:path>
                <a:path w="587375" h="3863340">
                  <a:moveTo>
                    <a:pt x="272853" y="3755954"/>
                  </a:moveTo>
                  <a:lnTo>
                    <a:pt x="236063" y="3776951"/>
                  </a:lnTo>
                  <a:lnTo>
                    <a:pt x="236220" y="3820033"/>
                  </a:lnTo>
                  <a:lnTo>
                    <a:pt x="240001" y="3820033"/>
                  </a:lnTo>
                  <a:lnTo>
                    <a:pt x="252984" y="3795522"/>
                  </a:lnTo>
                  <a:lnTo>
                    <a:pt x="267462" y="3767074"/>
                  </a:lnTo>
                  <a:lnTo>
                    <a:pt x="272853" y="3755954"/>
                  </a:lnTo>
                  <a:close/>
                </a:path>
                <a:path w="587375" h="3863340">
                  <a:moveTo>
                    <a:pt x="34416" y="0"/>
                  </a:moveTo>
                  <a:lnTo>
                    <a:pt x="0" y="36575"/>
                  </a:lnTo>
                  <a:lnTo>
                    <a:pt x="37973" y="72262"/>
                  </a:lnTo>
                  <a:lnTo>
                    <a:pt x="73405" y="111252"/>
                  </a:lnTo>
                  <a:lnTo>
                    <a:pt x="108076" y="154940"/>
                  </a:lnTo>
                  <a:lnTo>
                    <a:pt x="141604" y="203073"/>
                  </a:lnTo>
                  <a:lnTo>
                    <a:pt x="174243" y="255650"/>
                  </a:lnTo>
                  <a:lnTo>
                    <a:pt x="205612" y="312293"/>
                  </a:lnTo>
                  <a:lnTo>
                    <a:pt x="235965" y="372999"/>
                  </a:lnTo>
                  <a:lnTo>
                    <a:pt x="265175" y="437515"/>
                  </a:lnTo>
                  <a:lnTo>
                    <a:pt x="292988" y="505713"/>
                  </a:lnTo>
                  <a:lnTo>
                    <a:pt x="319531" y="577342"/>
                  </a:lnTo>
                  <a:lnTo>
                    <a:pt x="344804" y="652272"/>
                  </a:lnTo>
                  <a:lnTo>
                    <a:pt x="368553" y="730250"/>
                  </a:lnTo>
                  <a:lnTo>
                    <a:pt x="390905" y="811403"/>
                  </a:lnTo>
                  <a:lnTo>
                    <a:pt x="411988" y="895223"/>
                  </a:lnTo>
                  <a:lnTo>
                    <a:pt x="431291" y="981583"/>
                  </a:lnTo>
                  <a:lnTo>
                    <a:pt x="449199" y="1070356"/>
                  </a:lnTo>
                  <a:lnTo>
                    <a:pt x="465581" y="1161415"/>
                  </a:lnTo>
                  <a:lnTo>
                    <a:pt x="480313" y="1254633"/>
                  </a:lnTo>
                  <a:lnTo>
                    <a:pt x="493395" y="1349756"/>
                  </a:lnTo>
                  <a:lnTo>
                    <a:pt x="504951" y="1446657"/>
                  </a:lnTo>
                  <a:lnTo>
                    <a:pt x="514603" y="1545082"/>
                  </a:lnTo>
                  <a:lnTo>
                    <a:pt x="522604" y="1644904"/>
                  </a:lnTo>
                  <a:lnTo>
                    <a:pt x="528827" y="1745996"/>
                  </a:lnTo>
                  <a:lnTo>
                    <a:pt x="533273" y="1848231"/>
                  </a:lnTo>
                  <a:lnTo>
                    <a:pt x="535939" y="1951228"/>
                  </a:lnTo>
                  <a:lnTo>
                    <a:pt x="536701" y="2055114"/>
                  </a:lnTo>
                  <a:lnTo>
                    <a:pt x="535540" y="2160143"/>
                  </a:lnTo>
                  <a:lnTo>
                    <a:pt x="532511" y="2264283"/>
                  </a:lnTo>
                  <a:lnTo>
                    <a:pt x="527430" y="2369312"/>
                  </a:lnTo>
                  <a:lnTo>
                    <a:pt x="520446" y="2474214"/>
                  </a:lnTo>
                  <a:lnTo>
                    <a:pt x="511428" y="2579243"/>
                  </a:lnTo>
                  <a:lnTo>
                    <a:pt x="500252" y="2683891"/>
                  </a:lnTo>
                  <a:lnTo>
                    <a:pt x="488950" y="2774696"/>
                  </a:lnTo>
                  <a:lnTo>
                    <a:pt x="476123" y="2863596"/>
                  </a:lnTo>
                  <a:lnTo>
                    <a:pt x="461899" y="2950591"/>
                  </a:lnTo>
                  <a:lnTo>
                    <a:pt x="446277" y="3035554"/>
                  </a:lnTo>
                  <a:lnTo>
                    <a:pt x="429387" y="3118358"/>
                  </a:lnTo>
                  <a:lnTo>
                    <a:pt x="420370" y="3158617"/>
                  </a:lnTo>
                  <a:lnTo>
                    <a:pt x="411099" y="3198622"/>
                  </a:lnTo>
                  <a:lnTo>
                    <a:pt x="401574" y="3237992"/>
                  </a:lnTo>
                  <a:lnTo>
                    <a:pt x="391540" y="3276600"/>
                  </a:lnTo>
                  <a:lnTo>
                    <a:pt x="381380" y="3314700"/>
                  </a:lnTo>
                  <a:lnTo>
                    <a:pt x="370839" y="3352165"/>
                  </a:lnTo>
                  <a:lnTo>
                    <a:pt x="359917" y="3388868"/>
                  </a:lnTo>
                  <a:lnTo>
                    <a:pt x="337438" y="3460369"/>
                  </a:lnTo>
                  <a:lnTo>
                    <a:pt x="313689" y="3529076"/>
                  </a:lnTo>
                  <a:lnTo>
                    <a:pt x="288925" y="3594608"/>
                  </a:lnTo>
                  <a:lnTo>
                    <a:pt x="263016" y="3657219"/>
                  </a:lnTo>
                  <a:lnTo>
                    <a:pt x="235845" y="3717162"/>
                  </a:lnTo>
                  <a:lnTo>
                    <a:pt x="236063" y="3776951"/>
                  </a:lnTo>
                  <a:lnTo>
                    <a:pt x="272853" y="3755954"/>
                  </a:lnTo>
                  <a:lnTo>
                    <a:pt x="295528" y="3707765"/>
                  </a:lnTo>
                  <a:lnTo>
                    <a:pt x="322706" y="3645154"/>
                  </a:lnTo>
                  <a:lnTo>
                    <a:pt x="348614" y="3579622"/>
                  </a:lnTo>
                  <a:lnTo>
                    <a:pt x="373252" y="3511169"/>
                  </a:lnTo>
                  <a:lnTo>
                    <a:pt x="397001" y="3439795"/>
                  </a:lnTo>
                  <a:lnTo>
                    <a:pt x="408177" y="3403219"/>
                  </a:lnTo>
                  <a:lnTo>
                    <a:pt x="419226" y="3365881"/>
                  </a:lnTo>
                  <a:lnTo>
                    <a:pt x="429895" y="3327781"/>
                  </a:lnTo>
                  <a:lnTo>
                    <a:pt x="440309" y="3289173"/>
                  </a:lnTo>
                  <a:lnTo>
                    <a:pt x="450341" y="3249803"/>
                  </a:lnTo>
                  <a:lnTo>
                    <a:pt x="460121" y="3210052"/>
                  </a:lnTo>
                  <a:lnTo>
                    <a:pt x="469518" y="3169539"/>
                  </a:lnTo>
                  <a:lnTo>
                    <a:pt x="478536" y="3128391"/>
                  </a:lnTo>
                  <a:lnTo>
                    <a:pt x="495680" y="3044698"/>
                  </a:lnTo>
                  <a:lnTo>
                    <a:pt x="511555" y="2958719"/>
                  </a:lnTo>
                  <a:lnTo>
                    <a:pt x="525906" y="2870835"/>
                  </a:lnTo>
                  <a:lnTo>
                    <a:pt x="538861" y="2780919"/>
                  </a:lnTo>
                  <a:lnTo>
                    <a:pt x="550290" y="2689225"/>
                  </a:lnTo>
                  <a:lnTo>
                    <a:pt x="561466" y="2583561"/>
                  </a:lnTo>
                  <a:lnTo>
                    <a:pt x="570611" y="2477643"/>
                  </a:lnTo>
                  <a:lnTo>
                    <a:pt x="577723" y="2371725"/>
                  </a:lnTo>
                  <a:lnTo>
                    <a:pt x="582676" y="2265680"/>
                  </a:lnTo>
                  <a:lnTo>
                    <a:pt x="585731" y="2159508"/>
                  </a:lnTo>
                  <a:lnTo>
                    <a:pt x="586993" y="2054733"/>
                  </a:lnTo>
                  <a:lnTo>
                    <a:pt x="586231" y="1949958"/>
                  </a:lnTo>
                  <a:lnTo>
                    <a:pt x="583564" y="1846072"/>
                  </a:lnTo>
                  <a:lnTo>
                    <a:pt x="579120" y="1742948"/>
                  </a:lnTo>
                  <a:lnTo>
                    <a:pt x="572770" y="1640967"/>
                  </a:lnTo>
                  <a:lnTo>
                    <a:pt x="564768" y="1540129"/>
                  </a:lnTo>
                  <a:lnTo>
                    <a:pt x="554863" y="1440688"/>
                  </a:lnTo>
                  <a:lnTo>
                    <a:pt x="543305" y="1342898"/>
                  </a:lnTo>
                  <a:lnTo>
                    <a:pt x="530098" y="1246759"/>
                  </a:lnTo>
                  <a:lnTo>
                    <a:pt x="515112" y="1152525"/>
                  </a:lnTo>
                  <a:lnTo>
                    <a:pt x="498475" y="1060450"/>
                  </a:lnTo>
                  <a:lnTo>
                    <a:pt x="480440" y="970534"/>
                  </a:lnTo>
                  <a:lnTo>
                    <a:pt x="460755" y="882904"/>
                  </a:lnTo>
                  <a:lnTo>
                    <a:pt x="439420" y="797941"/>
                  </a:lnTo>
                  <a:lnTo>
                    <a:pt x="416687" y="715645"/>
                  </a:lnTo>
                  <a:lnTo>
                    <a:pt x="392429" y="636270"/>
                  </a:lnTo>
                  <a:lnTo>
                    <a:pt x="366649" y="559816"/>
                  </a:lnTo>
                  <a:lnTo>
                    <a:pt x="339471" y="486663"/>
                  </a:lnTo>
                  <a:lnTo>
                    <a:pt x="310896" y="416813"/>
                  </a:lnTo>
                  <a:lnTo>
                    <a:pt x="281050" y="350520"/>
                  </a:lnTo>
                  <a:lnTo>
                    <a:pt x="249681" y="287909"/>
                  </a:lnTo>
                  <a:lnTo>
                    <a:pt x="216915" y="228981"/>
                  </a:lnTo>
                  <a:lnTo>
                    <a:pt x="182879" y="174244"/>
                  </a:lnTo>
                  <a:lnTo>
                    <a:pt x="147447" y="123571"/>
                  </a:lnTo>
                  <a:lnTo>
                    <a:pt x="110616" y="77343"/>
                  </a:lnTo>
                  <a:lnTo>
                    <a:pt x="72389" y="35560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675FF3-9282-1102-4484-D75004DBC5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1051</Words>
  <Application>Microsoft Office PowerPoint</Application>
  <PresentationFormat>Widescreen</PresentationFormat>
  <Paragraphs>180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 New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cucumber.api.CucumberOptions;  import cucumber.api.junit.Cucumber;  import org.junit.runner.RunWith</vt:lpstr>
      <vt:lpstr>import cucumber.api.CucumberOptions;  import cucumber.api.junit.Cucumber;  import org.junit.runner.RunWith</vt:lpstr>
      <vt:lpstr>PowerPoint Presentation</vt:lpstr>
      <vt:lpstr>Scenario: Ordering many smoothies Given I have ordered 9 smoothies</vt:lpstr>
      <vt:lpstr>Scenario: Ordering many smoothies</vt:lpstr>
      <vt:lpstr>Scenario: Ordering many smoothies</vt:lpstr>
      <vt:lpstr>Scenario: Ordering many smoothies Given I have ordered 9 “Green Goodness Smoothie”</vt:lpstr>
      <vt:lpstr>Scenario: Ordering smoothies as a Gold member</vt:lpstr>
      <vt:lpstr>Scenario: Ordering a smoothie</vt:lpstr>
      <vt:lpstr>Scenario: Ordering a smoothie Given Michael is a Morning Smoothie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the daily specials are: | Title | Flavors</vt:lpstr>
      <vt:lpstr>Then Michael should see the following specials: | Title | Flavors |</vt:lpstr>
      <vt:lpstr>And he should see the following calorie counts: | Basic Banana Smoothie | 180 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Admin</cp:lastModifiedBy>
  <cp:revision>4</cp:revision>
  <dcterms:created xsi:type="dcterms:W3CDTF">2023-10-08T06:19:19Z</dcterms:created>
  <dcterms:modified xsi:type="dcterms:W3CDTF">2023-10-16T14:30:16Z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