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3" r:id="rId4"/>
    <p:sldId id="264" r:id="rId5"/>
    <p:sldId id="265" r:id="rId6"/>
    <p:sldId id="271" r:id="rId7"/>
    <p:sldId id="258" r:id="rId8"/>
    <p:sldId id="259" r:id="rId9"/>
    <p:sldId id="260" r:id="rId10"/>
    <p:sldId id="276" r:id="rId11"/>
    <p:sldId id="277" r:id="rId12"/>
    <p:sldId id="279" r:id="rId13"/>
    <p:sldId id="261" r:id="rId14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84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2710" y="446023"/>
            <a:ext cx="335857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db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304800" y="247650"/>
          <a:ext cx="8491220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77300" imgH="6791325" progId="Paint.Picture">
                  <p:embed/>
                </p:oleObj>
              </mc:Choice>
              <mc:Fallback>
                <p:oleObj r:id="rId2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247650"/>
                        <a:ext cx="8491220" cy="593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ject 3"/>
          <p:cNvSpPr txBox="1">
            <a:spLocks noGrp="1"/>
          </p:cNvSpPr>
          <p:nvPr/>
        </p:nvSpPr>
        <p:spPr>
          <a:xfrm>
            <a:off x="4115435" y="76212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5715" algn="r">
              <a:lnSpc>
                <a:spcPct val="100000"/>
              </a:lnSpc>
            </a:pPr>
            <a:r>
              <a:rPr sz="3200" spc="-305" dirty="0"/>
              <a:t>S</a:t>
            </a:r>
            <a:r>
              <a:rPr sz="3200" spc="-220" dirty="0"/>
              <a:t>e</a:t>
            </a:r>
            <a:r>
              <a:rPr sz="3200" spc="-170" dirty="0"/>
              <a:t>r</a:t>
            </a:r>
            <a:r>
              <a:rPr sz="3200" spc="-150" dirty="0"/>
              <a:t>v</a:t>
            </a:r>
            <a:r>
              <a:rPr sz="3200" spc="-190" dirty="0"/>
              <a:t>er</a:t>
            </a:r>
            <a:r>
              <a:rPr sz="3200" spc="-310" dirty="0"/>
              <a:t> </a:t>
            </a:r>
            <a:r>
              <a:rPr sz="3200" spc="-305" dirty="0"/>
              <a:t>S</a:t>
            </a:r>
            <a:r>
              <a:rPr sz="3200" spc="-195" dirty="0"/>
              <a:t>ta</a:t>
            </a:r>
            <a:r>
              <a:rPr sz="3200" spc="-175" dirty="0"/>
              <a:t>r</a:t>
            </a:r>
            <a:r>
              <a:rPr sz="3200" spc="-170" dirty="0"/>
              <a:t>tu</a:t>
            </a:r>
            <a:r>
              <a:rPr sz="3200" spc="-100" dirty="0"/>
              <a:t>p</a:t>
            </a:r>
            <a:endParaRPr sz="3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426450" cy="5179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5575" y="170815"/>
            <a:ext cx="8742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JavaScript object as configuration for our replica set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490" y="1143000"/>
            <a:ext cx="7307580" cy="5043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19400" y="152400"/>
            <a:ext cx="5179060" cy="861695"/>
          </a:xfrm>
        </p:spPr>
        <p:txBody>
          <a:bodyPr wrap="square"/>
          <a:lstStyle/>
          <a:p>
            <a:br>
              <a:rPr lang="en-US"/>
            </a:br>
            <a:r>
              <a:rPr lang="en-US"/>
              <a:t>Initiate the replica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7333F-3496-6D23-6C5D-AC8220CE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0" y="2057400"/>
            <a:ext cx="8511640" cy="23584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07600" y="1469077"/>
            <a:ext cx="5293360" cy="893444"/>
            <a:chOff x="3407600" y="1469077"/>
            <a:chExt cx="5293360" cy="893444"/>
          </a:xfrm>
        </p:grpSpPr>
        <p:sp>
          <p:nvSpPr>
            <p:cNvPr id="4" name="object 4"/>
            <p:cNvSpPr/>
            <p:nvPr/>
          </p:nvSpPr>
          <p:spPr>
            <a:xfrm>
              <a:off x="3420618" y="1482095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122418" y="0"/>
                  </a:moveTo>
                  <a:lnTo>
                    <a:pt x="0" y="0"/>
                  </a:lnTo>
                  <a:lnTo>
                    <a:pt x="0" y="867156"/>
                  </a:lnTo>
                  <a:lnTo>
                    <a:pt x="5122418" y="867156"/>
                  </a:lnTo>
                  <a:lnTo>
                    <a:pt x="5168099" y="859786"/>
                  </a:lnTo>
                  <a:lnTo>
                    <a:pt x="5207773" y="839266"/>
                  </a:lnTo>
                  <a:lnTo>
                    <a:pt x="5239058" y="807976"/>
                  </a:lnTo>
                  <a:lnTo>
                    <a:pt x="5259575" y="768300"/>
                  </a:lnTo>
                  <a:lnTo>
                    <a:pt x="5266944" y="722617"/>
                  </a:lnTo>
                  <a:lnTo>
                    <a:pt x="5266944" y="144525"/>
                  </a:lnTo>
                  <a:lnTo>
                    <a:pt x="5259575" y="98844"/>
                  </a:lnTo>
                  <a:lnTo>
                    <a:pt x="5239058" y="59170"/>
                  </a:lnTo>
                  <a:lnTo>
                    <a:pt x="5207773" y="27885"/>
                  </a:lnTo>
                  <a:lnTo>
                    <a:pt x="5168099" y="7368"/>
                  </a:lnTo>
                  <a:lnTo>
                    <a:pt x="5122418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0618" y="1482095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266944" y="144525"/>
                  </a:moveTo>
                  <a:lnTo>
                    <a:pt x="5266944" y="722617"/>
                  </a:lnTo>
                  <a:lnTo>
                    <a:pt x="5259575" y="768300"/>
                  </a:lnTo>
                  <a:lnTo>
                    <a:pt x="5239058" y="807976"/>
                  </a:lnTo>
                  <a:lnTo>
                    <a:pt x="5207773" y="839266"/>
                  </a:lnTo>
                  <a:lnTo>
                    <a:pt x="5168099" y="859786"/>
                  </a:lnTo>
                  <a:lnTo>
                    <a:pt x="5122418" y="867156"/>
                  </a:lnTo>
                  <a:lnTo>
                    <a:pt x="0" y="867156"/>
                  </a:lnTo>
                  <a:lnTo>
                    <a:pt x="0" y="0"/>
                  </a:lnTo>
                  <a:lnTo>
                    <a:pt x="5122418" y="0"/>
                  </a:lnTo>
                  <a:lnTo>
                    <a:pt x="5168099" y="7368"/>
                  </a:lnTo>
                  <a:lnTo>
                    <a:pt x="5207773" y="27885"/>
                  </a:lnTo>
                  <a:lnTo>
                    <a:pt x="5239058" y="59170"/>
                  </a:lnTo>
                  <a:lnTo>
                    <a:pt x="5259575" y="98844"/>
                  </a:lnTo>
                  <a:lnTo>
                    <a:pt x="5266944" y="144525"/>
                  </a:lnTo>
                  <a:close/>
                </a:path>
              </a:pathLst>
            </a:custGeom>
            <a:ln w="25907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90974" y="1707484"/>
            <a:ext cx="2693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00" dirty="0">
                <a:latin typeface="Tahoma" panose="020B0604030504040204"/>
                <a:cs typeface="Tahoma" panose="020B0604030504040204"/>
                <a:hlinkClick r:id="rId2"/>
              </a:rPr>
              <a:t>http://mongodb.org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944" y="1360872"/>
            <a:ext cx="2988945" cy="1109980"/>
            <a:chOff x="444944" y="1360872"/>
            <a:chExt cx="2988945" cy="1109980"/>
          </a:xfrm>
        </p:grpSpPr>
        <p:sp>
          <p:nvSpPr>
            <p:cNvPr id="8" name="object 8"/>
            <p:cNvSpPr/>
            <p:nvPr/>
          </p:nvSpPr>
          <p:spPr>
            <a:xfrm>
              <a:off x="457961" y="1373889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2782062" y="0"/>
                  </a:moveTo>
                  <a:lnTo>
                    <a:pt x="180594" y="0"/>
                  </a:lnTo>
                  <a:lnTo>
                    <a:pt x="132587" y="6450"/>
                  </a:lnTo>
                  <a:lnTo>
                    <a:pt x="89447" y="24654"/>
                  </a:lnTo>
                  <a:lnTo>
                    <a:pt x="52897" y="52892"/>
                  </a:lnTo>
                  <a:lnTo>
                    <a:pt x="24657" y="89441"/>
                  </a:lnTo>
                  <a:lnTo>
                    <a:pt x="6451" y="132582"/>
                  </a:lnTo>
                  <a:lnTo>
                    <a:pt x="0" y="180594"/>
                  </a:lnTo>
                  <a:lnTo>
                    <a:pt x="0" y="902957"/>
                  </a:lnTo>
                  <a:lnTo>
                    <a:pt x="6451" y="950969"/>
                  </a:lnTo>
                  <a:lnTo>
                    <a:pt x="24657" y="994112"/>
                  </a:lnTo>
                  <a:lnTo>
                    <a:pt x="52897" y="1030665"/>
                  </a:lnTo>
                  <a:lnTo>
                    <a:pt x="89447" y="1058905"/>
                  </a:lnTo>
                  <a:lnTo>
                    <a:pt x="132587" y="1077112"/>
                  </a:lnTo>
                  <a:lnTo>
                    <a:pt x="180594" y="1083564"/>
                  </a:lnTo>
                  <a:lnTo>
                    <a:pt x="2782062" y="1083564"/>
                  </a:lnTo>
                  <a:lnTo>
                    <a:pt x="2830068" y="1077112"/>
                  </a:lnTo>
                  <a:lnTo>
                    <a:pt x="2873208" y="1058905"/>
                  </a:lnTo>
                  <a:lnTo>
                    <a:pt x="2909758" y="1030665"/>
                  </a:lnTo>
                  <a:lnTo>
                    <a:pt x="2937998" y="994112"/>
                  </a:lnTo>
                  <a:lnTo>
                    <a:pt x="2956204" y="950969"/>
                  </a:lnTo>
                  <a:lnTo>
                    <a:pt x="2962656" y="902957"/>
                  </a:lnTo>
                  <a:lnTo>
                    <a:pt x="2962656" y="180594"/>
                  </a:lnTo>
                  <a:lnTo>
                    <a:pt x="2956204" y="132582"/>
                  </a:lnTo>
                  <a:lnTo>
                    <a:pt x="2937998" y="89441"/>
                  </a:lnTo>
                  <a:lnTo>
                    <a:pt x="2909758" y="52892"/>
                  </a:lnTo>
                  <a:lnTo>
                    <a:pt x="2873208" y="24654"/>
                  </a:lnTo>
                  <a:lnTo>
                    <a:pt x="2830068" y="6450"/>
                  </a:lnTo>
                  <a:lnTo>
                    <a:pt x="278206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1" y="1373889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0" y="180594"/>
                  </a:moveTo>
                  <a:lnTo>
                    <a:pt x="6451" y="132582"/>
                  </a:lnTo>
                  <a:lnTo>
                    <a:pt x="24657" y="89441"/>
                  </a:lnTo>
                  <a:lnTo>
                    <a:pt x="52897" y="52892"/>
                  </a:lnTo>
                  <a:lnTo>
                    <a:pt x="89447" y="24654"/>
                  </a:lnTo>
                  <a:lnTo>
                    <a:pt x="132587" y="6450"/>
                  </a:lnTo>
                  <a:lnTo>
                    <a:pt x="180594" y="0"/>
                  </a:lnTo>
                  <a:lnTo>
                    <a:pt x="2782062" y="0"/>
                  </a:lnTo>
                  <a:lnTo>
                    <a:pt x="2830068" y="6450"/>
                  </a:lnTo>
                  <a:lnTo>
                    <a:pt x="2873208" y="24654"/>
                  </a:lnTo>
                  <a:lnTo>
                    <a:pt x="2909758" y="52892"/>
                  </a:lnTo>
                  <a:lnTo>
                    <a:pt x="2937998" y="89441"/>
                  </a:lnTo>
                  <a:lnTo>
                    <a:pt x="2956204" y="132582"/>
                  </a:lnTo>
                  <a:lnTo>
                    <a:pt x="2962656" y="180594"/>
                  </a:lnTo>
                  <a:lnTo>
                    <a:pt x="2962656" y="902957"/>
                  </a:lnTo>
                  <a:lnTo>
                    <a:pt x="2956204" y="950969"/>
                  </a:lnTo>
                  <a:lnTo>
                    <a:pt x="2937998" y="994112"/>
                  </a:lnTo>
                  <a:lnTo>
                    <a:pt x="2909758" y="1030665"/>
                  </a:lnTo>
                  <a:lnTo>
                    <a:pt x="2873208" y="1058905"/>
                  </a:lnTo>
                  <a:lnTo>
                    <a:pt x="2830068" y="1077112"/>
                  </a:lnTo>
                  <a:lnTo>
                    <a:pt x="2782062" y="1083564"/>
                  </a:lnTo>
                  <a:lnTo>
                    <a:pt x="180594" y="1083564"/>
                  </a:lnTo>
                  <a:lnTo>
                    <a:pt x="132587" y="1077112"/>
                  </a:lnTo>
                  <a:lnTo>
                    <a:pt x="89447" y="1058905"/>
                  </a:lnTo>
                  <a:lnTo>
                    <a:pt x="52897" y="1030665"/>
                  </a:lnTo>
                  <a:lnTo>
                    <a:pt x="24657" y="994112"/>
                  </a:lnTo>
                  <a:lnTo>
                    <a:pt x="6451" y="950969"/>
                  </a:lnTo>
                  <a:lnTo>
                    <a:pt x="0" y="902957"/>
                  </a:lnTo>
                  <a:lnTo>
                    <a:pt x="0" y="1805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50041" y="1590770"/>
            <a:ext cx="11747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5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3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7600" y="2605981"/>
            <a:ext cx="5293360" cy="892175"/>
            <a:chOff x="3407600" y="2605981"/>
            <a:chExt cx="5293360" cy="892175"/>
          </a:xfrm>
        </p:grpSpPr>
        <p:sp>
          <p:nvSpPr>
            <p:cNvPr id="12" name="object 12"/>
            <p:cNvSpPr/>
            <p:nvPr/>
          </p:nvSpPr>
          <p:spPr>
            <a:xfrm>
              <a:off x="3420618" y="2618999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122672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5122672" y="865632"/>
                  </a:lnTo>
                  <a:lnTo>
                    <a:pt x="5168273" y="858275"/>
                  </a:lnTo>
                  <a:lnTo>
                    <a:pt x="5207877" y="837791"/>
                  </a:lnTo>
                  <a:lnTo>
                    <a:pt x="5239108" y="806557"/>
                  </a:lnTo>
                  <a:lnTo>
                    <a:pt x="5259588" y="766949"/>
                  </a:lnTo>
                  <a:lnTo>
                    <a:pt x="5266944" y="721347"/>
                  </a:lnTo>
                  <a:lnTo>
                    <a:pt x="5266944" y="144272"/>
                  </a:lnTo>
                  <a:lnTo>
                    <a:pt x="5259588" y="98670"/>
                  </a:lnTo>
                  <a:lnTo>
                    <a:pt x="5239108" y="59066"/>
                  </a:lnTo>
                  <a:lnTo>
                    <a:pt x="5207877" y="27835"/>
                  </a:lnTo>
                  <a:lnTo>
                    <a:pt x="5168273" y="7355"/>
                  </a:lnTo>
                  <a:lnTo>
                    <a:pt x="5122672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0618" y="2618999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266944" y="144272"/>
                  </a:moveTo>
                  <a:lnTo>
                    <a:pt x="5266944" y="721347"/>
                  </a:lnTo>
                  <a:lnTo>
                    <a:pt x="5259588" y="766949"/>
                  </a:lnTo>
                  <a:lnTo>
                    <a:pt x="5239108" y="806557"/>
                  </a:lnTo>
                  <a:lnTo>
                    <a:pt x="5207877" y="837791"/>
                  </a:lnTo>
                  <a:lnTo>
                    <a:pt x="5168273" y="858275"/>
                  </a:lnTo>
                  <a:lnTo>
                    <a:pt x="5122672" y="865632"/>
                  </a:lnTo>
                  <a:lnTo>
                    <a:pt x="0" y="865632"/>
                  </a:lnTo>
                  <a:lnTo>
                    <a:pt x="0" y="0"/>
                  </a:lnTo>
                  <a:lnTo>
                    <a:pt x="5122672" y="0"/>
                  </a:lnTo>
                  <a:lnTo>
                    <a:pt x="5168273" y="7355"/>
                  </a:lnTo>
                  <a:lnTo>
                    <a:pt x="5207877" y="27835"/>
                  </a:lnTo>
                  <a:lnTo>
                    <a:pt x="5239108" y="59066"/>
                  </a:lnTo>
                  <a:lnTo>
                    <a:pt x="5259588" y="98670"/>
                  </a:lnTo>
                  <a:lnTo>
                    <a:pt x="5266944" y="14427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90974" y="2641149"/>
            <a:ext cx="2406650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15" dirty="0">
                <a:latin typeface="Tahoma" panose="020B0604030504040204"/>
                <a:cs typeface="Tahoma" panose="020B0604030504040204"/>
              </a:rPr>
              <a:t>C</a:t>
            </a:r>
            <a:r>
              <a:rPr sz="2200" b="1" spc="-220" dirty="0">
                <a:latin typeface="Tahoma" panose="020B0604030504040204"/>
                <a:cs typeface="Tahoma" panose="020B0604030504040204"/>
              </a:rPr>
              <a:t>omm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an</a:t>
            </a:r>
            <a:r>
              <a:rPr sz="2200" b="1" spc="-110" dirty="0">
                <a:latin typeface="Tahoma" panose="020B0604030504040204"/>
                <a:cs typeface="Tahoma" panose="020B0604030504040204"/>
              </a:rPr>
              <a:t>d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li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480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200" b="1" spc="-135" dirty="0">
                <a:latin typeface="Tahoma" panose="020B0604030504040204"/>
                <a:cs typeface="Tahoma" panose="020B0604030504040204"/>
              </a:rPr>
              <a:t>all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10" dirty="0">
                <a:latin typeface="Tahoma" panose="020B0604030504040204"/>
                <a:cs typeface="Tahoma" panose="020B0604030504040204"/>
              </a:rPr>
              <a:t>as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2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30" dirty="0">
                <a:latin typeface="Tahoma" panose="020B0604030504040204"/>
                <a:cs typeface="Tahoma" panose="020B0604030504040204"/>
              </a:rPr>
              <a:t>rvi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c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4944" y="2497773"/>
            <a:ext cx="2988945" cy="1108075"/>
            <a:chOff x="444944" y="2497773"/>
            <a:chExt cx="2988945" cy="1108075"/>
          </a:xfrm>
        </p:grpSpPr>
        <p:sp>
          <p:nvSpPr>
            <p:cNvPr id="16" name="object 16"/>
            <p:cNvSpPr/>
            <p:nvPr/>
          </p:nvSpPr>
          <p:spPr>
            <a:xfrm>
              <a:off x="457961" y="2510791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2782316" y="0"/>
                  </a:moveTo>
                  <a:lnTo>
                    <a:pt x="180340" y="0"/>
                  </a:lnTo>
                  <a:lnTo>
                    <a:pt x="132400" y="6441"/>
                  </a:lnTo>
                  <a:lnTo>
                    <a:pt x="89321" y="24620"/>
                  </a:lnTo>
                  <a:lnTo>
                    <a:pt x="52822" y="52817"/>
                  </a:lnTo>
                  <a:lnTo>
                    <a:pt x="24622" y="89315"/>
                  </a:lnTo>
                  <a:lnTo>
                    <a:pt x="6442" y="132396"/>
                  </a:lnTo>
                  <a:lnTo>
                    <a:pt x="0" y="180339"/>
                  </a:lnTo>
                  <a:lnTo>
                    <a:pt x="0" y="901699"/>
                  </a:lnTo>
                  <a:lnTo>
                    <a:pt x="6442" y="949639"/>
                  </a:lnTo>
                  <a:lnTo>
                    <a:pt x="24622" y="992718"/>
                  </a:lnTo>
                  <a:lnTo>
                    <a:pt x="52822" y="1029217"/>
                  </a:lnTo>
                  <a:lnTo>
                    <a:pt x="89321" y="1057417"/>
                  </a:lnTo>
                  <a:lnTo>
                    <a:pt x="132400" y="1075597"/>
                  </a:lnTo>
                  <a:lnTo>
                    <a:pt x="180340" y="1082039"/>
                  </a:lnTo>
                  <a:lnTo>
                    <a:pt x="2782316" y="1082039"/>
                  </a:lnTo>
                  <a:lnTo>
                    <a:pt x="2830255" y="1075597"/>
                  </a:lnTo>
                  <a:lnTo>
                    <a:pt x="2873334" y="1057417"/>
                  </a:lnTo>
                  <a:lnTo>
                    <a:pt x="2909833" y="1029217"/>
                  </a:lnTo>
                  <a:lnTo>
                    <a:pt x="2938033" y="992718"/>
                  </a:lnTo>
                  <a:lnTo>
                    <a:pt x="2956213" y="949639"/>
                  </a:lnTo>
                  <a:lnTo>
                    <a:pt x="2962656" y="901699"/>
                  </a:lnTo>
                  <a:lnTo>
                    <a:pt x="2962656" y="180339"/>
                  </a:lnTo>
                  <a:lnTo>
                    <a:pt x="2956213" y="132396"/>
                  </a:lnTo>
                  <a:lnTo>
                    <a:pt x="2938033" y="89315"/>
                  </a:lnTo>
                  <a:lnTo>
                    <a:pt x="2909833" y="52817"/>
                  </a:lnTo>
                  <a:lnTo>
                    <a:pt x="2873334" y="24620"/>
                  </a:lnTo>
                  <a:lnTo>
                    <a:pt x="2830255" y="6441"/>
                  </a:lnTo>
                  <a:lnTo>
                    <a:pt x="278231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961" y="2510791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0" y="180339"/>
                  </a:moveTo>
                  <a:lnTo>
                    <a:pt x="6442" y="132396"/>
                  </a:lnTo>
                  <a:lnTo>
                    <a:pt x="24622" y="89315"/>
                  </a:lnTo>
                  <a:lnTo>
                    <a:pt x="52822" y="52817"/>
                  </a:lnTo>
                  <a:lnTo>
                    <a:pt x="89321" y="24620"/>
                  </a:lnTo>
                  <a:lnTo>
                    <a:pt x="132400" y="6441"/>
                  </a:lnTo>
                  <a:lnTo>
                    <a:pt x="180340" y="0"/>
                  </a:lnTo>
                  <a:lnTo>
                    <a:pt x="2782316" y="0"/>
                  </a:lnTo>
                  <a:lnTo>
                    <a:pt x="2830255" y="6441"/>
                  </a:lnTo>
                  <a:lnTo>
                    <a:pt x="2873334" y="24620"/>
                  </a:lnTo>
                  <a:lnTo>
                    <a:pt x="2909833" y="52817"/>
                  </a:lnTo>
                  <a:lnTo>
                    <a:pt x="2938033" y="89315"/>
                  </a:lnTo>
                  <a:lnTo>
                    <a:pt x="2956213" y="132396"/>
                  </a:lnTo>
                  <a:lnTo>
                    <a:pt x="2962656" y="180339"/>
                  </a:lnTo>
                  <a:lnTo>
                    <a:pt x="2962656" y="901699"/>
                  </a:lnTo>
                  <a:lnTo>
                    <a:pt x="2956213" y="949639"/>
                  </a:lnTo>
                  <a:lnTo>
                    <a:pt x="2938033" y="992718"/>
                  </a:lnTo>
                  <a:lnTo>
                    <a:pt x="2909833" y="1029217"/>
                  </a:lnTo>
                  <a:lnTo>
                    <a:pt x="2873334" y="1057417"/>
                  </a:lnTo>
                  <a:lnTo>
                    <a:pt x="2830255" y="1075597"/>
                  </a:lnTo>
                  <a:lnTo>
                    <a:pt x="2782316" y="1082039"/>
                  </a:lnTo>
                  <a:lnTo>
                    <a:pt x="180340" y="1082039"/>
                  </a:lnTo>
                  <a:lnTo>
                    <a:pt x="132400" y="1075597"/>
                  </a:lnTo>
                  <a:lnTo>
                    <a:pt x="89321" y="1057417"/>
                  </a:lnTo>
                  <a:lnTo>
                    <a:pt x="52822" y="1029217"/>
                  </a:lnTo>
                  <a:lnTo>
                    <a:pt x="24622" y="992718"/>
                  </a:lnTo>
                  <a:lnTo>
                    <a:pt x="6442" y="949639"/>
                  </a:lnTo>
                  <a:lnTo>
                    <a:pt x="0" y="901699"/>
                  </a:lnTo>
                  <a:lnTo>
                    <a:pt x="0" y="1803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07694" y="2727123"/>
            <a:ext cx="166243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7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ns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ll</a:t>
            </a:r>
            <a:r>
              <a:rPr sz="35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7600" y="3742885"/>
            <a:ext cx="5293360" cy="892175"/>
            <a:chOff x="3407600" y="3742885"/>
            <a:chExt cx="5293360" cy="892175"/>
          </a:xfrm>
        </p:grpSpPr>
        <p:sp>
          <p:nvSpPr>
            <p:cNvPr id="20" name="object 20"/>
            <p:cNvSpPr/>
            <p:nvPr/>
          </p:nvSpPr>
          <p:spPr>
            <a:xfrm>
              <a:off x="3420618" y="3755902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122672" y="0"/>
                  </a:moveTo>
                  <a:lnTo>
                    <a:pt x="0" y="0"/>
                  </a:lnTo>
                  <a:lnTo>
                    <a:pt x="0" y="865631"/>
                  </a:lnTo>
                  <a:lnTo>
                    <a:pt x="5122672" y="865631"/>
                  </a:lnTo>
                  <a:lnTo>
                    <a:pt x="5168273" y="858275"/>
                  </a:lnTo>
                  <a:lnTo>
                    <a:pt x="5207877" y="837791"/>
                  </a:lnTo>
                  <a:lnTo>
                    <a:pt x="5239108" y="806557"/>
                  </a:lnTo>
                  <a:lnTo>
                    <a:pt x="5259588" y="766949"/>
                  </a:lnTo>
                  <a:lnTo>
                    <a:pt x="5266944" y="721347"/>
                  </a:lnTo>
                  <a:lnTo>
                    <a:pt x="5266944" y="144271"/>
                  </a:lnTo>
                  <a:lnTo>
                    <a:pt x="5259588" y="98670"/>
                  </a:lnTo>
                  <a:lnTo>
                    <a:pt x="5239108" y="59066"/>
                  </a:lnTo>
                  <a:lnTo>
                    <a:pt x="5207877" y="27835"/>
                  </a:lnTo>
                  <a:lnTo>
                    <a:pt x="5168273" y="7355"/>
                  </a:lnTo>
                  <a:lnTo>
                    <a:pt x="5122672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0618" y="3755902"/>
              <a:ext cx="5267325" cy="866140"/>
            </a:xfrm>
            <a:custGeom>
              <a:avLst/>
              <a:gdLst/>
              <a:ahLst/>
              <a:cxnLst/>
              <a:rect l="l" t="t" r="r" b="b"/>
              <a:pathLst>
                <a:path w="5267325" h="866139">
                  <a:moveTo>
                    <a:pt x="5266944" y="144271"/>
                  </a:moveTo>
                  <a:lnTo>
                    <a:pt x="5266944" y="721347"/>
                  </a:lnTo>
                  <a:lnTo>
                    <a:pt x="5259588" y="766949"/>
                  </a:lnTo>
                  <a:lnTo>
                    <a:pt x="5239108" y="806557"/>
                  </a:lnTo>
                  <a:lnTo>
                    <a:pt x="5207877" y="837791"/>
                  </a:lnTo>
                  <a:lnTo>
                    <a:pt x="5168273" y="858275"/>
                  </a:lnTo>
                  <a:lnTo>
                    <a:pt x="5122672" y="865631"/>
                  </a:lnTo>
                  <a:lnTo>
                    <a:pt x="0" y="865631"/>
                  </a:lnTo>
                  <a:lnTo>
                    <a:pt x="0" y="0"/>
                  </a:lnTo>
                  <a:lnTo>
                    <a:pt x="5122672" y="0"/>
                  </a:lnTo>
                  <a:lnTo>
                    <a:pt x="5168273" y="7355"/>
                  </a:lnTo>
                  <a:lnTo>
                    <a:pt x="5207877" y="27835"/>
                  </a:lnTo>
                  <a:lnTo>
                    <a:pt x="5239108" y="59066"/>
                  </a:lnTo>
                  <a:lnTo>
                    <a:pt x="5259588" y="98670"/>
                  </a:lnTo>
                  <a:lnTo>
                    <a:pt x="5266944" y="144271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90974" y="3980188"/>
            <a:ext cx="2247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220" dirty="0">
                <a:latin typeface="Tahoma" panose="020B0604030504040204"/>
                <a:cs typeface="Tahoma" panose="020B0604030504040204"/>
              </a:rPr>
              <a:t>T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2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45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30" dirty="0">
                <a:latin typeface="Tahoma" panose="020B0604030504040204"/>
                <a:cs typeface="Tahoma" panose="020B0604030504040204"/>
              </a:rPr>
              <a:t>g</a:t>
            </a:r>
            <a:r>
              <a:rPr sz="2200" b="1" spc="-120" dirty="0">
                <a:latin typeface="Tahoma" panose="020B0604030504040204"/>
                <a:cs typeface="Tahoma" panose="020B0604030504040204"/>
              </a:rPr>
              <a:t>o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204" dirty="0">
                <a:latin typeface="Tahoma" panose="020B0604030504040204"/>
                <a:cs typeface="Tahoma" panose="020B0604030504040204"/>
              </a:rPr>
              <a:t>h</a:t>
            </a:r>
            <a:r>
              <a:rPr sz="2200" b="1" spc="-145" dirty="0">
                <a:latin typeface="Tahoma" panose="020B0604030504040204"/>
                <a:cs typeface="Tahoma" panose="020B0604030504040204"/>
              </a:rPr>
              <a:t>el</a:t>
            </a:r>
            <a:r>
              <a:rPr sz="2200" b="1" spc="-100" dirty="0">
                <a:latin typeface="Tahoma" panose="020B0604030504040204"/>
                <a:cs typeface="Tahoma" panose="020B0604030504040204"/>
              </a:rPr>
              <a:t>l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4944" y="3634678"/>
            <a:ext cx="2988945" cy="1108075"/>
            <a:chOff x="444944" y="3634678"/>
            <a:chExt cx="2988945" cy="1108075"/>
          </a:xfrm>
        </p:grpSpPr>
        <p:sp>
          <p:nvSpPr>
            <p:cNvPr id="24" name="object 24"/>
            <p:cNvSpPr/>
            <p:nvPr/>
          </p:nvSpPr>
          <p:spPr>
            <a:xfrm>
              <a:off x="457961" y="3647696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2782316" y="0"/>
                  </a:moveTo>
                  <a:lnTo>
                    <a:pt x="180340" y="0"/>
                  </a:lnTo>
                  <a:lnTo>
                    <a:pt x="132400" y="6441"/>
                  </a:lnTo>
                  <a:lnTo>
                    <a:pt x="89321" y="24620"/>
                  </a:lnTo>
                  <a:lnTo>
                    <a:pt x="52822" y="52817"/>
                  </a:lnTo>
                  <a:lnTo>
                    <a:pt x="24622" y="89315"/>
                  </a:lnTo>
                  <a:lnTo>
                    <a:pt x="6442" y="132396"/>
                  </a:lnTo>
                  <a:lnTo>
                    <a:pt x="0" y="180340"/>
                  </a:lnTo>
                  <a:lnTo>
                    <a:pt x="0" y="901700"/>
                  </a:lnTo>
                  <a:lnTo>
                    <a:pt x="6442" y="949639"/>
                  </a:lnTo>
                  <a:lnTo>
                    <a:pt x="24622" y="992718"/>
                  </a:lnTo>
                  <a:lnTo>
                    <a:pt x="52822" y="1029217"/>
                  </a:lnTo>
                  <a:lnTo>
                    <a:pt x="89321" y="1057417"/>
                  </a:lnTo>
                  <a:lnTo>
                    <a:pt x="132400" y="1075597"/>
                  </a:lnTo>
                  <a:lnTo>
                    <a:pt x="180340" y="1082040"/>
                  </a:lnTo>
                  <a:lnTo>
                    <a:pt x="2782316" y="1082040"/>
                  </a:lnTo>
                  <a:lnTo>
                    <a:pt x="2830255" y="1075597"/>
                  </a:lnTo>
                  <a:lnTo>
                    <a:pt x="2873334" y="1057417"/>
                  </a:lnTo>
                  <a:lnTo>
                    <a:pt x="2909833" y="1029217"/>
                  </a:lnTo>
                  <a:lnTo>
                    <a:pt x="2938033" y="992718"/>
                  </a:lnTo>
                  <a:lnTo>
                    <a:pt x="2956213" y="949639"/>
                  </a:lnTo>
                  <a:lnTo>
                    <a:pt x="2962656" y="901700"/>
                  </a:lnTo>
                  <a:lnTo>
                    <a:pt x="2962656" y="180340"/>
                  </a:lnTo>
                  <a:lnTo>
                    <a:pt x="2956213" y="132396"/>
                  </a:lnTo>
                  <a:lnTo>
                    <a:pt x="2938033" y="89315"/>
                  </a:lnTo>
                  <a:lnTo>
                    <a:pt x="2909833" y="52817"/>
                  </a:lnTo>
                  <a:lnTo>
                    <a:pt x="2873334" y="24620"/>
                  </a:lnTo>
                  <a:lnTo>
                    <a:pt x="2830255" y="6441"/>
                  </a:lnTo>
                  <a:lnTo>
                    <a:pt x="278231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961" y="3647696"/>
              <a:ext cx="2962910" cy="1082040"/>
            </a:xfrm>
            <a:custGeom>
              <a:avLst/>
              <a:gdLst/>
              <a:ahLst/>
              <a:cxnLst/>
              <a:rect l="l" t="t" r="r" b="b"/>
              <a:pathLst>
                <a:path w="2962910" h="1082039">
                  <a:moveTo>
                    <a:pt x="0" y="180340"/>
                  </a:moveTo>
                  <a:lnTo>
                    <a:pt x="6442" y="132396"/>
                  </a:lnTo>
                  <a:lnTo>
                    <a:pt x="24622" y="89315"/>
                  </a:lnTo>
                  <a:lnTo>
                    <a:pt x="52822" y="52817"/>
                  </a:lnTo>
                  <a:lnTo>
                    <a:pt x="89321" y="24620"/>
                  </a:lnTo>
                  <a:lnTo>
                    <a:pt x="132400" y="6441"/>
                  </a:lnTo>
                  <a:lnTo>
                    <a:pt x="180340" y="0"/>
                  </a:lnTo>
                  <a:lnTo>
                    <a:pt x="2782316" y="0"/>
                  </a:lnTo>
                  <a:lnTo>
                    <a:pt x="2830255" y="6441"/>
                  </a:lnTo>
                  <a:lnTo>
                    <a:pt x="2873334" y="24620"/>
                  </a:lnTo>
                  <a:lnTo>
                    <a:pt x="2909833" y="52817"/>
                  </a:lnTo>
                  <a:lnTo>
                    <a:pt x="2938033" y="89315"/>
                  </a:lnTo>
                  <a:lnTo>
                    <a:pt x="2956213" y="132396"/>
                  </a:lnTo>
                  <a:lnTo>
                    <a:pt x="2962656" y="180340"/>
                  </a:lnTo>
                  <a:lnTo>
                    <a:pt x="2962656" y="901700"/>
                  </a:lnTo>
                  <a:lnTo>
                    <a:pt x="2956213" y="949639"/>
                  </a:lnTo>
                  <a:lnTo>
                    <a:pt x="2938033" y="992718"/>
                  </a:lnTo>
                  <a:lnTo>
                    <a:pt x="2909833" y="1029217"/>
                  </a:lnTo>
                  <a:lnTo>
                    <a:pt x="2873334" y="1057417"/>
                  </a:lnTo>
                  <a:lnTo>
                    <a:pt x="2830255" y="1075597"/>
                  </a:lnTo>
                  <a:lnTo>
                    <a:pt x="2782316" y="1082040"/>
                  </a:lnTo>
                  <a:lnTo>
                    <a:pt x="180340" y="1082040"/>
                  </a:lnTo>
                  <a:lnTo>
                    <a:pt x="132400" y="1075597"/>
                  </a:lnTo>
                  <a:lnTo>
                    <a:pt x="89321" y="1057417"/>
                  </a:lnTo>
                  <a:lnTo>
                    <a:pt x="52822" y="1029217"/>
                  </a:lnTo>
                  <a:lnTo>
                    <a:pt x="24622" y="992718"/>
                  </a:lnTo>
                  <a:lnTo>
                    <a:pt x="6442" y="949639"/>
                  </a:lnTo>
                  <a:lnTo>
                    <a:pt x="0" y="901700"/>
                  </a:lnTo>
                  <a:lnTo>
                    <a:pt x="0" y="18034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1381" y="3863475"/>
            <a:ext cx="25933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5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5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5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07600" y="4878265"/>
            <a:ext cx="5293360" cy="893444"/>
            <a:chOff x="3407600" y="4878265"/>
            <a:chExt cx="5293360" cy="893444"/>
          </a:xfrm>
        </p:grpSpPr>
        <p:sp>
          <p:nvSpPr>
            <p:cNvPr id="28" name="object 28"/>
            <p:cNvSpPr/>
            <p:nvPr/>
          </p:nvSpPr>
          <p:spPr>
            <a:xfrm>
              <a:off x="3420618" y="4891282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122418" y="0"/>
                  </a:moveTo>
                  <a:lnTo>
                    <a:pt x="0" y="0"/>
                  </a:lnTo>
                  <a:lnTo>
                    <a:pt x="0" y="867156"/>
                  </a:lnTo>
                  <a:lnTo>
                    <a:pt x="5122418" y="867156"/>
                  </a:lnTo>
                  <a:lnTo>
                    <a:pt x="5168099" y="859786"/>
                  </a:lnTo>
                  <a:lnTo>
                    <a:pt x="5207773" y="839266"/>
                  </a:lnTo>
                  <a:lnTo>
                    <a:pt x="5239058" y="807976"/>
                  </a:lnTo>
                  <a:lnTo>
                    <a:pt x="5259575" y="768300"/>
                  </a:lnTo>
                  <a:lnTo>
                    <a:pt x="5266944" y="722617"/>
                  </a:lnTo>
                  <a:lnTo>
                    <a:pt x="5266944" y="144525"/>
                  </a:lnTo>
                  <a:lnTo>
                    <a:pt x="5259575" y="98844"/>
                  </a:lnTo>
                  <a:lnTo>
                    <a:pt x="5239058" y="59170"/>
                  </a:lnTo>
                  <a:lnTo>
                    <a:pt x="5207773" y="27885"/>
                  </a:lnTo>
                  <a:lnTo>
                    <a:pt x="5168099" y="7368"/>
                  </a:lnTo>
                  <a:lnTo>
                    <a:pt x="5122418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20618" y="4891282"/>
              <a:ext cx="5267325" cy="867410"/>
            </a:xfrm>
            <a:custGeom>
              <a:avLst/>
              <a:gdLst/>
              <a:ahLst/>
              <a:cxnLst/>
              <a:rect l="l" t="t" r="r" b="b"/>
              <a:pathLst>
                <a:path w="5267325" h="867410">
                  <a:moveTo>
                    <a:pt x="5266944" y="144525"/>
                  </a:moveTo>
                  <a:lnTo>
                    <a:pt x="5266944" y="722617"/>
                  </a:lnTo>
                  <a:lnTo>
                    <a:pt x="5259575" y="768300"/>
                  </a:lnTo>
                  <a:lnTo>
                    <a:pt x="5239058" y="807976"/>
                  </a:lnTo>
                  <a:lnTo>
                    <a:pt x="5207773" y="839266"/>
                  </a:lnTo>
                  <a:lnTo>
                    <a:pt x="5168099" y="859786"/>
                  </a:lnTo>
                  <a:lnTo>
                    <a:pt x="5122418" y="867156"/>
                  </a:lnTo>
                  <a:lnTo>
                    <a:pt x="0" y="867156"/>
                  </a:lnTo>
                  <a:lnTo>
                    <a:pt x="0" y="0"/>
                  </a:lnTo>
                  <a:lnTo>
                    <a:pt x="5122418" y="0"/>
                  </a:lnTo>
                  <a:lnTo>
                    <a:pt x="5168099" y="7368"/>
                  </a:lnTo>
                  <a:lnTo>
                    <a:pt x="5207773" y="27885"/>
                  </a:lnTo>
                  <a:lnTo>
                    <a:pt x="5239058" y="59170"/>
                  </a:lnTo>
                  <a:lnTo>
                    <a:pt x="5259575" y="98844"/>
                  </a:lnTo>
                  <a:lnTo>
                    <a:pt x="5266944" y="144525"/>
                  </a:lnTo>
                  <a:close/>
                </a:path>
              </a:pathLst>
            </a:custGeom>
            <a:ln w="25907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90974" y="4913855"/>
            <a:ext cx="1978025" cy="741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130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155" dirty="0">
                <a:latin typeface="Tahoma" panose="020B0604030504040204"/>
                <a:cs typeface="Tahoma" panose="020B0604030504040204"/>
              </a:rPr>
              <a:t>n</a:t>
            </a:r>
            <a:r>
              <a:rPr sz="22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200" b="1" spc="-275" dirty="0">
                <a:latin typeface="Tahoma" panose="020B0604030504040204"/>
                <a:cs typeface="Tahoma" panose="020B0604030504040204"/>
              </a:rPr>
              <a:t>m</a:t>
            </a:r>
            <a:r>
              <a:rPr sz="22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2200" b="1" spc="-100" dirty="0">
                <a:latin typeface="Tahoma" panose="020B0604030504040204"/>
                <a:cs typeface="Tahoma" panose="020B0604030504040204"/>
              </a:rPr>
              <a:t>l</a:t>
            </a:r>
            <a:r>
              <a:rPr sz="22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b="1" spc="-225" dirty="0">
                <a:latin typeface="Tahoma" panose="020B0604030504040204"/>
                <a:cs typeface="Tahoma" panose="020B0604030504040204"/>
              </a:rPr>
              <a:t>s</a:t>
            </a:r>
            <a:r>
              <a:rPr sz="22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200" b="1" spc="-140" dirty="0">
                <a:latin typeface="Tahoma" panose="020B0604030504040204"/>
                <a:cs typeface="Tahoma" panose="020B0604030504040204"/>
              </a:rPr>
              <a:t>tup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indent="-229235">
              <a:lnSpc>
                <a:spcPct val="100000"/>
              </a:lnSpc>
              <a:spcBef>
                <a:spcPts val="180"/>
              </a:spcBef>
              <a:buFont typeface="Roboto Cn"/>
              <a:buChar char="•"/>
              <a:tabLst>
                <a:tab pos="241300" algn="l"/>
                <a:tab pos="241935" algn="l"/>
              </a:tabLst>
            </a:pPr>
            <a:r>
              <a:rPr sz="2200" b="1" spc="-170" dirty="0">
                <a:latin typeface="Tahoma" panose="020B0604030504040204"/>
                <a:cs typeface="Tahoma" panose="020B0604030504040204"/>
              </a:rPr>
              <a:t>Failover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5008" y="4770123"/>
            <a:ext cx="2988945" cy="1109980"/>
            <a:chOff x="445008" y="4770123"/>
            <a:chExt cx="2988945" cy="1109980"/>
          </a:xfrm>
        </p:grpSpPr>
        <p:sp>
          <p:nvSpPr>
            <p:cNvPr id="32" name="object 32"/>
            <p:cNvSpPr/>
            <p:nvPr/>
          </p:nvSpPr>
          <p:spPr>
            <a:xfrm>
              <a:off x="457962" y="4783077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2782062" y="0"/>
                  </a:moveTo>
                  <a:lnTo>
                    <a:pt x="180594" y="0"/>
                  </a:lnTo>
                  <a:lnTo>
                    <a:pt x="132587" y="6450"/>
                  </a:lnTo>
                  <a:lnTo>
                    <a:pt x="89447" y="24654"/>
                  </a:lnTo>
                  <a:lnTo>
                    <a:pt x="52897" y="52892"/>
                  </a:lnTo>
                  <a:lnTo>
                    <a:pt x="24657" y="89441"/>
                  </a:lnTo>
                  <a:lnTo>
                    <a:pt x="6451" y="132582"/>
                  </a:lnTo>
                  <a:lnTo>
                    <a:pt x="0" y="180593"/>
                  </a:lnTo>
                  <a:lnTo>
                    <a:pt x="0" y="902957"/>
                  </a:lnTo>
                  <a:lnTo>
                    <a:pt x="6451" y="950969"/>
                  </a:lnTo>
                  <a:lnTo>
                    <a:pt x="24657" y="994112"/>
                  </a:lnTo>
                  <a:lnTo>
                    <a:pt x="52897" y="1030665"/>
                  </a:lnTo>
                  <a:lnTo>
                    <a:pt x="89447" y="1058905"/>
                  </a:lnTo>
                  <a:lnTo>
                    <a:pt x="132587" y="1077112"/>
                  </a:lnTo>
                  <a:lnTo>
                    <a:pt x="180594" y="1083563"/>
                  </a:lnTo>
                  <a:lnTo>
                    <a:pt x="2782062" y="1083563"/>
                  </a:lnTo>
                  <a:lnTo>
                    <a:pt x="2830068" y="1077112"/>
                  </a:lnTo>
                  <a:lnTo>
                    <a:pt x="2873208" y="1058905"/>
                  </a:lnTo>
                  <a:lnTo>
                    <a:pt x="2909758" y="1030665"/>
                  </a:lnTo>
                  <a:lnTo>
                    <a:pt x="2937998" y="994112"/>
                  </a:lnTo>
                  <a:lnTo>
                    <a:pt x="2956204" y="950969"/>
                  </a:lnTo>
                  <a:lnTo>
                    <a:pt x="2962656" y="902957"/>
                  </a:lnTo>
                  <a:lnTo>
                    <a:pt x="2962656" y="180593"/>
                  </a:lnTo>
                  <a:lnTo>
                    <a:pt x="2956204" y="132582"/>
                  </a:lnTo>
                  <a:lnTo>
                    <a:pt x="2937998" y="89441"/>
                  </a:lnTo>
                  <a:lnTo>
                    <a:pt x="2909758" y="52892"/>
                  </a:lnTo>
                  <a:lnTo>
                    <a:pt x="2873208" y="24654"/>
                  </a:lnTo>
                  <a:lnTo>
                    <a:pt x="2830068" y="6450"/>
                  </a:lnTo>
                  <a:lnTo>
                    <a:pt x="278206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962" y="4783077"/>
              <a:ext cx="2962910" cy="1083945"/>
            </a:xfrm>
            <a:custGeom>
              <a:avLst/>
              <a:gdLst/>
              <a:ahLst/>
              <a:cxnLst/>
              <a:rect l="l" t="t" r="r" b="b"/>
              <a:pathLst>
                <a:path w="2962910" h="1083945">
                  <a:moveTo>
                    <a:pt x="0" y="180593"/>
                  </a:moveTo>
                  <a:lnTo>
                    <a:pt x="6451" y="132582"/>
                  </a:lnTo>
                  <a:lnTo>
                    <a:pt x="24657" y="89441"/>
                  </a:lnTo>
                  <a:lnTo>
                    <a:pt x="52897" y="52892"/>
                  </a:lnTo>
                  <a:lnTo>
                    <a:pt x="89447" y="24654"/>
                  </a:lnTo>
                  <a:lnTo>
                    <a:pt x="132587" y="6450"/>
                  </a:lnTo>
                  <a:lnTo>
                    <a:pt x="180594" y="0"/>
                  </a:lnTo>
                  <a:lnTo>
                    <a:pt x="2782062" y="0"/>
                  </a:lnTo>
                  <a:lnTo>
                    <a:pt x="2830068" y="6450"/>
                  </a:lnTo>
                  <a:lnTo>
                    <a:pt x="2873208" y="24654"/>
                  </a:lnTo>
                  <a:lnTo>
                    <a:pt x="2909758" y="52892"/>
                  </a:lnTo>
                  <a:lnTo>
                    <a:pt x="2937998" y="89441"/>
                  </a:lnTo>
                  <a:lnTo>
                    <a:pt x="2956204" y="132582"/>
                  </a:lnTo>
                  <a:lnTo>
                    <a:pt x="2962656" y="180593"/>
                  </a:lnTo>
                  <a:lnTo>
                    <a:pt x="2962656" y="902957"/>
                  </a:lnTo>
                  <a:lnTo>
                    <a:pt x="2956204" y="950969"/>
                  </a:lnTo>
                  <a:lnTo>
                    <a:pt x="2937998" y="994112"/>
                  </a:lnTo>
                  <a:lnTo>
                    <a:pt x="2909758" y="1030665"/>
                  </a:lnTo>
                  <a:lnTo>
                    <a:pt x="2873208" y="1058905"/>
                  </a:lnTo>
                  <a:lnTo>
                    <a:pt x="2830068" y="1077112"/>
                  </a:lnTo>
                  <a:lnTo>
                    <a:pt x="2782062" y="1083563"/>
                  </a:lnTo>
                  <a:lnTo>
                    <a:pt x="180594" y="1083563"/>
                  </a:lnTo>
                  <a:lnTo>
                    <a:pt x="132587" y="1077112"/>
                  </a:lnTo>
                  <a:lnTo>
                    <a:pt x="89447" y="1058905"/>
                  </a:lnTo>
                  <a:lnTo>
                    <a:pt x="52897" y="1030665"/>
                  </a:lnTo>
                  <a:lnTo>
                    <a:pt x="24657" y="994112"/>
                  </a:lnTo>
                  <a:lnTo>
                    <a:pt x="6451" y="950969"/>
                  </a:lnTo>
                  <a:lnTo>
                    <a:pt x="0" y="902957"/>
                  </a:lnTo>
                  <a:lnTo>
                    <a:pt x="0" y="18059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18133" y="4999828"/>
            <a:ext cx="22402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5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ep</a:t>
            </a:r>
            <a:r>
              <a:rPr sz="35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5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500" b="1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5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5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5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500" b="1" spc="-2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5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5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endParaRPr sz="3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398" y="446023"/>
            <a:ext cx="3778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10" dirty="0"/>
              <a:t>n</a:t>
            </a:r>
            <a:r>
              <a:rPr spc="-175" dirty="0"/>
              <a:t>s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85" dirty="0"/>
              <a:t>ll</a:t>
            </a:r>
            <a:r>
              <a:rPr spc="-204" dirty="0"/>
              <a:t>a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4" dirty="0"/>
              <a:t>a</a:t>
            </a:r>
            <a:r>
              <a:rPr spc="-125" dirty="0"/>
              <a:t>nd</a:t>
            </a:r>
            <a:r>
              <a:rPr spc="-254" dirty="0"/>
              <a:t> </a:t>
            </a:r>
            <a:r>
              <a:rPr spc="-265" dirty="0"/>
              <a:t>S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125" dirty="0"/>
              <a:t>rt</a:t>
            </a:r>
            <a:r>
              <a:rPr spc="-195" dirty="0"/>
              <a:t>u</a:t>
            </a:r>
            <a:r>
              <a:rPr spc="-9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016097"/>
            <a:ext cx="263779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Installation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590550"/>
            <a:ext cx="856107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457200" y="76200"/>
            <a:ext cx="8229600" cy="5257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775575" cy="5208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240" y="1098550"/>
            <a:ext cx="8860790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1195705"/>
            <a:ext cx="8530590" cy="4466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5" dirty="0"/>
              <a:t>gle</a:t>
            </a:r>
            <a:r>
              <a:rPr spc="-260" dirty="0"/>
              <a:t> </a:t>
            </a:r>
            <a:r>
              <a:rPr spc="-265" dirty="0"/>
              <a:t>S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170" dirty="0"/>
              <a:t>er</a:t>
            </a:r>
            <a:r>
              <a:rPr spc="-250" dirty="0"/>
              <a:t> </a:t>
            </a:r>
            <a:r>
              <a:rPr spc="-180" dirty="0"/>
              <a:t>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35" dirty="0"/>
              <a:t>g</a:t>
            </a:r>
            <a:r>
              <a:rPr spc="-170" dirty="0"/>
              <a:t>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82767" y="5001755"/>
            <a:ext cx="1792605" cy="802005"/>
            <a:chOff x="5382767" y="5001755"/>
            <a:chExt cx="1792605" cy="8020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2767" y="5001755"/>
              <a:ext cx="1792223" cy="8016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6503" y="5673839"/>
              <a:ext cx="1164335" cy="86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199" y="5029200"/>
              <a:ext cx="1676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27800" y="5029200"/>
              <a:ext cx="279400" cy="685800"/>
            </a:xfrm>
            <a:custGeom>
              <a:avLst/>
              <a:gdLst/>
              <a:ahLst/>
              <a:cxnLst/>
              <a:rect l="l" t="t" r="r" b="b"/>
              <a:pathLst>
                <a:path w="279400" h="685800">
                  <a:moveTo>
                    <a:pt x="279400" y="685800"/>
                  </a:moveTo>
                  <a:lnTo>
                    <a:pt x="238113" y="682082"/>
                  </a:lnTo>
                  <a:lnTo>
                    <a:pt x="198706" y="671282"/>
                  </a:lnTo>
                  <a:lnTo>
                    <a:pt x="161613" y="653930"/>
                  </a:lnTo>
                  <a:lnTo>
                    <a:pt x="127265" y="630557"/>
                  </a:lnTo>
                  <a:lnTo>
                    <a:pt x="96094" y="601693"/>
                  </a:lnTo>
                  <a:lnTo>
                    <a:pt x="68533" y="567869"/>
                  </a:lnTo>
                  <a:lnTo>
                    <a:pt x="45013" y="529614"/>
                  </a:lnTo>
                  <a:lnTo>
                    <a:pt x="25968" y="487459"/>
                  </a:lnTo>
                  <a:lnTo>
                    <a:pt x="11829" y="441935"/>
                  </a:lnTo>
                  <a:lnTo>
                    <a:pt x="3029" y="393572"/>
                  </a:lnTo>
                  <a:lnTo>
                    <a:pt x="0" y="342900"/>
                  </a:lnTo>
                  <a:lnTo>
                    <a:pt x="3029" y="292227"/>
                  </a:lnTo>
                  <a:lnTo>
                    <a:pt x="11829" y="243864"/>
                  </a:lnTo>
                  <a:lnTo>
                    <a:pt x="25968" y="198340"/>
                  </a:lnTo>
                  <a:lnTo>
                    <a:pt x="45013" y="156185"/>
                  </a:lnTo>
                  <a:lnTo>
                    <a:pt x="68533" y="117930"/>
                  </a:lnTo>
                  <a:lnTo>
                    <a:pt x="96094" y="84106"/>
                  </a:lnTo>
                  <a:lnTo>
                    <a:pt x="127265" y="55242"/>
                  </a:lnTo>
                  <a:lnTo>
                    <a:pt x="161613" y="31869"/>
                  </a:lnTo>
                  <a:lnTo>
                    <a:pt x="198706" y="14517"/>
                  </a:lnTo>
                  <a:lnTo>
                    <a:pt x="238113" y="3717"/>
                  </a:lnTo>
                  <a:lnTo>
                    <a:pt x="279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199" y="5029200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279400" y="0"/>
                  </a:moveTo>
                  <a:lnTo>
                    <a:pt x="1397000" y="0"/>
                  </a:lnTo>
                  <a:lnTo>
                    <a:pt x="1438286" y="3717"/>
                  </a:lnTo>
                  <a:lnTo>
                    <a:pt x="1477693" y="14517"/>
                  </a:lnTo>
                  <a:lnTo>
                    <a:pt x="1514786" y="31869"/>
                  </a:lnTo>
                  <a:lnTo>
                    <a:pt x="1549134" y="55242"/>
                  </a:lnTo>
                  <a:lnTo>
                    <a:pt x="1580305" y="84106"/>
                  </a:lnTo>
                  <a:lnTo>
                    <a:pt x="1607866" y="117930"/>
                  </a:lnTo>
                  <a:lnTo>
                    <a:pt x="1631386" y="156185"/>
                  </a:lnTo>
                  <a:lnTo>
                    <a:pt x="1650431" y="198340"/>
                  </a:lnTo>
                  <a:lnTo>
                    <a:pt x="1664570" y="243864"/>
                  </a:lnTo>
                  <a:lnTo>
                    <a:pt x="1673370" y="292227"/>
                  </a:lnTo>
                  <a:lnTo>
                    <a:pt x="1676400" y="342900"/>
                  </a:lnTo>
                  <a:lnTo>
                    <a:pt x="1673370" y="393572"/>
                  </a:lnTo>
                  <a:lnTo>
                    <a:pt x="1664570" y="441935"/>
                  </a:lnTo>
                  <a:lnTo>
                    <a:pt x="1650431" y="487459"/>
                  </a:lnTo>
                  <a:lnTo>
                    <a:pt x="1631386" y="529614"/>
                  </a:lnTo>
                  <a:lnTo>
                    <a:pt x="1607866" y="567869"/>
                  </a:lnTo>
                  <a:lnTo>
                    <a:pt x="1580305" y="601693"/>
                  </a:lnTo>
                  <a:lnTo>
                    <a:pt x="1549134" y="630557"/>
                  </a:lnTo>
                  <a:lnTo>
                    <a:pt x="1514786" y="653930"/>
                  </a:lnTo>
                  <a:lnTo>
                    <a:pt x="1477693" y="671282"/>
                  </a:lnTo>
                  <a:lnTo>
                    <a:pt x="1438286" y="682082"/>
                  </a:lnTo>
                  <a:lnTo>
                    <a:pt x="1397000" y="685800"/>
                  </a:lnTo>
                  <a:lnTo>
                    <a:pt x="279400" y="685800"/>
                  </a:lnTo>
                  <a:lnTo>
                    <a:pt x="238113" y="682082"/>
                  </a:lnTo>
                  <a:lnTo>
                    <a:pt x="198706" y="671282"/>
                  </a:lnTo>
                  <a:lnTo>
                    <a:pt x="161613" y="653930"/>
                  </a:lnTo>
                  <a:lnTo>
                    <a:pt x="127265" y="630557"/>
                  </a:lnTo>
                  <a:lnTo>
                    <a:pt x="96094" y="601693"/>
                  </a:lnTo>
                  <a:lnTo>
                    <a:pt x="68533" y="567869"/>
                  </a:lnTo>
                  <a:lnTo>
                    <a:pt x="45013" y="529614"/>
                  </a:lnTo>
                  <a:lnTo>
                    <a:pt x="25968" y="487459"/>
                  </a:lnTo>
                  <a:lnTo>
                    <a:pt x="11829" y="441935"/>
                  </a:lnTo>
                  <a:lnTo>
                    <a:pt x="3029" y="393572"/>
                  </a:lnTo>
                  <a:lnTo>
                    <a:pt x="0" y="342900"/>
                  </a:lnTo>
                  <a:lnTo>
                    <a:pt x="3029" y="292227"/>
                  </a:lnTo>
                  <a:lnTo>
                    <a:pt x="11829" y="243864"/>
                  </a:lnTo>
                  <a:lnTo>
                    <a:pt x="25968" y="198340"/>
                  </a:lnTo>
                  <a:lnTo>
                    <a:pt x="45013" y="156185"/>
                  </a:lnTo>
                  <a:lnTo>
                    <a:pt x="68533" y="117930"/>
                  </a:lnTo>
                  <a:lnTo>
                    <a:pt x="96094" y="84106"/>
                  </a:lnTo>
                  <a:lnTo>
                    <a:pt x="127265" y="55242"/>
                  </a:lnTo>
                  <a:lnTo>
                    <a:pt x="161613" y="31869"/>
                  </a:lnTo>
                  <a:lnTo>
                    <a:pt x="198706" y="14517"/>
                  </a:lnTo>
                  <a:lnTo>
                    <a:pt x="238113" y="3717"/>
                  </a:lnTo>
                  <a:lnTo>
                    <a:pt x="27940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20207" y="5179567"/>
            <a:ext cx="778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3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ack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up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286" y="446023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80" dirty="0"/>
              <a:t>li</a:t>
            </a:r>
            <a:r>
              <a:rPr spc="-210" dirty="0"/>
              <a:t>ca</a:t>
            </a:r>
            <a:r>
              <a:rPr spc="-245" dirty="0"/>
              <a:t> </a:t>
            </a:r>
            <a:r>
              <a:rPr spc="-265" dirty="0"/>
              <a:t>S</a:t>
            </a:r>
            <a:r>
              <a:rPr spc="-165" dirty="0"/>
              <a:t>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2807" y="3264408"/>
            <a:ext cx="1245235" cy="1207135"/>
            <a:chOff x="1892807" y="3264408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1905761" y="34742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761" y="32773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4102" y="36206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1920" y="3302508"/>
            <a:ext cx="1282065" cy="1207135"/>
            <a:chOff x="3931920" y="3302508"/>
            <a:chExt cx="1282065" cy="1207135"/>
          </a:xfrm>
        </p:grpSpPr>
        <p:sp>
          <p:nvSpPr>
            <p:cNvPr id="8" name="object 8"/>
            <p:cNvSpPr/>
            <p:nvPr/>
          </p:nvSpPr>
          <p:spPr>
            <a:xfrm>
              <a:off x="3944874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4874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81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5208" y="3302508"/>
            <a:ext cx="1282065" cy="1207135"/>
            <a:chOff x="5855208" y="3302508"/>
            <a:chExt cx="1282065" cy="1207135"/>
          </a:xfrm>
        </p:grpSpPr>
        <p:sp>
          <p:nvSpPr>
            <p:cNvPr id="12" name="object 12"/>
            <p:cNvSpPr/>
            <p:nvPr/>
          </p:nvSpPr>
          <p:spPr>
            <a:xfrm>
              <a:off x="58681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81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00410" y="3658742"/>
            <a:ext cx="78803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latin typeface="Arial" panose="020B0604020202020204"/>
                <a:cs typeface="Arial" panose="020B0604020202020204"/>
              </a:rPr>
              <a:t>Ar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lang="en-US" sz="2000" b="1" spc="-125" dirty="0">
                <a:latin typeface="Arial" panose="020B0604020202020204"/>
                <a:cs typeface="Arial" panose="020B0604020202020204"/>
              </a:rPr>
              <a:t>te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r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2926" y="5105526"/>
            <a:ext cx="3124200" cy="368935"/>
          </a:xfrm>
          <a:prstGeom prst="rect">
            <a:avLst/>
          </a:prstGeom>
          <a:solidFill>
            <a:srgbClr val="F79646"/>
          </a:solidFill>
          <a:ln w="35051">
            <a:solidFill>
              <a:srgbClr val="FFFFFF"/>
            </a:solidFill>
          </a:ln>
        </p:spPr>
        <p:txBody>
          <a:bodyPr vert="horz" wrap="square" lIns="0" tIns="20320" rIns="0" bIns="0" rtlCol="0" anchor="ctr" anchorCtr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1800" b="1" spc="-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800" b="1" spc="-1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9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13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1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204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0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800" b="1" spc="-22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1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24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in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9740" y="5145214"/>
            <a:ext cx="990600" cy="28956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MongoDB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761" y="446023"/>
            <a:ext cx="2776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80" dirty="0"/>
              <a:t>li</a:t>
            </a:r>
            <a:r>
              <a:rPr spc="-210" dirty="0"/>
              <a:t>ca</a:t>
            </a:r>
            <a:r>
              <a:rPr spc="-245" dirty="0"/>
              <a:t> </a:t>
            </a:r>
            <a:r>
              <a:rPr spc="-265" dirty="0"/>
              <a:t>S</a:t>
            </a:r>
            <a:r>
              <a:rPr spc="-165" dirty="0"/>
              <a:t>et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75" dirty="0"/>
              <a:t>e</a:t>
            </a:r>
            <a:r>
              <a:rPr spc="-285" dirty="0"/>
              <a:t>m</a:t>
            </a:r>
            <a:r>
              <a:rPr spc="-114" dirty="0"/>
              <a:t>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2744" y="3264344"/>
            <a:ext cx="1245235" cy="1207135"/>
            <a:chOff x="1892744" y="3264344"/>
            <a:chExt cx="1245235" cy="1207135"/>
          </a:xfrm>
        </p:grpSpPr>
        <p:sp>
          <p:nvSpPr>
            <p:cNvPr id="4" name="object 4"/>
            <p:cNvSpPr/>
            <p:nvPr/>
          </p:nvSpPr>
          <p:spPr>
            <a:xfrm>
              <a:off x="1905762" y="34742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5762" y="32773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4102" y="36206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31856" y="3302444"/>
            <a:ext cx="1282065" cy="1207135"/>
            <a:chOff x="3931856" y="3302444"/>
            <a:chExt cx="1282065" cy="1207135"/>
          </a:xfrm>
        </p:grpSpPr>
        <p:sp>
          <p:nvSpPr>
            <p:cNvPr id="8" name="object 8"/>
            <p:cNvSpPr/>
            <p:nvPr/>
          </p:nvSpPr>
          <p:spPr>
            <a:xfrm>
              <a:off x="3944874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4874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02181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5144" y="3302444"/>
            <a:ext cx="1282065" cy="1207135"/>
            <a:chOff x="5855144" y="3302444"/>
            <a:chExt cx="1282065" cy="1207135"/>
          </a:xfrm>
        </p:grpSpPr>
        <p:sp>
          <p:nvSpPr>
            <p:cNvPr id="12" name="object 12"/>
            <p:cNvSpPr/>
            <p:nvPr/>
          </p:nvSpPr>
          <p:spPr>
            <a:xfrm>
              <a:off x="58681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81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00410" y="3658742"/>
            <a:ext cx="7880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100"/>
              </a:spcBef>
            </a:pPr>
            <a:r>
              <a:rPr sz="2000" b="1" spc="-160" dirty="0">
                <a:latin typeface="Arial" panose="020B0604020202020204"/>
                <a:cs typeface="Arial" panose="020B0604020202020204"/>
              </a:rPr>
              <a:t>Ar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24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r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19427" y="1152144"/>
            <a:ext cx="2331720" cy="2667000"/>
            <a:chOff x="1519427" y="1152144"/>
            <a:chExt cx="2331720" cy="26670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739" y="1456941"/>
              <a:ext cx="979932" cy="17114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9427" y="1152144"/>
              <a:ext cx="2331715" cy="26669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210561" y="1524761"/>
            <a:ext cx="8636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5"/>
              </a:lnSpc>
            </a:pPr>
            <a:r>
              <a:rPr sz="9600" b="1" spc="-9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0625" y="1152144"/>
            <a:ext cx="2333625" cy="2667000"/>
            <a:chOff x="3500625" y="1152144"/>
            <a:chExt cx="2333625" cy="26670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3944" y="1456941"/>
              <a:ext cx="979926" cy="17114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0625" y="1152144"/>
              <a:ext cx="2333243" cy="266699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91761" y="1524761"/>
            <a:ext cx="8636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5"/>
              </a:lnSpc>
            </a:pPr>
            <a:r>
              <a:rPr sz="9600" b="1" spc="-92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B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86145" y="1142996"/>
            <a:ext cx="2252980" cy="2667000"/>
            <a:chOff x="5500115" y="1158236"/>
            <a:chExt cx="2252980" cy="266700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431" y="1463040"/>
              <a:ext cx="979926" cy="17114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0115" y="1158236"/>
              <a:ext cx="2252459" cy="266699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91250" y="1530858"/>
            <a:ext cx="838200" cy="156972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0850"/>
              </a:lnSpc>
            </a:pPr>
            <a:r>
              <a:rPr sz="9600" b="1" spc="-156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 Cn</vt:lpstr>
      <vt:lpstr>Tahoma</vt:lpstr>
      <vt:lpstr>Wingdings</vt:lpstr>
      <vt:lpstr>Office Theme</vt:lpstr>
      <vt:lpstr>Paintbrush Picture</vt:lpstr>
      <vt:lpstr>PowerPoint Presentation</vt:lpstr>
      <vt:lpstr>Installation and Startup</vt:lpstr>
      <vt:lpstr>PowerPoint Presentation</vt:lpstr>
      <vt:lpstr>PowerPoint Presentation</vt:lpstr>
      <vt:lpstr>PowerPoint Presentation</vt:lpstr>
      <vt:lpstr>PowerPoint Presentation</vt:lpstr>
      <vt:lpstr>Single Server Danger</vt:lpstr>
      <vt:lpstr>Replica Set</vt:lpstr>
      <vt:lpstr>Replica Set Demo</vt:lpstr>
      <vt:lpstr>PowerPoint Presentation</vt:lpstr>
      <vt:lpstr>PowerPoint Presentation</vt:lpstr>
      <vt:lpstr> Initiate the replica set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Nuri H</dc:creator>
  <cp:lastModifiedBy>Admin</cp:lastModifiedBy>
  <cp:revision>16</cp:revision>
  <dcterms:created xsi:type="dcterms:W3CDTF">2021-09-05T06:34:00Z</dcterms:created>
  <dcterms:modified xsi:type="dcterms:W3CDTF">2023-10-16T17:09:23Z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2013-05-24T22:00:00Z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2021-09-05T22:00:00Z</vt:filetime>
  </property>
  <property fmtid="{D5CDD505-2E9C-101B-9397-08002B2CF9AE}" pid="5" name="ICV">
    <vt:lpwstr>6F67630778B04DEB8810DD3D820D3D88</vt:lpwstr>
  </property>
  <property fmtid="{D5CDD505-2E9C-101B-9397-08002B2CF9AE}" pid="6" name="KSOProductBuildVer">
    <vt:lpwstr>1033-11.2.0.10265</vt:lpwstr>
  </property>
</Properties>
</file>