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2" r:id="rId22"/>
  </p:sldIdLst>
  <p:sldSz cx="9144000" cy="6858000" type="screen4x3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017" y="518193"/>
            <a:ext cx="8273449" cy="58856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2037" y="446023"/>
            <a:ext cx="549992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85900" y="1600200"/>
            <a:ext cx="6172200" cy="396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30.png"/><Relationship Id="rId4" Type="http://schemas.openxmlformats.org/officeDocument/2006/relationships/image" Target="../media/image22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/>
          <p:nvPr/>
        </p:nvGraphicFramePr>
        <p:xfrm>
          <a:off x="152400" y="0"/>
          <a:ext cx="8884285" cy="6355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877300" imgH="6791325" progId="Paint.Picture">
                  <p:embed/>
                </p:oleObj>
              </mc:Choice>
              <mc:Fallback>
                <p:oleObj r:id="rId2" imgW="8877300" imgH="67913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" y="0"/>
                        <a:ext cx="8884285" cy="6355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7200" y="1752727"/>
            <a:ext cx="46805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0" dirty="0"/>
              <a:t>I</a:t>
            </a:r>
            <a:r>
              <a:rPr sz="3200" spc="-470" dirty="0"/>
              <a:t>n</a:t>
            </a:r>
            <a:r>
              <a:rPr sz="3200" spc="-160" dirty="0"/>
              <a:t>t</a:t>
            </a:r>
            <a:r>
              <a:rPr sz="3200" spc="-180" dirty="0"/>
              <a:t>r</a:t>
            </a:r>
            <a:r>
              <a:rPr sz="3200" spc="-114" dirty="0"/>
              <a:t>o</a:t>
            </a:r>
            <a:r>
              <a:rPr sz="3200" spc="-125" dirty="0"/>
              <a:t>d</a:t>
            </a:r>
            <a:r>
              <a:rPr sz="3200" spc="-185" dirty="0"/>
              <a:t>u</a:t>
            </a:r>
            <a:r>
              <a:rPr sz="3200" spc="-254" dirty="0"/>
              <a:t>c</a:t>
            </a:r>
            <a:r>
              <a:rPr sz="3200" spc="-140" dirty="0"/>
              <a:t>t</a:t>
            </a:r>
            <a:r>
              <a:rPr sz="3200" spc="-110" dirty="0"/>
              <a:t>i</a:t>
            </a:r>
            <a:r>
              <a:rPr sz="3200" spc="-150" dirty="0"/>
              <a:t>on</a:t>
            </a:r>
            <a:r>
              <a:rPr sz="3200" spc="-300" dirty="0"/>
              <a:t> </a:t>
            </a:r>
            <a:r>
              <a:rPr sz="3200" spc="-145" dirty="0"/>
              <a:t>to</a:t>
            </a:r>
            <a:r>
              <a:rPr sz="3200" spc="-295" dirty="0"/>
              <a:t> </a:t>
            </a:r>
            <a:r>
              <a:rPr sz="3200" spc="-160" dirty="0"/>
              <a:t>Mo</a:t>
            </a:r>
            <a:r>
              <a:rPr sz="3200" spc="-145" dirty="0"/>
              <a:t>ng</a:t>
            </a:r>
            <a:r>
              <a:rPr sz="3200" spc="-160" dirty="0"/>
              <a:t>oD</a:t>
            </a:r>
            <a:r>
              <a:rPr sz="3200" spc="-265" dirty="0"/>
              <a:t>B</a:t>
            </a:r>
            <a:endParaRPr sz="32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Scalability</a:t>
            </a:r>
            <a:r>
              <a:rPr spc="-254" dirty="0"/>
              <a:t> </a:t>
            </a:r>
            <a:r>
              <a:rPr spc="-270" dirty="0"/>
              <a:t>Issues</a:t>
            </a:r>
            <a:r>
              <a:rPr spc="-254" dirty="0"/>
              <a:t> </a:t>
            </a:r>
            <a:r>
              <a:rPr spc="-385" dirty="0"/>
              <a:t>–</a:t>
            </a:r>
            <a:r>
              <a:rPr spc="-250" dirty="0"/>
              <a:t> </a:t>
            </a:r>
            <a:r>
              <a:rPr spc="-165" dirty="0"/>
              <a:t>Relational</a:t>
            </a:r>
            <a:r>
              <a:rPr spc="-254" dirty="0"/>
              <a:t> </a:t>
            </a:r>
            <a:r>
              <a:rPr spc="-165" dirty="0"/>
              <a:t>Style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2737485" cy="105219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Solutions?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812165" algn="l"/>
              </a:tabLst>
            </a:pPr>
            <a:r>
              <a:rPr sz="900" spc="-105" dirty="0">
                <a:latin typeface="Trebuchet MS" panose="020B0603020202020204"/>
                <a:cs typeface="Trebuchet MS" panose="020B0603020202020204"/>
              </a:rPr>
              <a:t>1</a:t>
            </a:r>
            <a:r>
              <a:rPr sz="900" spc="-65" dirty="0">
                <a:latin typeface="Trebuchet MS" panose="020B0603020202020204"/>
                <a:cs typeface="Trebuchet MS" panose="020B0603020202020204"/>
              </a:rPr>
              <a:t>.</a:t>
            </a:r>
            <a:r>
              <a:rPr sz="900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10" dirty="0">
                <a:latin typeface="Trebuchet MS" panose="020B0603020202020204"/>
                <a:cs typeface="Trebuchet MS" panose="020B0603020202020204"/>
              </a:rPr>
              <a:t>-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nor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ali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z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abl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469900">
              <a:lnSpc>
                <a:spcPct val="100000"/>
              </a:lnSpc>
              <a:spcBef>
                <a:spcPts val="435"/>
              </a:spcBef>
              <a:tabLst>
                <a:tab pos="812165" algn="l"/>
              </a:tabLst>
            </a:pPr>
            <a:r>
              <a:rPr sz="900" spc="-105" dirty="0">
                <a:latin typeface="Trebuchet MS" panose="020B0603020202020204"/>
                <a:cs typeface="Trebuchet MS" panose="020B0603020202020204"/>
              </a:rPr>
              <a:t>2</a:t>
            </a:r>
            <a:r>
              <a:rPr sz="900" spc="-65" dirty="0">
                <a:latin typeface="Trebuchet MS" panose="020B0603020202020204"/>
                <a:cs typeface="Trebuchet MS" panose="020B0603020202020204"/>
              </a:rPr>
              <a:t>.</a:t>
            </a:r>
            <a:r>
              <a:rPr sz="900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el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x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co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en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cy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7667" y="3296404"/>
            <a:ext cx="1737359" cy="1216151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40025" y="3349625"/>
          <a:ext cx="1600200" cy="1097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Id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F69240"/>
                      </a:solidFill>
                      <a:prstDash val="solid"/>
                    </a:lnL>
                    <a:lnT w="6350">
                      <a:solidFill>
                        <a:srgbClr val="F6924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Name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3200" y="3352800"/>
            <a:ext cx="1600200" cy="1097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7461" y="2839204"/>
            <a:ext cx="1508753" cy="1216147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39825" y="2895600"/>
          <a:ext cx="1371600" cy="1097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Id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F69240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This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6350">
                      <a:solidFill>
                        <a:srgbClr val="F69240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3000" y="2895600"/>
            <a:ext cx="1371600" cy="109728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4661" y="4515603"/>
            <a:ext cx="1508753" cy="1216147"/>
          </a:xfrm>
          <a:prstGeom prst="rect">
            <a:avLst/>
          </a:prstGeom>
        </p:spPr>
      </p:pic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597025" y="4572000"/>
          <a:ext cx="1371600" cy="1097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Id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F69240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That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6350">
                      <a:solidFill>
                        <a:srgbClr val="F69240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00200" y="4572000"/>
            <a:ext cx="1371600" cy="109728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4735067" y="3296405"/>
            <a:ext cx="3566160" cy="1582420"/>
            <a:chOff x="4735067" y="3296405"/>
            <a:chExt cx="3566160" cy="158242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5067" y="3296405"/>
              <a:ext cx="3566159" cy="15819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00600" y="3352800"/>
              <a:ext cx="3429000" cy="146303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800600" y="3352799"/>
              <a:ext cx="3429000" cy="365760"/>
            </a:xfrm>
            <a:custGeom>
              <a:avLst/>
              <a:gdLst/>
              <a:ahLst/>
              <a:cxnLst/>
              <a:rect l="l" t="t" r="r" b="b"/>
              <a:pathLst>
                <a:path w="3429000" h="365760">
                  <a:moveTo>
                    <a:pt x="3429000" y="0"/>
                  </a:moveTo>
                  <a:lnTo>
                    <a:pt x="2571750" y="0"/>
                  </a:lnTo>
                  <a:lnTo>
                    <a:pt x="1714500" y="0"/>
                  </a:lnTo>
                  <a:lnTo>
                    <a:pt x="85725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857250" y="365760"/>
                  </a:lnTo>
                  <a:lnTo>
                    <a:pt x="1714500" y="365760"/>
                  </a:lnTo>
                  <a:lnTo>
                    <a:pt x="2571750" y="365760"/>
                  </a:lnTo>
                  <a:lnTo>
                    <a:pt x="3429000" y="365760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00600" y="3718559"/>
              <a:ext cx="3429000" cy="1097915"/>
            </a:xfrm>
            <a:custGeom>
              <a:avLst/>
              <a:gdLst/>
              <a:ahLst/>
              <a:cxnLst/>
              <a:rect l="l" t="t" r="r" b="b"/>
              <a:pathLst>
                <a:path w="3429000" h="1097914">
                  <a:moveTo>
                    <a:pt x="3429000" y="731520"/>
                  </a:moveTo>
                  <a:lnTo>
                    <a:pt x="2571750" y="731520"/>
                  </a:lnTo>
                  <a:lnTo>
                    <a:pt x="1714500" y="731520"/>
                  </a:lnTo>
                  <a:lnTo>
                    <a:pt x="857250" y="731520"/>
                  </a:lnTo>
                  <a:lnTo>
                    <a:pt x="0" y="731520"/>
                  </a:lnTo>
                  <a:lnTo>
                    <a:pt x="0" y="1097292"/>
                  </a:lnTo>
                  <a:lnTo>
                    <a:pt x="857250" y="1097292"/>
                  </a:lnTo>
                  <a:lnTo>
                    <a:pt x="1714500" y="1097292"/>
                  </a:lnTo>
                  <a:lnTo>
                    <a:pt x="2571750" y="1097292"/>
                  </a:lnTo>
                  <a:lnTo>
                    <a:pt x="3429000" y="1097292"/>
                  </a:lnTo>
                  <a:lnTo>
                    <a:pt x="3429000" y="731520"/>
                  </a:lnTo>
                  <a:close/>
                </a:path>
                <a:path w="3429000" h="1097914">
                  <a:moveTo>
                    <a:pt x="3429000" y="0"/>
                  </a:moveTo>
                  <a:lnTo>
                    <a:pt x="2571750" y="0"/>
                  </a:lnTo>
                  <a:lnTo>
                    <a:pt x="1714500" y="0"/>
                  </a:lnTo>
                  <a:lnTo>
                    <a:pt x="857250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857250" y="365772"/>
                  </a:lnTo>
                  <a:lnTo>
                    <a:pt x="1714500" y="365772"/>
                  </a:lnTo>
                  <a:lnTo>
                    <a:pt x="2571750" y="365772"/>
                  </a:lnTo>
                  <a:lnTo>
                    <a:pt x="3429000" y="36577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F79646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57850" y="3705859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3155"/>
                  </a:lnTo>
                </a:path>
              </a:pathLst>
            </a:custGeom>
            <a:ln w="635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15100" y="3705859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3155"/>
                  </a:lnTo>
                </a:path>
              </a:pathLst>
            </a:custGeom>
            <a:ln w="635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72350" y="3705859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3155"/>
                  </a:lnTo>
                </a:path>
              </a:pathLst>
            </a:custGeom>
            <a:ln w="635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97425" y="3718559"/>
              <a:ext cx="3435350" cy="0"/>
            </a:xfrm>
            <a:custGeom>
              <a:avLst/>
              <a:gdLst/>
              <a:ahLst/>
              <a:cxnLst/>
              <a:rect l="l" t="t" r="r" b="b"/>
              <a:pathLst>
                <a:path w="3435350">
                  <a:moveTo>
                    <a:pt x="0" y="0"/>
                  </a:moveTo>
                  <a:lnTo>
                    <a:pt x="343535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97425" y="4084319"/>
              <a:ext cx="3435350" cy="0"/>
            </a:xfrm>
            <a:custGeom>
              <a:avLst/>
              <a:gdLst/>
              <a:ahLst/>
              <a:cxnLst/>
              <a:rect l="l" t="t" r="r" b="b"/>
              <a:pathLst>
                <a:path w="3435350">
                  <a:moveTo>
                    <a:pt x="0" y="0"/>
                  </a:moveTo>
                  <a:lnTo>
                    <a:pt x="3435350" y="0"/>
                  </a:lnTo>
                </a:path>
              </a:pathLst>
            </a:custGeom>
            <a:ln w="635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97425" y="4450080"/>
              <a:ext cx="3435350" cy="0"/>
            </a:xfrm>
            <a:custGeom>
              <a:avLst/>
              <a:gdLst/>
              <a:ahLst/>
              <a:cxnLst/>
              <a:rect l="l" t="t" r="r" b="b"/>
              <a:pathLst>
                <a:path w="3435350">
                  <a:moveTo>
                    <a:pt x="0" y="0"/>
                  </a:moveTo>
                  <a:lnTo>
                    <a:pt x="3435350" y="0"/>
                  </a:lnTo>
                </a:path>
              </a:pathLst>
            </a:custGeom>
            <a:ln w="635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00600" y="3349625"/>
              <a:ext cx="0" cy="1469390"/>
            </a:xfrm>
            <a:custGeom>
              <a:avLst/>
              <a:gdLst/>
              <a:ahLst/>
              <a:cxnLst/>
              <a:rect l="l" t="t" r="r" b="b"/>
              <a:pathLst>
                <a:path h="1469389">
                  <a:moveTo>
                    <a:pt x="0" y="0"/>
                  </a:moveTo>
                  <a:lnTo>
                    <a:pt x="0" y="1469390"/>
                  </a:lnTo>
                </a:path>
              </a:pathLst>
            </a:custGeom>
            <a:ln w="635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29600" y="3349625"/>
              <a:ext cx="0" cy="1469390"/>
            </a:xfrm>
            <a:custGeom>
              <a:avLst/>
              <a:gdLst/>
              <a:ahLst/>
              <a:cxnLst/>
              <a:rect l="l" t="t" r="r" b="b"/>
              <a:pathLst>
                <a:path h="1469389">
                  <a:moveTo>
                    <a:pt x="0" y="0"/>
                  </a:moveTo>
                  <a:lnTo>
                    <a:pt x="0" y="1469390"/>
                  </a:lnTo>
                </a:path>
              </a:pathLst>
            </a:custGeom>
            <a:ln w="635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97425" y="3352800"/>
              <a:ext cx="3435350" cy="0"/>
            </a:xfrm>
            <a:custGeom>
              <a:avLst/>
              <a:gdLst/>
              <a:ahLst/>
              <a:cxnLst/>
              <a:rect l="l" t="t" r="r" b="b"/>
              <a:pathLst>
                <a:path w="3435350">
                  <a:moveTo>
                    <a:pt x="0" y="0"/>
                  </a:moveTo>
                  <a:lnTo>
                    <a:pt x="3435350" y="0"/>
                  </a:lnTo>
                </a:path>
              </a:pathLst>
            </a:custGeom>
            <a:ln w="635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97425" y="4815839"/>
              <a:ext cx="3435350" cy="0"/>
            </a:xfrm>
            <a:custGeom>
              <a:avLst/>
              <a:gdLst/>
              <a:ahLst/>
              <a:cxnLst/>
              <a:rect l="l" t="t" r="r" b="b"/>
              <a:pathLst>
                <a:path w="3435350">
                  <a:moveTo>
                    <a:pt x="0" y="0"/>
                  </a:moveTo>
                  <a:lnTo>
                    <a:pt x="3435350" y="0"/>
                  </a:lnTo>
                </a:path>
              </a:pathLst>
            </a:custGeom>
            <a:ln w="635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879340" y="3375152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Id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36590" y="3375152"/>
            <a:ext cx="429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800" b="1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1800" b="1" spc="-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is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93840" y="3375152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800" b="1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18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at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51090" y="3375152"/>
            <a:ext cx="607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18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ame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114541" y="2830576"/>
            <a:ext cx="2961640" cy="3035300"/>
            <a:chOff x="5114541" y="2830576"/>
            <a:chExt cx="2961640" cy="3035300"/>
          </a:xfrm>
        </p:grpSpPr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14541" y="2830576"/>
              <a:ext cx="2961121" cy="303529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45124" y="4038576"/>
              <a:ext cx="1350251" cy="61112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182361" y="2896362"/>
              <a:ext cx="2819400" cy="2895600"/>
            </a:xfrm>
            <a:custGeom>
              <a:avLst/>
              <a:gdLst/>
              <a:ahLst/>
              <a:cxnLst/>
              <a:rect l="l" t="t" r="r" b="b"/>
              <a:pathLst>
                <a:path w="2819400" h="2895600">
                  <a:moveTo>
                    <a:pt x="1732932" y="2857500"/>
                  </a:moveTo>
                  <a:lnTo>
                    <a:pt x="1086467" y="2857500"/>
                  </a:lnTo>
                  <a:lnTo>
                    <a:pt x="1222242" y="2895600"/>
                  </a:lnTo>
                  <a:lnTo>
                    <a:pt x="1597157" y="2895600"/>
                  </a:lnTo>
                  <a:lnTo>
                    <a:pt x="1732932" y="2857500"/>
                  </a:lnTo>
                  <a:close/>
                </a:path>
                <a:path w="2819400" h="2895600">
                  <a:moveTo>
                    <a:pt x="1777141" y="50800"/>
                  </a:moveTo>
                  <a:lnTo>
                    <a:pt x="1042258" y="50800"/>
                  </a:lnTo>
                  <a:lnTo>
                    <a:pt x="998614" y="63500"/>
                  </a:lnTo>
                  <a:lnTo>
                    <a:pt x="955561" y="88900"/>
                  </a:lnTo>
                  <a:lnTo>
                    <a:pt x="871325" y="114300"/>
                  </a:lnTo>
                  <a:lnTo>
                    <a:pt x="830192" y="139700"/>
                  </a:lnTo>
                  <a:lnTo>
                    <a:pt x="789747" y="152400"/>
                  </a:lnTo>
                  <a:lnTo>
                    <a:pt x="750016" y="177800"/>
                  </a:lnTo>
                  <a:lnTo>
                    <a:pt x="711024" y="190500"/>
                  </a:lnTo>
                  <a:lnTo>
                    <a:pt x="672795" y="215900"/>
                  </a:lnTo>
                  <a:lnTo>
                    <a:pt x="635353" y="241300"/>
                  </a:lnTo>
                  <a:lnTo>
                    <a:pt x="598724" y="266700"/>
                  </a:lnTo>
                  <a:lnTo>
                    <a:pt x="562932" y="292100"/>
                  </a:lnTo>
                  <a:lnTo>
                    <a:pt x="528002" y="330200"/>
                  </a:lnTo>
                  <a:lnTo>
                    <a:pt x="493958" y="355600"/>
                  </a:lnTo>
                  <a:lnTo>
                    <a:pt x="460826" y="381000"/>
                  </a:lnTo>
                  <a:lnTo>
                    <a:pt x="428629" y="419100"/>
                  </a:lnTo>
                  <a:lnTo>
                    <a:pt x="397393" y="444500"/>
                  </a:lnTo>
                  <a:lnTo>
                    <a:pt x="367141" y="482600"/>
                  </a:lnTo>
                  <a:lnTo>
                    <a:pt x="337900" y="508000"/>
                  </a:lnTo>
                  <a:lnTo>
                    <a:pt x="309693" y="546100"/>
                  </a:lnTo>
                  <a:lnTo>
                    <a:pt x="282545" y="584200"/>
                  </a:lnTo>
                  <a:lnTo>
                    <a:pt x="256481" y="622300"/>
                  </a:lnTo>
                  <a:lnTo>
                    <a:pt x="231526" y="660400"/>
                  </a:lnTo>
                  <a:lnTo>
                    <a:pt x="207704" y="698500"/>
                  </a:lnTo>
                  <a:lnTo>
                    <a:pt x="185039" y="736600"/>
                  </a:lnTo>
                  <a:lnTo>
                    <a:pt x="163557" y="774700"/>
                  </a:lnTo>
                  <a:lnTo>
                    <a:pt x="143282" y="812800"/>
                  </a:lnTo>
                  <a:lnTo>
                    <a:pt x="124239" y="863600"/>
                  </a:lnTo>
                  <a:lnTo>
                    <a:pt x="106453" y="901700"/>
                  </a:lnTo>
                  <a:lnTo>
                    <a:pt x="89947" y="939800"/>
                  </a:lnTo>
                  <a:lnTo>
                    <a:pt x="74748" y="990600"/>
                  </a:lnTo>
                  <a:lnTo>
                    <a:pt x="60878" y="1028700"/>
                  </a:lnTo>
                  <a:lnTo>
                    <a:pt x="48365" y="1079500"/>
                  </a:lnTo>
                  <a:lnTo>
                    <a:pt x="37230" y="1117600"/>
                  </a:lnTo>
                  <a:lnTo>
                    <a:pt x="27501" y="1168400"/>
                  </a:lnTo>
                  <a:lnTo>
                    <a:pt x="19200" y="1219200"/>
                  </a:lnTo>
                  <a:lnTo>
                    <a:pt x="12354" y="1257300"/>
                  </a:lnTo>
                  <a:lnTo>
                    <a:pt x="6986" y="1308100"/>
                  </a:lnTo>
                  <a:lnTo>
                    <a:pt x="3121" y="1358900"/>
                  </a:lnTo>
                  <a:lnTo>
                    <a:pt x="784" y="1409700"/>
                  </a:lnTo>
                  <a:lnTo>
                    <a:pt x="0" y="1447800"/>
                  </a:lnTo>
                  <a:lnTo>
                    <a:pt x="784" y="1498600"/>
                  </a:lnTo>
                  <a:lnTo>
                    <a:pt x="3121" y="1549400"/>
                  </a:lnTo>
                  <a:lnTo>
                    <a:pt x="6986" y="1600200"/>
                  </a:lnTo>
                  <a:lnTo>
                    <a:pt x="12354" y="1651000"/>
                  </a:lnTo>
                  <a:lnTo>
                    <a:pt x="19200" y="1689100"/>
                  </a:lnTo>
                  <a:lnTo>
                    <a:pt x="27501" y="1739900"/>
                  </a:lnTo>
                  <a:lnTo>
                    <a:pt x="37230" y="1790700"/>
                  </a:lnTo>
                  <a:lnTo>
                    <a:pt x="48365" y="1828800"/>
                  </a:lnTo>
                  <a:lnTo>
                    <a:pt x="60878" y="1879600"/>
                  </a:lnTo>
                  <a:lnTo>
                    <a:pt x="74748" y="1917700"/>
                  </a:lnTo>
                  <a:lnTo>
                    <a:pt x="89947" y="1968500"/>
                  </a:lnTo>
                  <a:lnTo>
                    <a:pt x="106453" y="2006600"/>
                  </a:lnTo>
                  <a:lnTo>
                    <a:pt x="124239" y="2044700"/>
                  </a:lnTo>
                  <a:lnTo>
                    <a:pt x="143282" y="2095500"/>
                  </a:lnTo>
                  <a:lnTo>
                    <a:pt x="163557" y="2133600"/>
                  </a:lnTo>
                  <a:lnTo>
                    <a:pt x="185039" y="2171700"/>
                  </a:lnTo>
                  <a:lnTo>
                    <a:pt x="207704" y="2209800"/>
                  </a:lnTo>
                  <a:lnTo>
                    <a:pt x="231526" y="2247900"/>
                  </a:lnTo>
                  <a:lnTo>
                    <a:pt x="256481" y="2286000"/>
                  </a:lnTo>
                  <a:lnTo>
                    <a:pt x="282545" y="2324100"/>
                  </a:lnTo>
                  <a:lnTo>
                    <a:pt x="309693" y="2362200"/>
                  </a:lnTo>
                  <a:lnTo>
                    <a:pt x="337900" y="2400300"/>
                  </a:lnTo>
                  <a:lnTo>
                    <a:pt x="367141" y="2425700"/>
                  </a:lnTo>
                  <a:lnTo>
                    <a:pt x="397393" y="2463800"/>
                  </a:lnTo>
                  <a:lnTo>
                    <a:pt x="428629" y="2489200"/>
                  </a:lnTo>
                  <a:lnTo>
                    <a:pt x="460826" y="2527300"/>
                  </a:lnTo>
                  <a:lnTo>
                    <a:pt x="493958" y="2552700"/>
                  </a:lnTo>
                  <a:lnTo>
                    <a:pt x="528002" y="2578100"/>
                  </a:lnTo>
                  <a:lnTo>
                    <a:pt x="562932" y="2616200"/>
                  </a:lnTo>
                  <a:lnTo>
                    <a:pt x="598724" y="2641600"/>
                  </a:lnTo>
                  <a:lnTo>
                    <a:pt x="635353" y="2667000"/>
                  </a:lnTo>
                  <a:lnTo>
                    <a:pt x="672795" y="2692400"/>
                  </a:lnTo>
                  <a:lnTo>
                    <a:pt x="711024" y="2717800"/>
                  </a:lnTo>
                  <a:lnTo>
                    <a:pt x="750016" y="2730500"/>
                  </a:lnTo>
                  <a:lnTo>
                    <a:pt x="789747" y="2755900"/>
                  </a:lnTo>
                  <a:lnTo>
                    <a:pt x="830192" y="2768600"/>
                  </a:lnTo>
                  <a:lnTo>
                    <a:pt x="871325" y="2794000"/>
                  </a:lnTo>
                  <a:lnTo>
                    <a:pt x="955561" y="2819400"/>
                  </a:lnTo>
                  <a:lnTo>
                    <a:pt x="998614" y="2844800"/>
                  </a:lnTo>
                  <a:lnTo>
                    <a:pt x="1042258" y="2857500"/>
                  </a:lnTo>
                  <a:lnTo>
                    <a:pt x="1777141" y="2857500"/>
                  </a:lnTo>
                  <a:lnTo>
                    <a:pt x="1820785" y="2844800"/>
                  </a:lnTo>
                  <a:lnTo>
                    <a:pt x="1863838" y="2819400"/>
                  </a:lnTo>
                  <a:lnTo>
                    <a:pt x="1948074" y="2794000"/>
                  </a:lnTo>
                  <a:lnTo>
                    <a:pt x="1989207" y="2768600"/>
                  </a:lnTo>
                  <a:lnTo>
                    <a:pt x="2029652" y="2755900"/>
                  </a:lnTo>
                  <a:lnTo>
                    <a:pt x="2069383" y="2730500"/>
                  </a:lnTo>
                  <a:lnTo>
                    <a:pt x="2108375" y="2717800"/>
                  </a:lnTo>
                  <a:lnTo>
                    <a:pt x="2146604" y="2692400"/>
                  </a:lnTo>
                  <a:lnTo>
                    <a:pt x="2184046" y="2667000"/>
                  </a:lnTo>
                  <a:lnTo>
                    <a:pt x="2220675" y="2641600"/>
                  </a:lnTo>
                  <a:lnTo>
                    <a:pt x="1297403" y="2641600"/>
                  </a:lnTo>
                  <a:lnTo>
                    <a:pt x="1251499" y="2628900"/>
                  </a:lnTo>
                  <a:lnTo>
                    <a:pt x="1205796" y="2628900"/>
                  </a:lnTo>
                  <a:lnTo>
                    <a:pt x="1026175" y="2578100"/>
                  </a:lnTo>
                  <a:lnTo>
                    <a:pt x="982362" y="2552700"/>
                  </a:lnTo>
                  <a:lnTo>
                    <a:pt x="939103" y="2540000"/>
                  </a:lnTo>
                  <a:lnTo>
                    <a:pt x="854486" y="2489200"/>
                  </a:lnTo>
                  <a:lnTo>
                    <a:pt x="813245" y="2463800"/>
                  </a:lnTo>
                  <a:lnTo>
                    <a:pt x="772794" y="2438400"/>
                  </a:lnTo>
                  <a:lnTo>
                    <a:pt x="733193" y="2413000"/>
                  </a:lnTo>
                  <a:lnTo>
                    <a:pt x="694499" y="2387600"/>
                  </a:lnTo>
                  <a:lnTo>
                    <a:pt x="658018" y="2349500"/>
                  </a:lnTo>
                  <a:lnTo>
                    <a:pt x="623096" y="2324100"/>
                  </a:lnTo>
                  <a:lnTo>
                    <a:pt x="589740" y="2286000"/>
                  </a:lnTo>
                  <a:lnTo>
                    <a:pt x="557954" y="2247900"/>
                  </a:lnTo>
                  <a:lnTo>
                    <a:pt x="527746" y="2209800"/>
                  </a:lnTo>
                  <a:lnTo>
                    <a:pt x="499122" y="2184400"/>
                  </a:lnTo>
                  <a:lnTo>
                    <a:pt x="472086" y="2146300"/>
                  </a:lnTo>
                  <a:lnTo>
                    <a:pt x="446645" y="2108200"/>
                  </a:lnTo>
                  <a:lnTo>
                    <a:pt x="422805" y="2057400"/>
                  </a:lnTo>
                  <a:lnTo>
                    <a:pt x="400572" y="2019300"/>
                  </a:lnTo>
                  <a:lnTo>
                    <a:pt x="379952" y="1981200"/>
                  </a:lnTo>
                  <a:lnTo>
                    <a:pt x="360951" y="1943100"/>
                  </a:lnTo>
                  <a:lnTo>
                    <a:pt x="343574" y="1892300"/>
                  </a:lnTo>
                  <a:lnTo>
                    <a:pt x="327828" y="1854200"/>
                  </a:lnTo>
                  <a:lnTo>
                    <a:pt x="313718" y="1816100"/>
                  </a:lnTo>
                  <a:lnTo>
                    <a:pt x="301251" y="1765300"/>
                  </a:lnTo>
                  <a:lnTo>
                    <a:pt x="290432" y="1727200"/>
                  </a:lnTo>
                  <a:lnTo>
                    <a:pt x="281267" y="1676400"/>
                  </a:lnTo>
                  <a:lnTo>
                    <a:pt x="273763" y="1638300"/>
                  </a:lnTo>
                  <a:lnTo>
                    <a:pt x="267925" y="1587500"/>
                  </a:lnTo>
                  <a:lnTo>
                    <a:pt x="263759" y="1549400"/>
                  </a:lnTo>
                  <a:lnTo>
                    <a:pt x="261271" y="1498600"/>
                  </a:lnTo>
                  <a:lnTo>
                    <a:pt x="260467" y="1447800"/>
                  </a:lnTo>
                  <a:lnTo>
                    <a:pt x="261353" y="1409700"/>
                  </a:lnTo>
                  <a:lnTo>
                    <a:pt x="263935" y="1358900"/>
                  </a:lnTo>
                  <a:lnTo>
                    <a:pt x="268219" y="1320800"/>
                  </a:lnTo>
                  <a:lnTo>
                    <a:pt x="274210" y="1270000"/>
                  </a:lnTo>
                  <a:lnTo>
                    <a:pt x="281915" y="1219200"/>
                  </a:lnTo>
                  <a:lnTo>
                    <a:pt x="291339" y="1181100"/>
                  </a:lnTo>
                  <a:lnTo>
                    <a:pt x="302489" y="1130300"/>
                  </a:lnTo>
                  <a:lnTo>
                    <a:pt x="315371" y="1092200"/>
                  </a:lnTo>
                  <a:lnTo>
                    <a:pt x="329989" y="1041400"/>
                  </a:lnTo>
                  <a:lnTo>
                    <a:pt x="346352" y="1003300"/>
                  </a:lnTo>
                  <a:lnTo>
                    <a:pt x="364463" y="965200"/>
                  </a:lnTo>
                  <a:lnTo>
                    <a:pt x="384329" y="914400"/>
                  </a:lnTo>
                  <a:lnTo>
                    <a:pt x="405957" y="876300"/>
                  </a:lnTo>
                  <a:lnTo>
                    <a:pt x="429351" y="838200"/>
                  </a:lnTo>
                  <a:lnTo>
                    <a:pt x="454519" y="800100"/>
                  </a:lnTo>
                  <a:lnTo>
                    <a:pt x="481465" y="749300"/>
                  </a:lnTo>
                  <a:lnTo>
                    <a:pt x="510197" y="711200"/>
                  </a:lnTo>
                  <a:lnTo>
                    <a:pt x="862934" y="711200"/>
                  </a:lnTo>
                  <a:lnTo>
                    <a:pt x="689876" y="533400"/>
                  </a:lnTo>
                  <a:lnTo>
                    <a:pt x="728418" y="495300"/>
                  </a:lnTo>
                  <a:lnTo>
                    <a:pt x="767877" y="469900"/>
                  </a:lnTo>
                  <a:lnTo>
                    <a:pt x="808194" y="444500"/>
                  </a:lnTo>
                  <a:lnTo>
                    <a:pt x="849311" y="419100"/>
                  </a:lnTo>
                  <a:lnTo>
                    <a:pt x="933710" y="368300"/>
                  </a:lnTo>
                  <a:lnTo>
                    <a:pt x="1020600" y="342900"/>
                  </a:lnTo>
                  <a:lnTo>
                    <a:pt x="1064833" y="317500"/>
                  </a:lnTo>
                  <a:lnTo>
                    <a:pt x="1154579" y="292100"/>
                  </a:lnTo>
                  <a:lnTo>
                    <a:pt x="1199974" y="292100"/>
                  </a:lnTo>
                  <a:lnTo>
                    <a:pt x="1245639" y="279400"/>
                  </a:lnTo>
                  <a:lnTo>
                    <a:pt x="1291515" y="279400"/>
                  </a:lnTo>
                  <a:lnTo>
                    <a:pt x="1337543" y="266700"/>
                  </a:lnTo>
                  <a:lnTo>
                    <a:pt x="2220675" y="266700"/>
                  </a:lnTo>
                  <a:lnTo>
                    <a:pt x="2184046" y="241300"/>
                  </a:lnTo>
                  <a:lnTo>
                    <a:pt x="2146604" y="215900"/>
                  </a:lnTo>
                  <a:lnTo>
                    <a:pt x="2108375" y="190500"/>
                  </a:lnTo>
                  <a:lnTo>
                    <a:pt x="2069383" y="177800"/>
                  </a:lnTo>
                  <a:lnTo>
                    <a:pt x="2029652" y="152400"/>
                  </a:lnTo>
                  <a:lnTo>
                    <a:pt x="1989207" y="139700"/>
                  </a:lnTo>
                  <a:lnTo>
                    <a:pt x="1948074" y="114300"/>
                  </a:lnTo>
                  <a:lnTo>
                    <a:pt x="1863838" y="88900"/>
                  </a:lnTo>
                  <a:lnTo>
                    <a:pt x="1820785" y="63500"/>
                  </a:lnTo>
                  <a:lnTo>
                    <a:pt x="1777141" y="50800"/>
                  </a:lnTo>
                  <a:close/>
                </a:path>
                <a:path w="2819400" h="2895600">
                  <a:moveTo>
                    <a:pt x="862934" y="711200"/>
                  </a:moveTo>
                  <a:lnTo>
                    <a:pt x="510197" y="711200"/>
                  </a:lnTo>
                  <a:lnTo>
                    <a:pt x="2129523" y="2374900"/>
                  </a:lnTo>
                  <a:lnTo>
                    <a:pt x="2090981" y="2413000"/>
                  </a:lnTo>
                  <a:lnTo>
                    <a:pt x="2051522" y="2438400"/>
                  </a:lnTo>
                  <a:lnTo>
                    <a:pt x="2011205" y="2463800"/>
                  </a:lnTo>
                  <a:lnTo>
                    <a:pt x="1970088" y="2489200"/>
                  </a:lnTo>
                  <a:lnTo>
                    <a:pt x="1885689" y="2540000"/>
                  </a:lnTo>
                  <a:lnTo>
                    <a:pt x="1798799" y="2565400"/>
                  </a:lnTo>
                  <a:lnTo>
                    <a:pt x="1754566" y="2590800"/>
                  </a:lnTo>
                  <a:lnTo>
                    <a:pt x="1664820" y="2616200"/>
                  </a:lnTo>
                  <a:lnTo>
                    <a:pt x="1619425" y="2616200"/>
                  </a:lnTo>
                  <a:lnTo>
                    <a:pt x="1573760" y="2628900"/>
                  </a:lnTo>
                  <a:lnTo>
                    <a:pt x="1527884" y="2628900"/>
                  </a:lnTo>
                  <a:lnTo>
                    <a:pt x="1481856" y="2641600"/>
                  </a:lnTo>
                  <a:lnTo>
                    <a:pt x="2220675" y="2641600"/>
                  </a:lnTo>
                  <a:lnTo>
                    <a:pt x="2256467" y="2616200"/>
                  </a:lnTo>
                  <a:lnTo>
                    <a:pt x="2291397" y="2578100"/>
                  </a:lnTo>
                  <a:lnTo>
                    <a:pt x="2325441" y="2552700"/>
                  </a:lnTo>
                  <a:lnTo>
                    <a:pt x="2358573" y="2527300"/>
                  </a:lnTo>
                  <a:lnTo>
                    <a:pt x="2390770" y="2489200"/>
                  </a:lnTo>
                  <a:lnTo>
                    <a:pt x="2422006" y="2463800"/>
                  </a:lnTo>
                  <a:lnTo>
                    <a:pt x="2452258" y="2425700"/>
                  </a:lnTo>
                  <a:lnTo>
                    <a:pt x="2481499" y="2400300"/>
                  </a:lnTo>
                  <a:lnTo>
                    <a:pt x="2509706" y="2362200"/>
                  </a:lnTo>
                  <a:lnTo>
                    <a:pt x="2536854" y="2324100"/>
                  </a:lnTo>
                  <a:lnTo>
                    <a:pt x="2562918" y="2286000"/>
                  </a:lnTo>
                  <a:lnTo>
                    <a:pt x="2587873" y="2247900"/>
                  </a:lnTo>
                  <a:lnTo>
                    <a:pt x="2611695" y="2209800"/>
                  </a:lnTo>
                  <a:lnTo>
                    <a:pt x="2619250" y="2197100"/>
                  </a:lnTo>
                  <a:lnTo>
                    <a:pt x="2309202" y="2197100"/>
                  </a:lnTo>
                  <a:lnTo>
                    <a:pt x="862934" y="711200"/>
                  </a:lnTo>
                  <a:close/>
                </a:path>
                <a:path w="2819400" h="2895600">
                  <a:moveTo>
                    <a:pt x="2220675" y="266700"/>
                  </a:moveTo>
                  <a:lnTo>
                    <a:pt x="1521996" y="266700"/>
                  </a:lnTo>
                  <a:lnTo>
                    <a:pt x="1567900" y="279400"/>
                  </a:lnTo>
                  <a:lnTo>
                    <a:pt x="1613603" y="279400"/>
                  </a:lnTo>
                  <a:lnTo>
                    <a:pt x="1793224" y="330200"/>
                  </a:lnTo>
                  <a:lnTo>
                    <a:pt x="1837037" y="355600"/>
                  </a:lnTo>
                  <a:lnTo>
                    <a:pt x="1880296" y="368300"/>
                  </a:lnTo>
                  <a:lnTo>
                    <a:pt x="1964913" y="419100"/>
                  </a:lnTo>
                  <a:lnTo>
                    <a:pt x="2006154" y="444500"/>
                  </a:lnTo>
                  <a:lnTo>
                    <a:pt x="2046605" y="469900"/>
                  </a:lnTo>
                  <a:lnTo>
                    <a:pt x="2086206" y="495300"/>
                  </a:lnTo>
                  <a:lnTo>
                    <a:pt x="2124900" y="520700"/>
                  </a:lnTo>
                  <a:lnTo>
                    <a:pt x="2161381" y="558800"/>
                  </a:lnTo>
                  <a:lnTo>
                    <a:pt x="2196303" y="584200"/>
                  </a:lnTo>
                  <a:lnTo>
                    <a:pt x="2229659" y="622300"/>
                  </a:lnTo>
                  <a:lnTo>
                    <a:pt x="2261445" y="660400"/>
                  </a:lnTo>
                  <a:lnTo>
                    <a:pt x="2291653" y="698500"/>
                  </a:lnTo>
                  <a:lnTo>
                    <a:pt x="2320277" y="723900"/>
                  </a:lnTo>
                  <a:lnTo>
                    <a:pt x="2347313" y="762000"/>
                  </a:lnTo>
                  <a:lnTo>
                    <a:pt x="2372754" y="800100"/>
                  </a:lnTo>
                  <a:lnTo>
                    <a:pt x="2396594" y="850900"/>
                  </a:lnTo>
                  <a:lnTo>
                    <a:pt x="2418827" y="889000"/>
                  </a:lnTo>
                  <a:lnTo>
                    <a:pt x="2439447" y="927100"/>
                  </a:lnTo>
                  <a:lnTo>
                    <a:pt x="2458448" y="965200"/>
                  </a:lnTo>
                  <a:lnTo>
                    <a:pt x="2475825" y="1016000"/>
                  </a:lnTo>
                  <a:lnTo>
                    <a:pt x="2491571" y="1054100"/>
                  </a:lnTo>
                  <a:lnTo>
                    <a:pt x="2505681" y="1092200"/>
                  </a:lnTo>
                  <a:lnTo>
                    <a:pt x="2518148" y="1143000"/>
                  </a:lnTo>
                  <a:lnTo>
                    <a:pt x="2528967" y="1181100"/>
                  </a:lnTo>
                  <a:lnTo>
                    <a:pt x="2538132" y="1231900"/>
                  </a:lnTo>
                  <a:lnTo>
                    <a:pt x="2545636" y="1270000"/>
                  </a:lnTo>
                  <a:lnTo>
                    <a:pt x="2551474" y="1320800"/>
                  </a:lnTo>
                  <a:lnTo>
                    <a:pt x="2555640" y="1358900"/>
                  </a:lnTo>
                  <a:lnTo>
                    <a:pt x="2558128" y="1409700"/>
                  </a:lnTo>
                  <a:lnTo>
                    <a:pt x="2558932" y="1460500"/>
                  </a:lnTo>
                  <a:lnTo>
                    <a:pt x="2558046" y="1498600"/>
                  </a:lnTo>
                  <a:lnTo>
                    <a:pt x="2555464" y="1549400"/>
                  </a:lnTo>
                  <a:lnTo>
                    <a:pt x="2551180" y="1587500"/>
                  </a:lnTo>
                  <a:lnTo>
                    <a:pt x="2545189" y="1638300"/>
                  </a:lnTo>
                  <a:lnTo>
                    <a:pt x="2537484" y="1689100"/>
                  </a:lnTo>
                  <a:lnTo>
                    <a:pt x="2528060" y="1727200"/>
                  </a:lnTo>
                  <a:lnTo>
                    <a:pt x="2516910" y="1778000"/>
                  </a:lnTo>
                  <a:lnTo>
                    <a:pt x="2504028" y="1816100"/>
                  </a:lnTo>
                  <a:lnTo>
                    <a:pt x="2489410" y="1866900"/>
                  </a:lnTo>
                  <a:lnTo>
                    <a:pt x="2473047" y="1905000"/>
                  </a:lnTo>
                  <a:lnTo>
                    <a:pt x="2454936" y="1943100"/>
                  </a:lnTo>
                  <a:lnTo>
                    <a:pt x="2435070" y="1993900"/>
                  </a:lnTo>
                  <a:lnTo>
                    <a:pt x="2413442" y="2032000"/>
                  </a:lnTo>
                  <a:lnTo>
                    <a:pt x="2390048" y="2070100"/>
                  </a:lnTo>
                  <a:lnTo>
                    <a:pt x="2364880" y="2108200"/>
                  </a:lnTo>
                  <a:lnTo>
                    <a:pt x="2337934" y="2159000"/>
                  </a:lnTo>
                  <a:lnTo>
                    <a:pt x="2309202" y="2197100"/>
                  </a:lnTo>
                  <a:lnTo>
                    <a:pt x="2619250" y="2197100"/>
                  </a:lnTo>
                  <a:lnTo>
                    <a:pt x="2634360" y="2171700"/>
                  </a:lnTo>
                  <a:lnTo>
                    <a:pt x="2655842" y="2133600"/>
                  </a:lnTo>
                  <a:lnTo>
                    <a:pt x="2676117" y="2095500"/>
                  </a:lnTo>
                  <a:lnTo>
                    <a:pt x="2695160" y="2044700"/>
                  </a:lnTo>
                  <a:lnTo>
                    <a:pt x="2712946" y="2006600"/>
                  </a:lnTo>
                  <a:lnTo>
                    <a:pt x="2729452" y="1968500"/>
                  </a:lnTo>
                  <a:lnTo>
                    <a:pt x="2744651" y="1917700"/>
                  </a:lnTo>
                  <a:lnTo>
                    <a:pt x="2758521" y="1879600"/>
                  </a:lnTo>
                  <a:lnTo>
                    <a:pt x="2771034" y="1828800"/>
                  </a:lnTo>
                  <a:lnTo>
                    <a:pt x="2782169" y="1790700"/>
                  </a:lnTo>
                  <a:lnTo>
                    <a:pt x="2791898" y="1739900"/>
                  </a:lnTo>
                  <a:lnTo>
                    <a:pt x="2800199" y="1689100"/>
                  </a:lnTo>
                  <a:lnTo>
                    <a:pt x="2807045" y="1651000"/>
                  </a:lnTo>
                  <a:lnTo>
                    <a:pt x="2812413" y="1600200"/>
                  </a:lnTo>
                  <a:lnTo>
                    <a:pt x="2816278" y="1549400"/>
                  </a:lnTo>
                  <a:lnTo>
                    <a:pt x="2818615" y="1498600"/>
                  </a:lnTo>
                  <a:lnTo>
                    <a:pt x="2819400" y="1447800"/>
                  </a:lnTo>
                  <a:lnTo>
                    <a:pt x="2818615" y="1409700"/>
                  </a:lnTo>
                  <a:lnTo>
                    <a:pt x="2816278" y="1358900"/>
                  </a:lnTo>
                  <a:lnTo>
                    <a:pt x="2812413" y="1308100"/>
                  </a:lnTo>
                  <a:lnTo>
                    <a:pt x="2807045" y="1257300"/>
                  </a:lnTo>
                  <a:lnTo>
                    <a:pt x="2800199" y="1219200"/>
                  </a:lnTo>
                  <a:lnTo>
                    <a:pt x="2791898" y="1168400"/>
                  </a:lnTo>
                  <a:lnTo>
                    <a:pt x="2782169" y="1117600"/>
                  </a:lnTo>
                  <a:lnTo>
                    <a:pt x="2771034" y="1079500"/>
                  </a:lnTo>
                  <a:lnTo>
                    <a:pt x="2758521" y="1028700"/>
                  </a:lnTo>
                  <a:lnTo>
                    <a:pt x="2744651" y="990600"/>
                  </a:lnTo>
                  <a:lnTo>
                    <a:pt x="2729452" y="939800"/>
                  </a:lnTo>
                  <a:lnTo>
                    <a:pt x="2712946" y="901700"/>
                  </a:lnTo>
                  <a:lnTo>
                    <a:pt x="2695160" y="863600"/>
                  </a:lnTo>
                  <a:lnTo>
                    <a:pt x="2676117" y="812800"/>
                  </a:lnTo>
                  <a:lnTo>
                    <a:pt x="2655842" y="774700"/>
                  </a:lnTo>
                  <a:lnTo>
                    <a:pt x="2634360" y="736600"/>
                  </a:lnTo>
                  <a:lnTo>
                    <a:pt x="2611695" y="698500"/>
                  </a:lnTo>
                  <a:lnTo>
                    <a:pt x="2587873" y="660400"/>
                  </a:lnTo>
                  <a:lnTo>
                    <a:pt x="2562918" y="622300"/>
                  </a:lnTo>
                  <a:lnTo>
                    <a:pt x="2536854" y="584200"/>
                  </a:lnTo>
                  <a:lnTo>
                    <a:pt x="2509706" y="546100"/>
                  </a:lnTo>
                  <a:lnTo>
                    <a:pt x="2481499" y="508000"/>
                  </a:lnTo>
                  <a:lnTo>
                    <a:pt x="2452258" y="482600"/>
                  </a:lnTo>
                  <a:lnTo>
                    <a:pt x="2422006" y="444500"/>
                  </a:lnTo>
                  <a:lnTo>
                    <a:pt x="2390770" y="419100"/>
                  </a:lnTo>
                  <a:lnTo>
                    <a:pt x="2358573" y="381000"/>
                  </a:lnTo>
                  <a:lnTo>
                    <a:pt x="2325441" y="355600"/>
                  </a:lnTo>
                  <a:lnTo>
                    <a:pt x="2291397" y="330200"/>
                  </a:lnTo>
                  <a:lnTo>
                    <a:pt x="2256467" y="292100"/>
                  </a:lnTo>
                  <a:lnTo>
                    <a:pt x="2220675" y="266700"/>
                  </a:lnTo>
                  <a:close/>
                </a:path>
                <a:path w="2819400" h="2895600">
                  <a:moveTo>
                    <a:pt x="1597157" y="12700"/>
                  </a:moveTo>
                  <a:lnTo>
                    <a:pt x="1222242" y="12700"/>
                  </a:lnTo>
                  <a:lnTo>
                    <a:pt x="1086467" y="50800"/>
                  </a:lnTo>
                  <a:lnTo>
                    <a:pt x="1732932" y="50800"/>
                  </a:lnTo>
                  <a:lnTo>
                    <a:pt x="1597157" y="12700"/>
                  </a:lnTo>
                  <a:close/>
                </a:path>
                <a:path w="2819400" h="2895600">
                  <a:moveTo>
                    <a:pt x="1409700" y="0"/>
                  </a:moveTo>
                  <a:lnTo>
                    <a:pt x="1362221" y="12700"/>
                  </a:lnTo>
                  <a:lnTo>
                    <a:pt x="1457178" y="12700"/>
                  </a:lnTo>
                  <a:lnTo>
                    <a:pt x="1409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04560" y="4099572"/>
              <a:ext cx="1237487" cy="49681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000060" y="4094043"/>
              <a:ext cx="1203960" cy="463550"/>
            </a:xfrm>
            <a:custGeom>
              <a:avLst/>
              <a:gdLst/>
              <a:ahLst/>
              <a:cxnLst/>
              <a:rect l="l" t="t" r="r" b="b"/>
              <a:pathLst>
                <a:path w="1203959" h="463550">
                  <a:moveTo>
                    <a:pt x="477608" y="143332"/>
                  </a:moveTo>
                  <a:lnTo>
                    <a:pt x="427558" y="150490"/>
                  </a:lnTo>
                  <a:lnTo>
                    <a:pt x="382308" y="170916"/>
                  </a:lnTo>
                  <a:lnTo>
                    <a:pt x="343779" y="203046"/>
                  </a:lnTo>
                  <a:lnTo>
                    <a:pt x="313880" y="245300"/>
                  </a:lnTo>
                  <a:lnTo>
                    <a:pt x="294533" y="296087"/>
                  </a:lnTo>
                  <a:lnTo>
                    <a:pt x="287654" y="353847"/>
                  </a:lnTo>
                  <a:lnTo>
                    <a:pt x="288912" y="372104"/>
                  </a:lnTo>
                  <a:lnTo>
                    <a:pt x="303644" y="416229"/>
                  </a:lnTo>
                  <a:lnTo>
                    <a:pt x="330190" y="445186"/>
                  </a:lnTo>
                  <a:lnTo>
                    <a:pt x="372173" y="462169"/>
                  </a:lnTo>
                  <a:lnTo>
                    <a:pt x="382231" y="462826"/>
                  </a:lnTo>
                  <a:lnTo>
                    <a:pt x="403436" y="462319"/>
                  </a:lnTo>
                  <a:lnTo>
                    <a:pt x="441558" y="455809"/>
                  </a:lnTo>
                  <a:lnTo>
                    <a:pt x="492313" y="429885"/>
                  </a:lnTo>
                  <a:lnTo>
                    <a:pt x="516620" y="409422"/>
                  </a:lnTo>
                  <a:lnTo>
                    <a:pt x="397319" y="409422"/>
                  </a:lnTo>
                  <a:lnTo>
                    <a:pt x="388187" y="408148"/>
                  </a:lnTo>
                  <a:lnTo>
                    <a:pt x="359757" y="381815"/>
                  </a:lnTo>
                  <a:lnTo>
                    <a:pt x="352031" y="343560"/>
                  </a:lnTo>
                  <a:lnTo>
                    <a:pt x="353288" y="324276"/>
                  </a:lnTo>
                  <a:lnTo>
                    <a:pt x="368858" y="271030"/>
                  </a:lnTo>
                  <a:lnTo>
                    <a:pt x="398498" y="228518"/>
                  </a:lnTo>
                  <a:lnTo>
                    <a:pt x="436933" y="202231"/>
                  </a:lnTo>
                  <a:lnTo>
                    <a:pt x="464565" y="196735"/>
                  </a:lnTo>
                  <a:lnTo>
                    <a:pt x="565039" y="196735"/>
                  </a:lnTo>
                  <a:lnTo>
                    <a:pt x="561306" y="189585"/>
                  </a:lnTo>
                  <a:lnTo>
                    <a:pt x="529527" y="156432"/>
                  </a:lnTo>
                  <a:lnTo>
                    <a:pt x="497290" y="145130"/>
                  </a:lnTo>
                  <a:lnTo>
                    <a:pt x="477608" y="143332"/>
                  </a:lnTo>
                  <a:close/>
                </a:path>
                <a:path w="1203959" h="463550">
                  <a:moveTo>
                    <a:pt x="565039" y="196735"/>
                  </a:moveTo>
                  <a:lnTo>
                    <a:pt x="464565" y="196735"/>
                  </a:lnTo>
                  <a:lnTo>
                    <a:pt x="477998" y="198476"/>
                  </a:lnTo>
                  <a:lnTo>
                    <a:pt x="489323" y="202901"/>
                  </a:lnTo>
                  <a:lnTo>
                    <a:pt x="514643" y="245073"/>
                  </a:lnTo>
                  <a:lnTo>
                    <a:pt x="517397" y="276326"/>
                  </a:lnTo>
                  <a:lnTo>
                    <a:pt x="516673" y="289964"/>
                  </a:lnTo>
                  <a:lnTo>
                    <a:pt x="506590" y="329145"/>
                  </a:lnTo>
                  <a:lnTo>
                    <a:pt x="485509" y="363703"/>
                  </a:lnTo>
                  <a:lnTo>
                    <a:pt x="448330" y="395584"/>
                  </a:lnTo>
                  <a:lnTo>
                    <a:pt x="408328" y="408877"/>
                  </a:lnTo>
                  <a:lnTo>
                    <a:pt x="397319" y="409422"/>
                  </a:lnTo>
                  <a:lnTo>
                    <a:pt x="516620" y="409422"/>
                  </a:lnTo>
                  <a:lnTo>
                    <a:pt x="544120" y="379452"/>
                  </a:lnTo>
                  <a:lnTo>
                    <a:pt x="566837" y="339417"/>
                  </a:lnTo>
                  <a:lnTo>
                    <a:pt x="579012" y="301002"/>
                  </a:lnTo>
                  <a:lnTo>
                    <a:pt x="581774" y="272884"/>
                  </a:lnTo>
                  <a:lnTo>
                    <a:pt x="581414" y="259769"/>
                  </a:lnTo>
                  <a:lnTo>
                    <a:pt x="579916" y="246140"/>
                  </a:lnTo>
                  <a:lnTo>
                    <a:pt x="577280" y="231999"/>
                  </a:lnTo>
                  <a:lnTo>
                    <a:pt x="573506" y="217347"/>
                  </a:lnTo>
                  <a:lnTo>
                    <a:pt x="568257" y="202901"/>
                  </a:lnTo>
                  <a:lnTo>
                    <a:pt x="565039" y="196735"/>
                  </a:lnTo>
                  <a:close/>
                </a:path>
                <a:path w="1203959" h="463550">
                  <a:moveTo>
                    <a:pt x="795362" y="146075"/>
                  </a:moveTo>
                  <a:lnTo>
                    <a:pt x="751616" y="155494"/>
                  </a:lnTo>
                  <a:lnTo>
                    <a:pt x="710884" y="177847"/>
                  </a:lnTo>
                  <a:lnTo>
                    <a:pt x="677060" y="209968"/>
                  </a:lnTo>
                  <a:lnTo>
                    <a:pt x="651843" y="242463"/>
                  </a:lnTo>
                  <a:lnTo>
                    <a:pt x="632810" y="278634"/>
                  </a:lnTo>
                  <a:lnTo>
                    <a:pt x="622754" y="325010"/>
                  </a:lnTo>
                  <a:lnTo>
                    <a:pt x="621318" y="353161"/>
                  </a:lnTo>
                  <a:lnTo>
                    <a:pt x="623315" y="375923"/>
                  </a:lnTo>
                  <a:lnTo>
                    <a:pt x="638174" y="415771"/>
                  </a:lnTo>
                  <a:lnTo>
                    <a:pt x="666959" y="445543"/>
                  </a:lnTo>
                  <a:lnTo>
                    <a:pt x="707263" y="461216"/>
                  </a:lnTo>
                  <a:lnTo>
                    <a:pt x="731583" y="463511"/>
                  </a:lnTo>
                  <a:lnTo>
                    <a:pt x="746983" y="462966"/>
                  </a:lnTo>
                  <a:lnTo>
                    <a:pt x="788250" y="454787"/>
                  </a:lnTo>
                  <a:lnTo>
                    <a:pt x="824021" y="436774"/>
                  </a:lnTo>
                  <a:lnTo>
                    <a:pt x="857606" y="408736"/>
                  </a:lnTo>
                  <a:lnTo>
                    <a:pt x="746671" y="408736"/>
                  </a:lnTo>
                  <a:lnTo>
                    <a:pt x="732169" y="407545"/>
                  </a:lnTo>
                  <a:lnTo>
                    <a:pt x="693157" y="381586"/>
                  </a:lnTo>
                  <a:lnTo>
                    <a:pt x="684263" y="342188"/>
                  </a:lnTo>
                  <a:lnTo>
                    <a:pt x="685525" y="325010"/>
                  </a:lnTo>
                  <a:lnTo>
                    <a:pt x="699528" y="278892"/>
                  </a:lnTo>
                  <a:lnTo>
                    <a:pt x="723363" y="242616"/>
                  </a:lnTo>
                  <a:lnTo>
                    <a:pt x="755097" y="212609"/>
                  </a:lnTo>
                  <a:lnTo>
                    <a:pt x="796734" y="198793"/>
                  </a:lnTo>
                  <a:lnTo>
                    <a:pt x="890548" y="198793"/>
                  </a:lnTo>
                  <a:lnTo>
                    <a:pt x="888575" y="188646"/>
                  </a:lnTo>
                  <a:lnTo>
                    <a:pt x="848548" y="155097"/>
                  </a:lnTo>
                  <a:lnTo>
                    <a:pt x="814810" y="147268"/>
                  </a:lnTo>
                  <a:lnTo>
                    <a:pt x="795362" y="146075"/>
                  </a:lnTo>
                  <a:close/>
                </a:path>
                <a:path w="1203959" h="463550">
                  <a:moveTo>
                    <a:pt x="861199" y="320916"/>
                  </a:moveTo>
                  <a:lnTo>
                    <a:pt x="831024" y="353161"/>
                  </a:lnTo>
                  <a:lnTo>
                    <a:pt x="827297" y="359512"/>
                  </a:lnTo>
                  <a:lnTo>
                    <a:pt x="796322" y="390671"/>
                  </a:lnTo>
                  <a:lnTo>
                    <a:pt x="754545" y="408647"/>
                  </a:lnTo>
                  <a:lnTo>
                    <a:pt x="746671" y="408736"/>
                  </a:lnTo>
                  <a:lnTo>
                    <a:pt x="857606" y="408736"/>
                  </a:lnTo>
                  <a:lnTo>
                    <a:pt x="886281" y="370239"/>
                  </a:lnTo>
                  <a:lnTo>
                    <a:pt x="894910" y="343712"/>
                  </a:lnTo>
                  <a:lnTo>
                    <a:pt x="892695" y="337934"/>
                  </a:lnTo>
                  <a:lnTo>
                    <a:pt x="887780" y="331457"/>
                  </a:lnTo>
                  <a:lnTo>
                    <a:pt x="883354" y="327161"/>
                  </a:lnTo>
                  <a:lnTo>
                    <a:pt x="877447" y="323972"/>
                  </a:lnTo>
                  <a:lnTo>
                    <a:pt x="870062" y="321890"/>
                  </a:lnTo>
                  <a:lnTo>
                    <a:pt x="861199" y="320916"/>
                  </a:lnTo>
                  <a:close/>
                </a:path>
                <a:path w="1203959" h="463550">
                  <a:moveTo>
                    <a:pt x="890548" y="198793"/>
                  </a:moveTo>
                  <a:lnTo>
                    <a:pt x="796734" y="198793"/>
                  </a:lnTo>
                  <a:lnTo>
                    <a:pt x="808024" y="198996"/>
                  </a:lnTo>
                  <a:lnTo>
                    <a:pt x="815797" y="200825"/>
                  </a:lnTo>
                  <a:lnTo>
                    <a:pt x="824318" y="207733"/>
                  </a:lnTo>
                  <a:lnTo>
                    <a:pt x="827290" y="211632"/>
                  </a:lnTo>
                  <a:lnTo>
                    <a:pt x="828967" y="215938"/>
                  </a:lnTo>
                  <a:lnTo>
                    <a:pt x="830440" y="220256"/>
                  </a:lnTo>
                  <a:lnTo>
                    <a:pt x="832650" y="224142"/>
                  </a:lnTo>
                  <a:lnTo>
                    <a:pt x="838504" y="231051"/>
                  </a:lnTo>
                  <a:lnTo>
                    <a:pt x="843610" y="232879"/>
                  </a:lnTo>
                  <a:lnTo>
                    <a:pt x="850912" y="233083"/>
                  </a:lnTo>
                  <a:lnTo>
                    <a:pt x="860485" y="232370"/>
                  </a:lnTo>
                  <a:lnTo>
                    <a:pt x="890124" y="206522"/>
                  </a:lnTo>
                  <a:lnTo>
                    <a:pt x="890564" y="201064"/>
                  </a:lnTo>
                  <a:lnTo>
                    <a:pt x="890548" y="198793"/>
                  </a:lnTo>
                  <a:close/>
                </a:path>
                <a:path w="1203959" h="463550">
                  <a:moveTo>
                    <a:pt x="45211" y="8229"/>
                  </a:moveTo>
                  <a:lnTo>
                    <a:pt x="7743" y="28182"/>
                  </a:lnTo>
                  <a:lnTo>
                    <a:pt x="4216" y="49453"/>
                  </a:lnTo>
                  <a:lnTo>
                    <a:pt x="4876" y="52882"/>
                  </a:lnTo>
                  <a:lnTo>
                    <a:pt x="7302" y="59563"/>
                  </a:lnTo>
                  <a:lnTo>
                    <a:pt x="8470" y="62306"/>
                  </a:lnTo>
                  <a:lnTo>
                    <a:pt x="9601" y="64452"/>
                  </a:lnTo>
                  <a:lnTo>
                    <a:pt x="9601" y="405231"/>
                  </a:lnTo>
                  <a:lnTo>
                    <a:pt x="0" y="429221"/>
                  </a:lnTo>
                  <a:lnTo>
                    <a:pt x="774" y="436677"/>
                  </a:lnTo>
                  <a:lnTo>
                    <a:pt x="39052" y="460768"/>
                  </a:lnTo>
                  <a:lnTo>
                    <a:pt x="44043" y="460679"/>
                  </a:lnTo>
                  <a:lnTo>
                    <a:pt x="49301" y="460171"/>
                  </a:lnTo>
                  <a:lnTo>
                    <a:pt x="60312" y="458279"/>
                  </a:lnTo>
                  <a:lnTo>
                    <a:pt x="64884" y="457428"/>
                  </a:lnTo>
                  <a:lnTo>
                    <a:pt x="68503" y="456653"/>
                  </a:lnTo>
                  <a:lnTo>
                    <a:pt x="212509" y="438137"/>
                  </a:lnTo>
                  <a:lnTo>
                    <a:pt x="246256" y="438137"/>
                  </a:lnTo>
                  <a:lnTo>
                    <a:pt x="251599" y="432142"/>
                  </a:lnTo>
                  <a:lnTo>
                    <a:pt x="255328" y="426780"/>
                  </a:lnTo>
                  <a:lnTo>
                    <a:pt x="258057" y="420163"/>
                  </a:lnTo>
                  <a:lnTo>
                    <a:pt x="259786" y="412293"/>
                  </a:lnTo>
                  <a:lnTo>
                    <a:pt x="260515" y="403174"/>
                  </a:lnTo>
                  <a:lnTo>
                    <a:pt x="259922" y="398373"/>
                  </a:lnTo>
                  <a:lnTo>
                    <a:pt x="75349" y="398373"/>
                  </a:lnTo>
                  <a:lnTo>
                    <a:pt x="75349" y="64452"/>
                  </a:lnTo>
                  <a:lnTo>
                    <a:pt x="82207" y="44564"/>
                  </a:lnTo>
                  <a:lnTo>
                    <a:pt x="81231" y="34998"/>
                  </a:lnTo>
                  <a:lnTo>
                    <a:pt x="52036" y="8570"/>
                  </a:lnTo>
                  <a:lnTo>
                    <a:pt x="45211" y="8229"/>
                  </a:lnTo>
                  <a:close/>
                </a:path>
                <a:path w="1203959" h="463550">
                  <a:moveTo>
                    <a:pt x="246256" y="438137"/>
                  </a:moveTo>
                  <a:lnTo>
                    <a:pt x="212509" y="438137"/>
                  </a:lnTo>
                  <a:lnTo>
                    <a:pt x="215696" y="439178"/>
                  </a:lnTo>
                  <a:lnTo>
                    <a:pt x="219100" y="440016"/>
                  </a:lnTo>
                  <a:lnTo>
                    <a:pt x="226326" y="441236"/>
                  </a:lnTo>
                  <a:lnTo>
                    <a:pt x="229565" y="441553"/>
                  </a:lnTo>
                  <a:lnTo>
                    <a:pt x="239572" y="441604"/>
                  </a:lnTo>
                  <a:lnTo>
                    <a:pt x="245973" y="438454"/>
                  </a:lnTo>
                  <a:lnTo>
                    <a:pt x="246256" y="438137"/>
                  </a:lnTo>
                  <a:close/>
                </a:path>
                <a:path w="1203959" h="463550">
                  <a:moveTo>
                    <a:pt x="236346" y="372186"/>
                  </a:moveTo>
                  <a:lnTo>
                    <a:pt x="205651" y="381914"/>
                  </a:lnTo>
                  <a:lnTo>
                    <a:pt x="75349" y="398373"/>
                  </a:lnTo>
                  <a:lnTo>
                    <a:pt x="259922" y="398373"/>
                  </a:lnTo>
                  <a:lnTo>
                    <a:pt x="259553" y="395385"/>
                  </a:lnTo>
                  <a:lnTo>
                    <a:pt x="257432" y="388802"/>
                  </a:lnTo>
                  <a:lnTo>
                    <a:pt x="254153" y="383427"/>
                  </a:lnTo>
                  <a:lnTo>
                    <a:pt x="249720" y="379260"/>
                  </a:lnTo>
                  <a:lnTo>
                    <a:pt x="243027" y="374497"/>
                  </a:lnTo>
                  <a:lnTo>
                    <a:pt x="236346" y="372186"/>
                  </a:lnTo>
                  <a:close/>
                </a:path>
                <a:path w="1203959" h="463550">
                  <a:moveTo>
                    <a:pt x="1096419" y="311607"/>
                  </a:moveTo>
                  <a:lnTo>
                    <a:pt x="1024039" y="311607"/>
                  </a:lnTo>
                  <a:lnTo>
                    <a:pt x="1030718" y="320072"/>
                  </a:lnTo>
                  <a:lnTo>
                    <a:pt x="1057605" y="351628"/>
                  </a:lnTo>
                  <a:lnTo>
                    <a:pt x="1136510" y="436816"/>
                  </a:lnTo>
                  <a:lnTo>
                    <a:pt x="1138593" y="443026"/>
                  </a:lnTo>
                  <a:lnTo>
                    <a:pt x="1141641" y="447878"/>
                  </a:lnTo>
                  <a:lnTo>
                    <a:pt x="1149730" y="454825"/>
                  </a:lnTo>
                  <a:lnTo>
                    <a:pt x="1154671" y="456603"/>
                  </a:lnTo>
                  <a:lnTo>
                    <a:pt x="1160513" y="456653"/>
                  </a:lnTo>
                  <a:lnTo>
                    <a:pt x="1170090" y="455908"/>
                  </a:lnTo>
                  <a:lnTo>
                    <a:pt x="1202925" y="429011"/>
                  </a:lnTo>
                  <a:lnTo>
                    <a:pt x="1203718" y="421754"/>
                  </a:lnTo>
                  <a:lnTo>
                    <a:pt x="1203477" y="414451"/>
                  </a:lnTo>
                  <a:lnTo>
                    <a:pt x="1200886" y="408711"/>
                  </a:lnTo>
                  <a:lnTo>
                    <a:pt x="1190967" y="400418"/>
                  </a:lnTo>
                  <a:lnTo>
                    <a:pt x="1186940" y="399186"/>
                  </a:lnTo>
                  <a:lnTo>
                    <a:pt x="1178344" y="399186"/>
                  </a:lnTo>
                  <a:lnTo>
                    <a:pt x="1096419" y="311607"/>
                  </a:lnTo>
                  <a:close/>
                </a:path>
                <a:path w="1203959" h="463550">
                  <a:moveTo>
                    <a:pt x="991171" y="0"/>
                  </a:moveTo>
                  <a:lnTo>
                    <a:pt x="952753" y="16725"/>
                  </a:lnTo>
                  <a:lnTo>
                    <a:pt x="950290" y="24117"/>
                  </a:lnTo>
                  <a:lnTo>
                    <a:pt x="950747" y="32397"/>
                  </a:lnTo>
                  <a:lnTo>
                    <a:pt x="950874" y="36055"/>
                  </a:lnTo>
                  <a:lnTo>
                    <a:pt x="951826" y="39789"/>
                  </a:lnTo>
                  <a:lnTo>
                    <a:pt x="955332" y="47434"/>
                  </a:lnTo>
                  <a:lnTo>
                    <a:pt x="957135" y="50126"/>
                  </a:lnTo>
                  <a:lnTo>
                    <a:pt x="958976" y="51714"/>
                  </a:lnTo>
                  <a:lnTo>
                    <a:pt x="958976" y="398487"/>
                  </a:lnTo>
                  <a:lnTo>
                    <a:pt x="952118" y="418338"/>
                  </a:lnTo>
                  <a:lnTo>
                    <a:pt x="953218" y="428210"/>
                  </a:lnTo>
                  <a:lnTo>
                    <a:pt x="983308" y="453689"/>
                  </a:lnTo>
                  <a:lnTo>
                    <a:pt x="989799" y="453910"/>
                  </a:lnTo>
                  <a:lnTo>
                    <a:pt x="999391" y="453444"/>
                  </a:lnTo>
                  <a:lnTo>
                    <a:pt x="1029611" y="428026"/>
                  </a:lnTo>
                  <a:lnTo>
                    <a:pt x="1030211" y="419696"/>
                  </a:lnTo>
                  <a:lnTo>
                    <a:pt x="1030033" y="415899"/>
                  </a:lnTo>
                  <a:lnTo>
                    <a:pt x="1029030" y="412051"/>
                  </a:lnTo>
                  <a:lnTo>
                    <a:pt x="1025397" y="404266"/>
                  </a:lnTo>
                  <a:lnTo>
                    <a:pt x="1023828" y="400418"/>
                  </a:lnTo>
                  <a:lnTo>
                    <a:pt x="1022667" y="397129"/>
                  </a:lnTo>
                  <a:lnTo>
                    <a:pt x="1022667" y="312280"/>
                  </a:lnTo>
                  <a:lnTo>
                    <a:pt x="1024039" y="311607"/>
                  </a:lnTo>
                  <a:lnTo>
                    <a:pt x="1096419" y="311607"/>
                  </a:lnTo>
                  <a:lnTo>
                    <a:pt x="1072730" y="286283"/>
                  </a:lnTo>
                  <a:lnTo>
                    <a:pt x="1097408" y="260972"/>
                  </a:lnTo>
                  <a:lnTo>
                    <a:pt x="1024039" y="260972"/>
                  </a:lnTo>
                  <a:lnTo>
                    <a:pt x="1022667" y="260286"/>
                  </a:lnTo>
                  <a:lnTo>
                    <a:pt x="1022667" y="48945"/>
                  </a:lnTo>
                  <a:lnTo>
                    <a:pt x="1024699" y="46736"/>
                  </a:lnTo>
                  <a:lnTo>
                    <a:pt x="1026134" y="43929"/>
                  </a:lnTo>
                  <a:lnTo>
                    <a:pt x="1027785" y="37084"/>
                  </a:lnTo>
                  <a:lnTo>
                    <a:pt x="1028191" y="33921"/>
                  </a:lnTo>
                  <a:lnTo>
                    <a:pt x="1028242" y="20078"/>
                  </a:lnTo>
                  <a:lnTo>
                    <a:pt x="1025334" y="12153"/>
                  </a:lnTo>
                  <a:lnTo>
                    <a:pt x="1019428" y="7239"/>
                  </a:lnTo>
                  <a:lnTo>
                    <a:pt x="1014335" y="4021"/>
                  </a:lnTo>
                  <a:lnTo>
                    <a:pt x="1007929" y="1743"/>
                  </a:lnTo>
                  <a:lnTo>
                    <a:pt x="1000208" y="402"/>
                  </a:lnTo>
                  <a:lnTo>
                    <a:pt x="991171" y="0"/>
                  </a:lnTo>
                  <a:close/>
                </a:path>
                <a:path w="1203959" h="463550">
                  <a:moveTo>
                    <a:pt x="1185113" y="398627"/>
                  </a:moveTo>
                  <a:lnTo>
                    <a:pt x="1178344" y="399186"/>
                  </a:lnTo>
                  <a:lnTo>
                    <a:pt x="1186940" y="399186"/>
                  </a:lnTo>
                  <a:lnTo>
                    <a:pt x="1185113" y="398627"/>
                  </a:lnTo>
                  <a:close/>
                </a:path>
                <a:path w="1203959" h="463550">
                  <a:moveTo>
                    <a:pt x="1157770" y="127558"/>
                  </a:moveTo>
                  <a:lnTo>
                    <a:pt x="1131709" y="149453"/>
                  </a:lnTo>
                  <a:lnTo>
                    <a:pt x="1069301" y="209664"/>
                  </a:lnTo>
                  <a:lnTo>
                    <a:pt x="1037770" y="244684"/>
                  </a:lnTo>
                  <a:lnTo>
                    <a:pt x="1024039" y="260972"/>
                  </a:lnTo>
                  <a:lnTo>
                    <a:pt x="1097408" y="260972"/>
                  </a:lnTo>
                  <a:lnTo>
                    <a:pt x="1170114" y="186397"/>
                  </a:lnTo>
                  <a:lnTo>
                    <a:pt x="1175588" y="186321"/>
                  </a:lnTo>
                  <a:lnTo>
                    <a:pt x="1193457" y="152196"/>
                  </a:lnTo>
                  <a:lnTo>
                    <a:pt x="1190510" y="144475"/>
                  </a:lnTo>
                  <a:lnTo>
                    <a:pt x="1184605" y="137909"/>
                  </a:lnTo>
                  <a:lnTo>
                    <a:pt x="1179612" y="133563"/>
                  </a:lnTo>
                  <a:lnTo>
                    <a:pt x="1173473" y="130390"/>
                  </a:lnTo>
                  <a:lnTo>
                    <a:pt x="1166192" y="128390"/>
                  </a:lnTo>
                  <a:lnTo>
                    <a:pt x="1157770" y="1275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5164835" y="2878835"/>
            <a:ext cx="2854960" cy="2931160"/>
            <a:chOff x="5164835" y="2878835"/>
            <a:chExt cx="2854960" cy="2931160"/>
          </a:xfrm>
        </p:grpSpPr>
        <p:sp>
          <p:nvSpPr>
            <p:cNvPr id="39" name="object 39"/>
            <p:cNvSpPr/>
            <p:nvPr/>
          </p:nvSpPr>
          <p:spPr>
            <a:xfrm>
              <a:off x="5182361" y="2896361"/>
              <a:ext cx="2819400" cy="2895600"/>
            </a:xfrm>
            <a:custGeom>
              <a:avLst/>
              <a:gdLst/>
              <a:ahLst/>
              <a:cxnLst/>
              <a:rect l="l" t="t" r="r" b="b"/>
              <a:pathLst>
                <a:path w="2819400" h="2895600">
                  <a:moveTo>
                    <a:pt x="0" y="1447800"/>
                  </a:moveTo>
                  <a:lnTo>
                    <a:pt x="784" y="1399038"/>
                  </a:lnTo>
                  <a:lnTo>
                    <a:pt x="3121" y="1350681"/>
                  </a:lnTo>
                  <a:lnTo>
                    <a:pt x="6986" y="1302752"/>
                  </a:lnTo>
                  <a:lnTo>
                    <a:pt x="12354" y="1255278"/>
                  </a:lnTo>
                  <a:lnTo>
                    <a:pt x="19200" y="1208283"/>
                  </a:lnTo>
                  <a:lnTo>
                    <a:pt x="27501" y="1161793"/>
                  </a:lnTo>
                  <a:lnTo>
                    <a:pt x="37230" y="1115834"/>
                  </a:lnTo>
                  <a:lnTo>
                    <a:pt x="48365" y="1070430"/>
                  </a:lnTo>
                  <a:lnTo>
                    <a:pt x="60878" y="1025608"/>
                  </a:lnTo>
                  <a:lnTo>
                    <a:pt x="74748" y="981391"/>
                  </a:lnTo>
                  <a:lnTo>
                    <a:pt x="89947" y="937807"/>
                  </a:lnTo>
                  <a:lnTo>
                    <a:pt x="106453" y="894879"/>
                  </a:lnTo>
                  <a:lnTo>
                    <a:pt x="124239" y="852634"/>
                  </a:lnTo>
                  <a:lnTo>
                    <a:pt x="143282" y="811096"/>
                  </a:lnTo>
                  <a:lnTo>
                    <a:pt x="163557" y="770292"/>
                  </a:lnTo>
                  <a:lnTo>
                    <a:pt x="185039" y="730246"/>
                  </a:lnTo>
                  <a:lnTo>
                    <a:pt x="207704" y="690983"/>
                  </a:lnTo>
                  <a:lnTo>
                    <a:pt x="231526" y="652530"/>
                  </a:lnTo>
                  <a:lnTo>
                    <a:pt x="256481" y="614911"/>
                  </a:lnTo>
                  <a:lnTo>
                    <a:pt x="282545" y="578151"/>
                  </a:lnTo>
                  <a:lnTo>
                    <a:pt x="309693" y="542277"/>
                  </a:lnTo>
                  <a:lnTo>
                    <a:pt x="337900" y="507313"/>
                  </a:lnTo>
                  <a:lnTo>
                    <a:pt x="367141" y="473285"/>
                  </a:lnTo>
                  <a:lnTo>
                    <a:pt x="397393" y="440218"/>
                  </a:lnTo>
                  <a:lnTo>
                    <a:pt x="428629" y="408137"/>
                  </a:lnTo>
                  <a:lnTo>
                    <a:pt x="460826" y="377068"/>
                  </a:lnTo>
                  <a:lnTo>
                    <a:pt x="493958" y="347036"/>
                  </a:lnTo>
                  <a:lnTo>
                    <a:pt x="528002" y="318067"/>
                  </a:lnTo>
                  <a:lnTo>
                    <a:pt x="562932" y="290185"/>
                  </a:lnTo>
                  <a:lnTo>
                    <a:pt x="598724" y="263416"/>
                  </a:lnTo>
                  <a:lnTo>
                    <a:pt x="635353" y="237786"/>
                  </a:lnTo>
                  <a:lnTo>
                    <a:pt x="672795" y="213320"/>
                  </a:lnTo>
                  <a:lnTo>
                    <a:pt x="711024" y="190043"/>
                  </a:lnTo>
                  <a:lnTo>
                    <a:pt x="750016" y="167980"/>
                  </a:lnTo>
                  <a:lnTo>
                    <a:pt x="789747" y="147157"/>
                  </a:lnTo>
                  <a:lnTo>
                    <a:pt x="830192" y="127599"/>
                  </a:lnTo>
                  <a:lnTo>
                    <a:pt x="871325" y="109331"/>
                  </a:lnTo>
                  <a:lnTo>
                    <a:pt x="913123" y="92379"/>
                  </a:lnTo>
                  <a:lnTo>
                    <a:pt x="955561" y="76769"/>
                  </a:lnTo>
                  <a:lnTo>
                    <a:pt x="998614" y="62525"/>
                  </a:lnTo>
                  <a:lnTo>
                    <a:pt x="1042258" y="49672"/>
                  </a:lnTo>
                  <a:lnTo>
                    <a:pt x="1086467" y="38237"/>
                  </a:lnTo>
                  <a:lnTo>
                    <a:pt x="1131217" y="28245"/>
                  </a:lnTo>
                  <a:lnTo>
                    <a:pt x="1176484" y="19720"/>
                  </a:lnTo>
                  <a:lnTo>
                    <a:pt x="1222242" y="12688"/>
                  </a:lnTo>
                  <a:lnTo>
                    <a:pt x="1268467" y="7175"/>
                  </a:lnTo>
                  <a:lnTo>
                    <a:pt x="1315135" y="3205"/>
                  </a:lnTo>
                  <a:lnTo>
                    <a:pt x="1362221" y="805"/>
                  </a:lnTo>
                  <a:lnTo>
                    <a:pt x="1409700" y="0"/>
                  </a:lnTo>
                  <a:lnTo>
                    <a:pt x="1457178" y="805"/>
                  </a:lnTo>
                  <a:lnTo>
                    <a:pt x="1504264" y="3205"/>
                  </a:lnTo>
                  <a:lnTo>
                    <a:pt x="1550932" y="7175"/>
                  </a:lnTo>
                  <a:lnTo>
                    <a:pt x="1597157" y="12688"/>
                  </a:lnTo>
                  <a:lnTo>
                    <a:pt x="1642915" y="19720"/>
                  </a:lnTo>
                  <a:lnTo>
                    <a:pt x="1688182" y="28245"/>
                  </a:lnTo>
                  <a:lnTo>
                    <a:pt x="1732932" y="38237"/>
                  </a:lnTo>
                  <a:lnTo>
                    <a:pt x="1777141" y="49672"/>
                  </a:lnTo>
                  <a:lnTo>
                    <a:pt x="1820785" y="62525"/>
                  </a:lnTo>
                  <a:lnTo>
                    <a:pt x="1863838" y="76769"/>
                  </a:lnTo>
                  <a:lnTo>
                    <a:pt x="1906276" y="92379"/>
                  </a:lnTo>
                  <a:lnTo>
                    <a:pt x="1948074" y="109331"/>
                  </a:lnTo>
                  <a:lnTo>
                    <a:pt x="1989207" y="127599"/>
                  </a:lnTo>
                  <a:lnTo>
                    <a:pt x="2029652" y="147157"/>
                  </a:lnTo>
                  <a:lnTo>
                    <a:pt x="2069383" y="167980"/>
                  </a:lnTo>
                  <a:lnTo>
                    <a:pt x="2108375" y="190043"/>
                  </a:lnTo>
                  <a:lnTo>
                    <a:pt x="2146604" y="213320"/>
                  </a:lnTo>
                  <a:lnTo>
                    <a:pt x="2184046" y="237786"/>
                  </a:lnTo>
                  <a:lnTo>
                    <a:pt x="2220675" y="263416"/>
                  </a:lnTo>
                  <a:lnTo>
                    <a:pt x="2256467" y="290185"/>
                  </a:lnTo>
                  <a:lnTo>
                    <a:pt x="2291397" y="318067"/>
                  </a:lnTo>
                  <a:lnTo>
                    <a:pt x="2325441" y="347036"/>
                  </a:lnTo>
                  <a:lnTo>
                    <a:pt x="2358573" y="377068"/>
                  </a:lnTo>
                  <a:lnTo>
                    <a:pt x="2390770" y="408137"/>
                  </a:lnTo>
                  <a:lnTo>
                    <a:pt x="2422006" y="440218"/>
                  </a:lnTo>
                  <a:lnTo>
                    <a:pt x="2452258" y="473285"/>
                  </a:lnTo>
                  <a:lnTo>
                    <a:pt x="2481499" y="507313"/>
                  </a:lnTo>
                  <a:lnTo>
                    <a:pt x="2509706" y="542277"/>
                  </a:lnTo>
                  <a:lnTo>
                    <a:pt x="2536854" y="578151"/>
                  </a:lnTo>
                  <a:lnTo>
                    <a:pt x="2562918" y="614911"/>
                  </a:lnTo>
                  <a:lnTo>
                    <a:pt x="2587873" y="652530"/>
                  </a:lnTo>
                  <a:lnTo>
                    <a:pt x="2611695" y="690983"/>
                  </a:lnTo>
                  <a:lnTo>
                    <a:pt x="2634360" y="730246"/>
                  </a:lnTo>
                  <a:lnTo>
                    <a:pt x="2655842" y="770292"/>
                  </a:lnTo>
                  <a:lnTo>
                    <a:pt x="2676117" y="811096"/>
                  </a:lnTo>
                  <a:lnTo>
                    <a:pt x="2695160" y="852634"/>
                  </a:lnTo>
                  <a:lnTo>
                    <a:pt x="2712946" y="894879"/>
                  </a:lnTo>
                  <a:lnTo>
                    <a:pt x="2729452" y="937807"/>
                  </a:lnTo>
                  <a:lnTo>
                    <a:pt x="2744651" y="981391"/>
                  </a:lnTo>
                  <a:lnTo>
                    <a:pt x="2758521" y="1025608"/>
                  </a:lnTo>
                  <a:lnTo>
                    <a:pt x="2771034" y="1070430"/>
                  </a:lnTo>
                  <a:lnTo>
                    <a:pt x="2782169" y="1115834"/>
                  </a:lnTo>
                  <a:lnTo>
                    <a:pt x="2791898" y="1161793"/>
                  </a:lnTo>
                  <a:lnTo>
                    <a:pt x="2800199" y="1208283"/>
                  </a:lnTo>
                  <a:lnTo>
                    <a:pt x="2807045" y="1255278"/>
                  </a:lnTo>
                  <a:lnTo>
                    <a:pt x="2812413" y="1302752"/>
                  </a:lnTo>
                  <a:lnTo>
                    <a:pt x="2816278" y="1350681"/>
                  </a:lnTo>
                  <a:lnTo>
                    <a:pt x="2818615" y="1399038"/>
                  </a:lnTo>
                  <a:lnTo>
                    <a:pt x="2819400" y="1447800"/>
                  </a:lnTo>
                  <a:lnTo>
                    <a:pt x="2818615" y="1496561"/>
                  </a:lnTo>
                  <a:lnTo>
                    <a:pt x="2816278" y="1544918"/>
                  </a:lnTo>
                  <a:lnTo>
                    <a:pt x="2812413" y="1592847"/>
                  </a:lnTo>
                  <a:lnTo>
                    <a:pt x="2807045" y="1640321"/>
                  </a:lnTo>
                  <a:lnTo>
                    <a:pt x="2800199" y="1687316"/>
                  </a:lnTo>
                  <a:lnTo>
                    <a:pt x="2791898" y="1733806"/>
                  </a:lnTo>
                  <a:lnTo>
                    <a:pt x="2782169" y="1779765"/>
                  </a:lnTo>
                  <a:lnTo>
                    <a:pt x="2771034" y="1825169"/>
                  </a:lnTo>
                  <a:lnTo>
                    <a:pt x="2758521" y="1869991"/>
                  </a:lnTo>
                  <a:lnTo>
                    <a:pt x="2744651" y="1914208"/>
                  </a:lnTo>
                  <a:lnTo>
                    <a:pt x="2729452" y="1957792"/>
                  </a:lnTo>
                  <a:lnTo>
                    <a:pt x="2712946" y="2000720"/>
                  </a:lnTo>
                  <a:lnTo>
                    <a:pt x="2695160" y="2042965"/>
                  </a:lnTo>
                  <a:lnTo>
                    <a:pt x="2676117" y="2084503"/>
                  </a:lnTo>
                  <a:lnTo>
                    <a:pt x="2655842" y="2125307"/>
                  </a:lnTo>
                  <a:lnTo>
                    <a:pt x="2634360" y="2165353"/>
                  </a:lnTo>
                  <a:lnTo>
                    <a:pt x="2611695" y="2204616"/>
                  </a:lnTo>
                  <a:lnTo>
                    <a:pt x="2587873" y="2243069"/>
                  </a:lnTo>
                  <a:lnTo>
                    <a:pt x="2562918" y="2280688"/>
                  </a:lnTo>
                  <a:lnTo>
                    <a:pt x="2536854" y="2317448"/>
                  </a:lnTo>
                  <a:lnTo>
                    <a:pt x="2509706" y="2353322"/>
                  </a:lnTo>
                  <a:lnTo>
                    <a:pt x="2481499" y="2388286"/>
                  </a:lnTo>
                  <a:lnTo>
                    <a:pt x="2452258" y="2422314"/>
                  </a:lnTo>
                  <a:lnTo>
                    <a:pt x="2422006" y="2455381"/>
                  </a:lnTo>
                  <a:lnTo>
                    <a:pt x="2390770" y="2487462"/>
                  </a:lnTo>
                  <a:lnTo>
                    <a:pt x="2358573" y="2518531"/>
                  </a:lnTo>
                  <a:lnTo>
                    <a:pt x="2325441" y="2548563"/>
                  </a:lnTo>
                  <a:lnTo>
                    <a:pt x="2291397" y="2577532"/>
                  </a:lnTo>
                  <a:lnTo>
                    <a:pt x="2256467" y="2605414"/>
                  </a:lnTo>
                  <a:lnTo>
                    <a:pt x="2220675" y="2632183"/>
                  </a:lnTo>
                  <a:lnTo>
                    <a:pt x="2184046" y="2657813"/>
                  </a:lnTo>
                  <a:lnTo>
                    <a:pt x="2146604" y="2682279"/>
                  </a:lnTo>
                  <a:lnTo>
                    <a:pt x="2108375" y="2705556"/>
                  </a:lnTo>
                  <a:lnTo>
                    <a:pt x="2069383" y="2727619"/>
                  </a:lnTo>
                  <a:lnTo>
                    <a:pt x="2029652" y="2748442"/>
                  </a:lnTo>
                  <a:lnTo>
                    <a:pt x="1989207" y="2768000"/>
                  </a:lnTo>
                  <a:lnTo>
                    <a:pt x="1948074" y="2786268"/>
                  </a:lnTo>
                  <a:lnTo>
                    <a:pt x="1906276" y="2803220"/>
                  </a:lnTo>
                  <a:lnTo>
                    <a:pt x="1863838" y="2818830"/>
                  </a:lnTo>
                  <a:lnTo>
                    <a:pt x="1820785" y="2833074"/>
                  </a:lnTo>
                  <a:lnTo>
                    <a:pt x="1777141" y="2845927"/>
                  </a:lnTo>
                  <a:lnTo>
                    <a:pt x="1732932" y="2857362"/>
                  </a:lnTo>
                  <a:lnTo>
                    <a:pt x="1688182" y="2867354"/>
                  </a:lnTo>
                  <a:lnTo>
                    <a:pt x="1642915" y="2875879"/>
                  </a:lnTo>
                  <a:lnTo>
                    <a:pt x="1597157" y="2882911"/>
                  </a:lnTo>
                  <a:lnTo>
                    <a:pt x="1550932" y="2888424"/>
                  </a:lnTo>
                  <a:lnTo>
                    <a:pt x="1504264" y="2892394"/>
                  </a:lnTo>
                  <a:lnTo>
                    <a:pt x="1457178" y="2894794"/>
                  </a:lnTo>
                  <a:lnTo>
                    <a:pt x="1409700" y="2895600"/>
                  </a:lnTo>
                  <a:lnTo>
                    <a:pt x="1362221" y="2894794"/>
                  </a:lnTo>
                  <a:lnTo>
                    <a:pt x="1315135" y="2892394"/>
                  </a:lnTo>
                  <a:lnTo>
                    <a:pt x="1268467" y="2888424"/>
                  </a:lnTo>
                  <a:lnTo>
                    <a:pt x="1222242" y="2882911"/>
                  </a:lnTo>
                  <a:lnTo>
                    <a:pt x="1176484" y="2875879"/>
                  </a:lnTo>
                  <a:lnTo>
                    <a:pt x="1131217" y="2867354"/>
                  </a:lnTo>
                  <a:lnTo>
                    <a:pt x="1086467" y="2857362"/>
                  </a:lnTo>
                  <a:lnTo>
                    <a:pt x="1042258" y="2845927"/>
                  </a:lnTo>
                  <a:lnTo>
                    <a:pt x="998614" y="2833074"/>
                  </a:lnTo>
                  <a:lnTo>
                    <a:pt x="955561" y="2818830"/>
                  </a:lnTo>
                  <a:lnTo>
                    <a:pt x="913123" y="2803220"/>
                  </a:lnTo>
                  <a:lnTo>
                    <a:pt x="871325" y="2786268"/>
                  </a:lnTo>
                  <a:lnTo>
                    <a:pt x="830192" y="2768000"/>
                  </a:lnTo>
                  <a:lnTo>
                    <a:pt x="789747" y="2748442"/>
                  </a:lnTo>
                  <a:lnTo>
                    <a:pt x="750016" y="2727619"/>
                  </a:lnTo>
                  <a:lnTo>
                    <a:pt x="711024" y="2705556"/>
                  </a:lnTo>
                  <a:lnTo>
                    <a:pt x="672795" y="2682279"/>
                  </a:lnTo>
                  <a:lnTo>
                    <a:pt x="635353" y="2657813"/>
                  </a:lnTo>
                  <a:lnTo>
                    <a:pt x="598724" y="2632183"/>
                  </a:lnTo>
                  <a:lnTo>
                    <a:pt x="562932" y="2605414"/>
                  </a:lnTo>
                  <a:lnTo>
                    <a:pt x="528002" y="2577532"/>
                  </a:lnTo>
                  <a:lnTo>
                    <a:pt x="493958" y="2548563"/>
                  </a:lnTo>
                  <a:lnTo>
                    <a:pt x="460826" y="2518531"/>
                  </a:lnTo>
                  <a:lnTo>
                    <a:pt x="428629" y="2487462"/>
                  </a:lnTo>
                  <a:lnTo>
                    <a:pt x="397393" y="2455381"/>
                  </a:lnTo>
                  <a:lnTo>
                    <a:pt x="367141" y="2422314"/>
                  </a:lnTo>
                  <a:lnTo>
                    <a:pt x="337900" y="2388286"/>
                  </a:lnTo>
                  <a:lnTo>
                    <a:pt x="309693" y="2353322"/>
                  </a:lnTo>
                  <a:lnTo>
                    <a:pt x="282545" y="2317448"/>
                  </a:lnTo>
                  <a:lnTo>
                    <a:pt x="256481" y="2280688"/>
                  </a:lnTo>
                  <a:lnTo>
                    <a:pt x="231526" y="2243069"/>
                  </a:lnTo>
                  <a:lnTo>
                    <a:pt x="207704" y="2204616"/>
                  </a:lnTo>
                  <a:lnTo>
                    <a:pt x="185039" y="2165353"/>
                  </a:lnTo>
                  <a:lnTo>
                    <a:pt x="163557" y="2125307"/>
                  </a:lnTo>
                  <a:lnTo>
                    <a:pt x="143282" y="2084503"/>
                  </a:lnTo>
                  <a:lnTo>
                    <a:pt x="124239" y="2042965"/>
                  </a:lnTo>
                  <a:lnTo>
                    <a:pt x="106453" y="2000720"/>
                  </a:lnTo>
                  <a:lnTo>
                    <a:pt x="89947" y="1957792"/>
                  </a:lnTo>
                  <a:lnTo>
                    <a:pt x="74748" y="1914208"/>
                  </a:lnTo>
                  <a:lnTo>
                    <a:pt x="60878" y="1869991"/>
                  </a:lnTo>
                  <a:lnTo>
                    <a:pt x="48365" y="1825169"/>
                  </a:lnTo>
                  <a:lnTo>
                    <a:pt x="37230" y="1779765"/>
                  </a:lnTo>
                  <a:lnTo>
                    <a:pt x="27501" y="1733806"/>
                  </a:lnTo>
                  <a:lnTo>
                    <a:pt x="19200" y="1687316"/>
                  </a:lnTo>
                  <a:lnTo>
                    <a:pt x="12354" y="1640321"/>
                  </a:lnTo>
                  <a:lnTo>
                    <a:pt x="6986" y="1592847"/>
                  </a:lnTo>
                  <a:lnTo>
                    <a:pt x="3121" y="1544918"/>
                  </a:lnTo>
                  <a:lnTo>
                    <a:pt x="784" y="1496561"/>
                  </a:lnTo>
                  <a:lnTo>
                    <a:pt x="0" y="1447800"/>
                  </a:lnTo>
                  <a:close/>
                </a:path>
                <a:path w="2819400" h="2895600">
                  <a:moveTo>
                    <a:pt x="2309202" y="2186711"/>
                  </a:moveTo>
                  <a:lnTo>
                    <a:pt x="2337934" y="2147788"/>
                  </a:lnTo>
                  <a:lnTo>
                    <a:pt x="2364880" y="2108043"/>
                  </a:lnTo>
                  <a:lnTo>
                    <a:pt x="2390048" y="2067529"/>
                  </a:lnTo>
                  <a:lnTo>
                    <a:pt x="2413442" y="2026300"/>
                  </a:lnTo>
                  <a:lnTo>
                    <a:pt x="2435070" y="1984409"/>
                  </a:lnTo>
                  <a:lnTo>
                    <a:pt x="2454936" y="1941911"/>
                  </a:lnTo>
                  <a:lnTo>
                    <a:pt x="2473047" y="1898858"/>
                  </a:lnTo>
                  <a:lnTo>
                    <a:pt x="2489410" y="1855305"/>
                  </a:lnTo>
                  <a:lnTo>
                    <a:pt x="2504028" y="1811305"/>
                  </a:lnTo>
                  <a:lnTo>
                    <a:pt x="2516910" y="1766911"/>
                  </a:lnTo>
                  <a:lnTo>
                    <a:pt x="2528060" y="1722179"/>
                  </a:lnTo>
                  <a:lnTo>
                    <a:pt x="2537484" y="1677160"/>
                  </a:lnTo>
                  <a:lnTo>
                    <a:pt x="2545189" y="1631909"/>
                  </a:lnTo>
                  <a:lnTo>
                    <a:pt x="2551180" y="1586479"/>
                  </a:lnTo>
                  <a:lnTo>
                    <a:pt x="2555464" y="1540925"/>
                  </a:lnTo>
                  <a:lnTo>
                    <a:pt x="2558046" y="1495300"/>
                  </a:lnTo>
                  <a:lnTo>
                    <a:pt x="2558932" y="1449656"/>
                  </a:lnTo>
                  <a:lnTo>
                    <a:pt x="2558128" y="1404050"/>
                  </a:lnTo>
                  <a:lnTo>
                    <a:pt x="2555640" y="1358532"/>
                  </a:lnTo>
                  <a:lnTo>
                    <a:pt x="2551474" y="1313159"/>
                  </a:lnTo>
                  <a:lnTo>
                    <a:pt x="2545636" y="1267982"/>
                  </a:lnTo>
                  <a:lnTo>
                    <a:pt x="2538132" y="1223057"/>
                  </a:lnTo>
                  <a:lnTo>
                    <a:pt x="2528967" y="1178436"/>
                  </a:lnTo>
                  <a:lnTo>
                    <a:pt x="2518148" y="1134172"/>
                  </a:lnTo>
                  <a:lnTo>
                    <a:pt x="2505681" y="1090321"/>
                  </a:lnTo>
                  <a:lnTo>
                    <a:pt x="2491571" y="1046936"/>
                  </a:lnTo>
                  <a:lnTo>
                    <a:pt x="2475825" y="1004069"/>
                  </a:lnTo>
                  <a:lnTo>
                    <a:pt x="2458448" y="961775"/>
                  </a:lnTo>
                  <a:lnTo>
                    <a:pt x="2439447" y="920108"/>
                  </a:lnTo>
                  <a:lnTo>
                    <a:pt x="2418827" y="879121"/>
                  </a:lnTo>
                  <a:lnTo>
                    <a:pt x="2396594" y="838867"/>
                  </a:lnTo>
                  <a:lnTo>
                    <a:pt x="2372754" y="799402"/>
                  </a:lnTo>
                  <a:lnTo>
                    <a:pt x="2347313" y="760777"/>
                  </a:lnTo>
                  <a:lnTo>
                    <a:pt x="2320277" y="723047"/>
                  </a:lnTo>
                  <a:lnTo>
                    <a:pt x="2291653" y="686266"/>
                  </a:lnTo>
                  <a:lnTo>
                    <a:pt x="2261445" y="650486"/>
                  </a:lnTo>
                  <a:lnTo>
                    <a:pt x="2229659" y="615763"/>
                  </a:lnTo>
                  <a:lnTo>
                    <a:pt x="2196303" y="582149"/>
                  </a:lnTo>
                  <a:lnTo>
                    <a:pt x="2161381" y="549698"/>
                  </a:lnTo>
                  <a:lnTo>
                    <a:pt x="2124900" y="518464"/>
                  </a:lnTo>
                  <a:lnTo>
                    <a:pt x="2086206" y="488023"/>
                  </a:lnTo>
                  <a:lnTo>
                    <a:pt x="2046605" y="459494"/>
                  </a:lnTo>
                  <a:lnTo>
                    <a:pt x="2006154" y="432876"/>
                  </a:lnTo>
                  <a:lnTo>
                    <a:pt x="1964913" y="408168"/>
                  </a:lnTo>
                  <a:lnTo>
                    <a:pt x="1922940" y="385372"/>
                  </a:lnTo>
                  <a:lnTo>
                    <a:pt x="1880296" y="364487"/>
                  </a:lnTo>
                  <a:lnTo>
                    <a:pt x="1837037" y="345512"/>
                  </a:lnTo>
                  <a:lnTo>
                    <a:pt x="1793224" y="328448"/>
                  </a:lnTo>
                  <a:lnTo>
                    <a:pt x="1748916" y="313294"/>
                  </a:lnTo>
                  <a:lnTo>
                    <a:pt x="1704170" y="300050"/>
                  </a:lnTo>
                  <a:lnTo>
                    <a:pt x="1659046" y="288716"/>
                  </a:lnTo>
                  <a:lnTo>
                    <a:pt x="1613603" y="279292"/>
                  </a:lnTo>
                  <a:lnTo>
                    <a:pt x="1567900" y="271778"/>
                  </a:lnTo>
                  <a:lnTo>
                    <a:pt x="1521996" y="266173"/>
                  </a:lnTo>
                  <a:lnTo>
                    <a:pt x="1475949" y="262478"/>
                  </a:lnTo>
                  <a:lnTo>
                    <a:pt x="1429819" y="260692"/>
                  </a:lnTo>
                  <a:lnTo>
                    <a:pt x="1383663" y="260815"/>
                  </a:lnTo>
                  <a:lnTo>
                    <a:pt x="1337543" y="262847"/>
                  </a:lnTo>
                  <a:lnTo>
                    <a:pt x="1291515" y="266787"/>
                  </a:lnTo>
                  <a:lnTo>
                    <a:pt x="1245639" y="272636"/>
                  </a:lnTo>
                  <a:lnTo>
                    <a:pt x="1199974" y="280394"/>
                  </a:lnTo>
                  <a:lnTo>
                    <a:pt x="1154579" y="290060"/>
                  </a:lnTo>
                  <a:lnTo>
                    <a:pt x="1109512" y="301634"/>
                  </a:lnTo>
                  <a:lnTo>
                    <a:pt x="1064833" y="315116"/>
                  </a:lnTo>
                  <a:lnTo>
                    <a:pt x="1020600" y="330506"/>
                  </a:lnTo>
                  <a:lnTo>
                    <a:pt x="976873" y="347803"/>
                  </a:lnTo>
                  <a:lnTo>
                    <a:pt x="933710" y="367008"/>
                  </a:lnTo>
                  <a:lnTo>
                    <a:pt x="891170" y="388121"/>
                  </a:lnTo>
                  <a:lnTo>
                    <a:pt x="849311" y="411140"/>
                  </a:lnTo>
                  <a:lnTo>
                    <a:pt x="808194" y="436067"/>
                  </a:lnTo>
                  <a:lnTo>
                    <a:pt x="767877" y="462900"/>
                  </a:lnTo>
                  <a:lnTo>
                    <a:pt x="728418" y="491640"/>
                  </a:lnTo>
                  <a:lnTo>
                    <a:pt x="689876" y="522287"/>
                  </a:lnTo>
                  <a:lnTo>
                    <a:pt x="2309202" y="2186711"/>
                  </a:lnTo>
                  <a:close/>
                </a:path>
                <a:path w="2819400" h="2895600">
                  <a:moveTo>
                    <a:pt x="510197" y="708888"/>
                  </a:moveTo>
                  <a:lnTo>
                    <a:pt x="481465" y="747811"/>
                  </a:lnTo>
                  <a:lnTo>
                    <a:pt x="454519" y="787556"/>
                  </a:lnTo>
                  <a:lnTo>
                    <a:pt x="429351" y="828070"/>
                  </a:lnTo>
                  <a:lnTo>
                    <a:pt x="405957" y="869299"/>
                  </a:lnTo>
                  <a:lnTo>
                    <a:pt x="384329" y="911190"/>
                  </a:lnTo>
                  <a:lnTo>
                    <a:pt x="364463" y="953688"/>
                  </a:lnTo>
                  <a:lnTo>
                    <a:pt x="346352" y="996741"/>
                  </a:lnTo>
                  <a:lnTo>
                    <a:pt x="329989" y="1040294"/>
                  </a:lnTo>
                  <a:lnTo>
                    <a:pt x="315371" y="1084294"/>
                  </a:lnTo>
                  <a:lnTo>
                    <a:pt x="302489" y="1128688"/>
                  </a:lnTo>
                  <a:lnTo>
                    <a:pt x="291339" y="1173420"/>
                  </a:lnTo>
                  <a:lnTo>
                    <a:pt x="281915" y="1218439"/>
                  </a:lnTo>
                  <a:lnTo>
                    <a:pt x="274210" y="1263690"/>
                  </a:lnTo>
                  <a:lnTo>
                    <a:pt x="268219" y="1309120"/>
                  </a:lnTo>
                  <a:lnTo>
                    <a:pt x="263935" y="1354674"/>
                  </a:lnTo>
                  <a:lnTo>
                    <a:pt x="261353" y="1400299"/>
                  </a:lnTo>
                  <a:lnTo>
                    <a:pt x="260467" y="1445943"/>
                  </a:lnTo>
                  <a:lnTo>
                    <a:pt x="261271" y="1491549"/>
                  </a:lnTo>
                  <a:lnTo>
                    <a:pt x="263759" y="1537067"/>
                  </a:lnTo>
                  <a:lnTo>
                    <a:pt x="267925" y="1582440"/>
                  </a:lnTo>
                  <a:lnTo>
                    <a:pt x="273763" y="1627617"/>
                  </a:lnTo>
                  <a:lnTo>
                    <a:pt x="281267" y="1672542"/>
                  </a:lnTo>
                  <a:lnTo>
                    <a:pt x="290432" y="1717163"/>
                  </a:lnTo>
                  <a:lnTo>
                    <a:pt x="301251" y="1761427"/>
                  </a:lnTo>
                  <a:lnTo>
                    <a:pt x="313718" y="1805278"/>
                  </a:lnTo>
                  <a:lnTo>
                    <a:pt x="327828" y="1848663"/>
                  </a:lnTo>
                  <a:lnTo>
                    <a:pt x="343574" y="1891530"/>
                  </a:lnTo>
                  <a:lnTo>
                    <a:pt x="360951" y="1933824"/>
                  </a:lnTo>
                  <a:lnTo>
                    <a:pt x="379952" y="1975491"/>
                  </a:lnTo>
                  <a:lnTo>
                    <a:pt x="400572" y="2016478"/>
                  </a:lnTo>
                  <a:lnTo>
                    <a:pt x="422805" y="2056732"/>
                  </a:lnTo>
                  <a:lnTo>
                    <a:pt x="446645" y="2096197"/>
                  </a:lnTo>
                  <a:lnTo>
                    <a:pt x="472086" y="2134822"/>
                  </a:lnTo>
                  <a:lnTo>
                    <a:pt x="499122" y="2172552"/>
                  </a:lnTo>
                  <a:lnTo>
                    <a:pt x="527746" y="2209333"/>
                  </a:lnTo>
                  <a:lnTo>
                    <a:pt x="557954" y="2245113"/>
                  </a:lnTo>
                  <a:lnTo>
                    <a:pt x="589740" y="2279836"/>
                  </a:lnTo>
                  <a:lnTo>
                    <a:pt x="623096" y="2313450"/>
                  </a:lnTo>
                  <a:lnTo>
                    <a:pt x="658018" y="2345901"/>
                  </a:lnTo>
                  <a:lnTo>
                    <a:pt x="694499" y="2377135"/>
                  </a:lnTo>
                  <a:lnTo>
                    <a:pt x="733193" y="2407576"/>
                  </a:lnTo>
                  <a:lnTo>
                    <a:pt x="772794" y="2436105"/>
                  </a:lnTo>
                  <a:lnTo>
                    <a:pt x="813245" y="2462723"/>
                  </a:lnTo>
                  <a:lnTo>
                    <a:pt x="854486" y="2487431"/>
                  </a:lnTo>
                  <a:lnTo>
                    <a:pt x="896459" y="2510227"/>
                  </a:lnTo>
                  <a:lnTo>
                    <a:pt x="939103" y="2531112"/>
                  </a:lnTo>
                  <a:lnTo>
                    <a:pt x="982362" y="2550087"/>
                  </a:lnTo>
                  <a:lnTo>
                    <a:pt x="1026175" y="2567151"/>
                  </a:lnTo>
                  <a:lnTo>
                    <a:pt x="1070483" y="2582305"/>
                  </a:lnTo>
                  <a:lnTo>
                    <a:pt x="1115229" y="2595549"/>
                  </a:lnTo>
                  <a:lnTo>
                    <a:pt x="1160353" y="2606883"/>
                  </a:lnTo>
                  <a:lnTo>
                    <a:pt x="1205796" y="2616307"/>
                  </a:lnTo>
                  <a:lnTo>
                    <a:pt x="1251499" y="2623821"/>
                  </a:lnTo>
                  <a:lnTo>
                    <a:pt x="1297403" y="2629426"/>
                  </a:lnTo>
                  <a:lnTo>
                    <a:pt x="1343450" y="2633121"/>
                  </a:lnTo>
                  <a:lnTo>
                    <a:pt x="1389580" y="2634907"/>
                  </a:lnTo>
                  <a:lnTo>
                    <a:pt x="1435736" y="2634784"/>
                  </a:lnTo>
                  <a:lnTo>
                    <a:pt x="1481856" y="2632752"/>
                  </a:lnTo>
                  <a:lnTo>
                    <a:pt x="1527884" y="2628812"/>
                  </a:lnTo>
                  <a:lnTo>
                    <a:pt x="1573760" y="2622963"/>
                  </a:lnTo>
                  <a:lnTo>
                    <a:pt x="1619425" y="2615205"/>
                  </a:lnTo>
                  <a:lnTo>
                    <a:pt x="1664820" y="2605539"/>
                  </a:lnTo>
                  <a:lnTo>
                    <a:pt x="1709887" y="2593965"/>
                  </a:lnTo>
                  <a:lnTo>
                    <a:pt x="1754566" y="2580483"/>
                  </a:lnTo>
                  <a:lnTo>
                    <a:pt x="1798799" y="2565093"/>
                  </a:lnTo>
                  <a:lnTo>
                    <a:pt x="1842526" y="2547796"/>
                  </a:lnTo>
                  <a:lnTo>
                    <a:pt x="1885689" y="2528591"/>
                  </a:lnTo>
                  <a:lnTo>
                    <a:pt x="1928229" y="2507478"/>
                  </a:lnTo>
                  <a:lnTo>
                    <a:pt x="1970088" y="2484459"/>
                  </a:lnTo>
                  <a:lnTo>
                    <a:pt x="2011205" y="2459532"/>
                  </a:lnTo>
                  <a:lnTo>
                    <a:pt x="2051522" y="2432699"/>
                  </a:lnTo>
                  <a:lnTo>
                    <a:pt x="2090981" y="2403959"/>
                  </a:lnTo>
                  <a:lnTo>
                    <a:pt x="2129523" y="2373312"/>
                  </a:lnTo>
                  <a:lnTo>
                    <a:pt x="510197" y="708888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47519" y="4286206"/>
              <a:ext cx="174510" cy="22183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000060" y="4094043"/>
              <a:ext cx="1203960" cy="463550"/>
            </a:xfrm>
            <a:custGeom>
              <a:avLst/>
              <a:gdLst/>
              <a:ahLst/>
              <a:cxnLst/>
              <a:rect l="l" t="t" r="r" b="b"/>
              <a:pathLst>
                <a:path w="1203959" h="463550">
                  <a:moveTo>
                    <a:pt x="795362" y="146075"/>
                  </a:moveTo>
                  <a:lnTo>
                    <a:pt x="848548" y="155097"/>
                  </a:lnTo>
                  <a:lnTo>
                    <a:pt x="883226" y="178725"/>
                  </a:lnTo>
                  <a:lnTo>
                    <a:pt x="890689" y="199517"/>
                  </a:lnTo>
                  <a:lnTo>
                    <a:pt x="890124" y="206522"/>
                  </a:lnTo>
                  <a:lnTo>
                    <a:pt x="860485" y="232370"/>
                  </a:lnTo>
                  <a:lnTo>
                    <a:pt x="850912" y="233083"/>
                  </a:lnTo>
                  <a:lnTo>
                    <a:pt x="843610" y="232879"/>
                  </a:lnTo>
                  <a:lnTo>
                    <a:pt x="828967" y="215938"/>
                  </a:lnTo>
                  <a:lnTo>
                    <a:pt x="827290" y="211632"/>
                  </a:lnTo>
                  <a:lnTo>
                    <a:pt x="824318" y="207733"/>
                  </a:lnTo>
                  <a:lnTo>
                    <a:pt x="820051" y="204279"/>
                  </a:lnTo>
                  <a:lnTo>
                    <a:pt x="815797" y="200825"/>
                  </a:lnTo>
                  <a:lnTo>
                    <a:pt x="808024" y="198996"/>
                  </a:lnTo>
                  <a:lnTo>
                    <a:pt x="796734" y="198793"/>
                  </a:lnTo>
                  <a:lnTo>
                    <a:pt x="787907" y="199380"/>
                  </a:lnTo>
                  <a:lnTo>
                    <a:pt x="747360" y="218473"/>
                  </a:lnTo>
                  <a:lnTo>
                    <a:pt x="714936" y="253422"/>
                  </a:lnTo>
                  <a:lnTo>
                    <a:pt x="693159" y="293363"/>
                  </a:lnTo>
                  <a:lnTo>
                    <a:pt x="684263" y="342188"/>
                  </a:lnTo>
                  <a:lnTo>
                    <a:pt x="685270" y="357107"/>
                  </a:lnTo>
                  <a:lnTo>
                    <a:pt x="708852" y="398753"/>
                  </a:lnTo>
                  <a:lnTo>
                    <a:pt x="746671" y="408736"/>
                  </a:lnTo>
                  <a:lnTo>
                    <a:pt x="754545" y="408647"/>
                  </a:lnTo>
                  <a:lnTo>
                    <a:pt x="790562" y="394322"/>
                  </a:lnTo>
                  <a:lnTo>
                    <a:pt x="823071" y="365574"/>
                  </a:lnTo>
                  <a:lnTo>
                    <a:pt x="832713" y="343712"/>
                  </a:lnTo>
                  <a:lnTo>
                    <a:pt x="835520" y="336029"/>
                  </a:lnTo>
                  <a:lnTo>
                    <a:pt x="877447" y="323972"/>
                  </a:lnTo>
                  <a:lnTo>
                    <a:pt x="895032" y="344030"/>
                  </a:lnTo>
                  <a:lnTo>
                    <a:pt x="894803" y="349732"/>
                  </a:lnTo>
                  <a:lnTo>
                    <a:pt x="871193" y="393582"/>
                  </a:lnTo>
                  <a:lnTo>
                    <a:pt x="835139" y="428586"/>
                  </a:lnTo>
                  <a:lnTo>
                    <a:pt x="800576" y="449871"/>
                  </a:lnTo>
                  <a:lnTo>
                    <a:pt x="761560" y="461330"/>
                  </a:lnTo>
                  <a:lnTo>
                    <a:pt x="731583" y="463511"/>
                  </a:lnTo>
                  <a:lnTo>
                    <a:pt x="707263" y="461216"/>
                  </a:lnTo>
                  <a:lnTo>
                    <a:pt x="666959" y="445543"/>
                  </a:lnTo>
                  <a:lnTo>
                    <a:pt x="638174" y="415771"/>
                  </a:lnTo>
                  <a:lnTo>
                    <a:pt x="623315" y="375923"/>
                  </a:lnTo>
                  <a:lnTo>
                    <a:pt x="621258" y="352475"/>
                  </a:lnTo>
                  <a:lnTo>
                    <a:pt x="622751" y="325031"/>
                  </a:lnTo>
                  <a:lnTo>
                    <a:pt x="632810" y="278634"/>
                  </a:lnTo>
                  <a:lnTo>
                    <a:pt x="651843" y="242463"/>
                  </a:lnTo>
                  <a:lnTo>
                    <a:pt x="677060" y="209968"/>
                  </a:lnTo>
                  <a:lnTo>
                    <a:pt x="710884" y="177847"/>
                  </a:lnTo>
                  <a:lnTo>
                    <a:pt x="751616" y="155494"/>
                  </a:lnTo>
                  <a:lnTo>
                    <a:pt x="780844" y="147446"/>
                  </a:lnTo>
                  <a:lnTo>
                    <a:pt x="795362" y="146075"/>
                  </a:lnTo>
                  <a:close/>
                </a:path>
                <a:path w="1203959" h="463550">
                  <a:moveTo>
                    <a:pt x="477608" y="143332"/>
                  </a:moveTo>
                  <a:lnTo>
                    <a:pt x="529527" y="156432"/>
                  </a:lnTo>
                  <a:lnTo>
                    <a:pt x="561306" y="189585"/>
                  </a:lnTo>
                  <a:lnTo>
                    <a:pt x="577280" y="231999"/>
                  </a:lnTo>
                  <a:lnTo>
                    <a:pt x="581774" y="272884"/>
                  </a:lnTo>
                  <a:lnTo>
                    <a:pt x="580955" y="287181"/>
                  </a:lnTo>
                  <a:lnTo>
                    <a:pt x="571753" y="327215"/>
                  </a:lnTo>
                  <a:lnTo>
                    <a:pt x="550024" y="370878"/>
                  </a:lnTo>
                  <a:lnTo>
                    <a:pt x="510317" y="415343"/>
                  </a:lnTo>
                  <a:lnTo>
                    <a:pt x="475031" y="441374"/>
                  </a:lnTo>
                  <a:lnTo>
                    <a:pt x="423213" y="459979"/>
                  </a:lnTo>
                  <a:lnTo>
                    <a:pt x="382231" y="462826"/>
                  </a:lnTo>
                  <a:lnTo>
                    <a:pt x="372173" y="462169"/>
                  </a:lnTo>
                  <a:lnTo>
                    <a:pt x="330190" y="445186"/>
                  </a:lnTo>
                  <a:lnTo>
                    <a:pt x="303644" y="416229"/>
                  </a:lnTo>
                  <a:lnTo>
                    <a:pt x="288912" y="372104"/>
                  </a:lnTo>
                  <a:lnTo>
                    <a:pt x="287654" y="353847"/>
                  </a:lnTo>
                  <a:lnTo>
                    <a:pt x="289536" y="324096"/>
                  </a:lnTo>
                  <a:lnTo>
                    <a:pt x="302647" y="269822"/>
                  </a:lnTo>
                  <a:lnTo>
                    <a:pt x="327751" y="222907"/>
                  </a:lnTo>
                  <a:lnTo>
                    <a:pt x="361965" y="185716"/>
                  </a:lnTo>
                  <a:lnTo>
                    <a:pt x="404331" y="159046"/>
                  </a:lnTo>
                  <a:lnTo>
                    <a:pt x="451984" y="145250"/>
                  </a:lnTo>
                  <a:lnTo>
                    <a:pt x="477608" y="143332"/>
                  </a:lnTo>
                  <a:close/>
                </a:path>
                <a:path w="1203959" h="463550">
                  <a:moveTo>
                    <a:pt x="45211" y="8229"/>
                  </a:moveTo>
                  <a:lnTo>
                    <a:pt x="78935" y="27025"/>
                  </a:lnTo>
                  <a:lnTo>
                    <a:pt x="82207" y="44564"/>
                  </a:lnTo>
                  <a:lnTo>
                    <a:pt x="82092" y="48044"/>
                  </a:lnTo>
                  <a:lnTo>
                    <a:pt x="81292" y="51536"/>
                  </a:lnTo>
                  <a:lnTo>
                    <a:pt x="79806" y="55016"/>
                  </a:lnTo>
                  <a:lnTo>
                    <a:pt x="78320" y="58508"/>
                  </a:lnTo>
                  <a:lnTo>
                    <a:pt x="76834" y="61645"/>
                  </a:lnTo>
                  <a:lnTo>
                    <a:pt x="75349" y="64452"/>
                  </a:lnTo>
                  <a:lnTo>
                    <a:pt x="75349" y="398373"/>
                  </a:lnTo>
                  <a:lnTo>
                    <a:pt x="205651" y="381914"/>
                  </a:lnTo>
                  <a:lnTo>
                    <a:pt x="208673" y="379717"/>
                  </a:lnTo>
                  <a:lnTo>
                    <a:pt x="212585" y="377596"/>
                  </a:lnTo>
                  <a:lnTo>
                    <a:pt x="217398" y="375577"/>
                  </a:lnTo>
                  <a:lnTo>
                    <a:pt x="222211" y="373545"/>
                  </a:lnTo>
                  <a:lnTo>
                    <a:pt x="226301" y="372465"/>
                  </a:lnTo>
                  <a:lnTo>
                    <a:pt x="229654" y="372313"/>
                  </a:lnTo>
                  <a:lnTo>
                    <a:pt x="236346" y="372186"/>
                  </a:lnTo>
                  <a:lnTo>
                    <a:pt x="243027" y="374497"/>
                  </a:lnTo>
                  <a:lnTo>
                    <a:pt x="260515" y="403174"/>
                  </a:lnTo>
                  <a:lnTo>
                    <a:pt x="259786" y="412293"/>
                  </a:lnTo>
                  <a:lnTo>
                    <a:pt x="239572" y="441604"/>
                  </a:lnTo>
                  <a:lnTo>
                    <a:pt x="232397" y="441566"/>
                  </a:lnTo>
                  <a:lnTo>
                    <a:pt x="229565" y="441553"/>
                  </a:lnTo>
                  <a:lnTo>
                    <a:pt x="226326" y="441236"/>
                  </a:lnTo>
                  <a:lnTo>
                    <a:pt x="222719" y="440626"/>
                  </a:lnTo>
                  <a:lnTo>
                    <a:pt x="219100" y="440016"/>
                  </a:lnTo>
                  <a:lnTo>
                    <a:pt x="215696" y="439178"/>
                  </a:lnTo>
                  <a:lnTo>
                    <a:pt x="212509" y="438137"/>
                  </a:lnTo>
                  <a:lnTo>
                    <a:pt x="68503" y="456653"/>
                  </a:lnTo>
                  <a:lnTo>
                    <a:pt x="39052" y="460768"/>
                  </a:lnTo>
                  <a:lnTo>
                    <a:pt x="30642" y="460287"/>
                  </a:lnTo>
                  <a:lnTo>
                    <a:pt x="0" y="429221"/>
                  </a:lnTo>
                  <a:lnTo>
                    <a:pt x="63" y="423379"/>
                  </a:lnTo>
                  <a:lnTo>
                    <a:pt x="9601" y="405231"/>
                  </a:lnTo>
                  <a:lnTo>
                    <a:pt x="9601" y="64452"/>
                  </a:lnTo>
                  <a:lnTo>
                    <a:pt x="4114" y="45935"/>
                  </a:lnTo>
                  <a:lnTo>
                    <a:pt x="5198" y="36296"/>
                  </a:lnTo>
                  <a:lnTo>
                    <a:pt x="37613" y="8641"/>
                  </a:lnTo>
                  <a:lnTo>
                    <a:pt x="45211" y="8229"/>
                  </a:lnTo>
                  <a:close/>
                </a:path>
                <a:path w="1203959" h="463550">
                  <a:moveTo>
                    <a:pt x="991171" y="0"/>
                  </a:moveTo>
                  <a:lnTo>
                    <a:pt x="1028242" y="20078"/>
                  </a:lnTo>
                  <a:lnTo>
                    <a:pt x="1028153" y="31026"/>
                  </a:lnTo>
                  <a:lnTo>
                    <a:pt x="1028191" y="33921"/>
                  </a:lnTo>
                  <a:lnTo>
                    <a:pt x="1027785" y="37084"/>
                  </a:lnTo>
                  <a:lnTo>
                    <a:pt x="1026960" y="40500"/>
                  </a:lnTo>
                  <a:lnTo>
                    <a:pt x="1026134" y="43929"/>
                  </a:lnTo>
                  <a:lnTo>
                    <a:pt x="1024699" y="46736"/>
                  </a:lnTo>
                  <a:lnTo>
                    <a:pt x="1022667" y="48945"/>
                  </a:lnTo>
                  <a:lnTo>
                    <a:pt x="1022667" y="260286"/>
                  </a:lnTo>
                  <a:lnTo>
                    <a:pt x="1024039" y="260972"/>
                  </a:lnTo>
                  <a:lnTo>
                    <a:pt x="1031153" y="252476"/>
                  </a:lnTo>
                  <a:lnTo>
                    <a:pt x="1037770" y="244684"/>
                  </a:lnTo>
                  <a:lnTo>
                    <a:pt x="1064670" y="214569"/>
                  </a:lnTo>
                  <a:lnTo>
                    <a:pt x="1131709" y="149453"/>
                  </a:lnTo>
                  <a:lnTo>
                    <a:pt x="1132204" y="143446"/>
                  </a:lnTo>
                  <a:lnTo>
                    <a:pt x="1157770" y="127558"/>
                  </a:lnTo>
                  <a:lnTo>
                    <a:pt x="1166192" y="128390"/>
                  </a:lnTo>
                  <a:lnTo>
                    <a:pt x="1193457" y="152196"/>
                  </a:lnTo>
                  <a:lnTo>
                    <a:pt x="1193431" y="161074"/>
                  </a:lnTo>
                  <a:lnTo>
                    <a:pt x="1193114" y="169024"/>
                  </a:lnTo>
                  <a:lnTo>
                    <a:pt x="1190510" y="175209"/>
                  </a:lnTo>
                  <a:lnTo>
                    <a:pt x="1185633" y="179641"/>
                  </a:lnTo>
                  <a:lnTo>
                    <a:pt x="1180757" y="184073"/>
                  </a:lnTo>
                  <a:lnTo>
                    <a:pt x="1175588" y="186321"/>
                  </a:lnTo>
                  <a:lnTo>
                    <a:pt x="1170114" y="186397"/>
                  </a:lnTo>
                  <a:lnTo>
                    <a:pt x="1072730" y="286283"/>
                  </a:lnTo>
                  <a:lnTo>
                    <a:pt x="1178344" y="399186"/>
                  </a:lnTo>
                  <a:lnTo>
                    <a:pt x="1185113" y="398627"/>
                  </a:lnTo>
                  <a:lnTo>
                    <a:pt x="1190967" y="400418"/>
                  </a:lnTo>
                  <a:lnTo>
                    <a:pt x="1195920" y="404571"/>
                  </a:lnTo>
                  <a:lnTo>
                    <a:pt x="1200886" y="408711"/>
                  </a:lnTo>
                  <a:lnTo>
                    <a:pt x="1203477" y="414451"/>
                  </a:lnTo>
                  <a:lnTo>
                    <a:pt x="1185907" y="450906"/>
                  </a:lnTo>
                  <a:lnTo>
                    <a:pt x="1160513" y="456653"/>
                  </a:lnTo>
                  <a:lnTo>
                    <a:pt x="1154671" y="456603"/>
                  </a:lnTo>
                  <a:lnTo>
                    <a:pt x="1149730" y="454825"/>
                  </a:lnTo>
                  <a:lnTo>
                    <a:pt x="1145692" y="451345"/>
                  </a:lnTo>
                  <a:lnTo>
                    <a:pt x="1141641" y="447878"/>
                  </a:lnTo>
                  <a:lnTo>
                    <a:pt x="1138593" y="443026"/>
                  </a:lnTo>
                  <a:lnTo>
                    <a:pt x="1136510" y="436816"/>
                  </a:lnTo>
                  <a:lnTo>
                    <a:pt x="1065872" y="360857"/>
                  </a:lnTo>
                  <a:lnTo>
                    <a:pt x="1036945" y="327769"/>
                  </a:lnTo>
                  <a:lnTo>
                    <a:pt x="1024039" y="311607"/>
                  </a:lnTo>
                  <a:lnTo>
                    <a:pt x="1022667" y="312280"/>
                  </a:lnTo>
                  <a:lnTo>
                    <a:pt x="1022667" y="397129"/>
                  </a:lnTo>
                  <a:lnTo>
                    <a:pt x="1023886" y="400583"/>
                  </a:lnTo>
                  <a:lnTo>
                    <a:pt x="1025397" y="404266"/>
                  </a:lnTo>
                  <a:lnTo>
                    <a:pt x="1027214" y="408152"/>
                  </a:lnTo>
                  <a:lnTo>
                    <a:pt x="1029030" y="412051"/>
                  </a:lnTo>
                  <a:lnTo>
                    <a:pt x="1030033" y="415899"/>
                  </a:lnTo>
                  <a:lnTo>
                    <a:pt x="1030211" y="419696"/>
                  </a:lnTo>
                  <a:lnTo>
                    <a:pt x="1029611" y="428026"/>
                  </a:lnTo>
                  <a:lnTo>
                    <a:pt x="999391" y="453444"/>
                  </a:lnTo>
                  <a:lnTo>
                    <a:pt x="989799" y="453910"/>
                  </a:lnTo>
                  <a:lnTo>
                    <a:pt x="983308" y="453689"/>
                  </a:lnTo>
                  <a:lnTo>
                    <a:pt x="953218" y="428210"/>
                  </a:lnTo>
                  <a:lnTo>
                    <a:pt x="952017" y="415747"/>
                  </a:lnTo>
                  <a:lnTo>
                    <a:pt x="952385" y="412534"/>
                  </a:lnTo>
                  <a:lnTo>
                    <a:pt x="953236" y="408673"/>
                  </a:lnTo>
                  <a:lnTo>
                    <a:pt x="954074" y="404812"/>
                  </a:lnTo>
                  <a:lnTo>
                    <a:pt x="955992" y="401408"/>
                  </a:lnTo>
                  <a:lnTo>
                    <a:pt x="958976" y="398487"/>
                  </a:lnTo>
                  <a:lnTo>
                    <a:pt x="958976" y="51714"/>
                  </a:lnTo>
                  <a:lnTo>
                    <a:pt x="957135" y="50126"/>
                  </a:lnTo>
                  <a:lnTo>
                    <a:pt x="955332" y="47434"/>
                  </a:lnTo>
                  <a:lnTo>
                    <a:pt x="953579" y="43611"/>
                  </a:lnTo>
                  <a:lnTo>
                    <a:pt x="951826" y="39789"/>
                  </a:lnTo>
                  <a:lnTo>
                    <a:pt x="950874" y="36055"/>
                  </a:lnTo>
                  <a:lnTo>
                    <a:pt x="950747" y="32397"/>
                  </a:lnTo>
                  <a:lnTo>
                    <a:pt x="950290" y="24117"/>
                  </a:lnTo>
                  <a:lnTo>
                    <a:pt x="979726" y="840"/>
                  </a:lnTo>
                  <a:lnTo>
                    <a:pt x="991171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8034" y="446023"/>
            <a:ext cx="3507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55" dirty="0"/>
              <a:t>cala</a:t>
            </a:r>
            <a:r>
              <a:rPr spc="-195" dirty="0"/>
              <a:t>b</a:t>
            </a:r>
            <a:r>
              <a:rPr spc="-80" dirty="0"/>
              <a:t>ili</a:t>
            </a:r>
            <a:r>
              <a:rPr spc="-135" dirty="0"/>
              <a:t>t</a:t>
            </a:r>
            <a:r>
              <a:rPr spc="-155" dirty="0"/>
              <a:t>y</a:t>
            </a:r>
            <a:r>
              <a:rPr spc="-385" dirty="0"/>
              <a:t>–</a:t>
            </a:r>
            <a:r>
              <a:rPr spc="-250" dirty="0"/>
              <a:t> </a:t>
            </a:r>
            <a:r>
              <a:rPr spc="-145" dirty="0"/>
              <a:t>Mo</a:t>
            </a:r>
            <a:r>
              <a:rPr spc="-135" dirty="0"/>
              <a:t>ng</a:t>
            </a:r>
            <a:r>
              <a:rPr spc="-140" dirty="0"/>
              <a:t>o</a:t>
            </a:r>
            <a:r>
              <a:rPr spc="-165" dirty="0"/>
              <a:t>D</a:t>
            </a:r>
            <a:r>
              <a:rPr spc="-235" dirty="0"/>
              <a:t>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3851" y="1332109"/>
            <a:ext cx="3213100" cy="14884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20000"/>
              </a:lnSpc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gl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pe 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y 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7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on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1867" y="3144004"/>
            <a:ext cx="1737359" cy="1216151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64225" y="3197225"/>
          <a:ext cx="1600200" cy="1097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Id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F69240"/>
                      </a:solidFill>
                      <a:prstDash val="solid"/>
                    </a:lnL>
                    <a:lnT w="6350">
                      <a:solidFill>
                        <a:srgbClr val="F6924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Name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7400" y="3200400"/>
            <a:ext cx="1600200" cy="1097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01661" y="2686804"/>
            <a:ext cx="1508759" cy="1216151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264025" y="2743200"/>
          <a:ext cx="1371600" cy="1097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Id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F69240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This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6350">
                      <a:solidFill>
                        <a:srgbClr val="F69240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67200" y="2743200"/>
            <a:ext cx="1371600" cy="109728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58861" y="4363211"/>
            <a:ext cx="1508753" cy="1216143"/>
          </a:xfrm>
          <a:prstGeom prst="rect">
            <a:avLst/>
          </a:prstGeom>
        </p:spPr>
      </p:pic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721225" y="4419600"/>
          <a:ext cx="1371600" cy="1097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Id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F69240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That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6350">
                      <a:solidFill>
                        <a:srgbClr val="F69240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24400" y="4419600"/>
            <a:ext cx="1371600" cy="109728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7466" y="446023"/>
            <a:ext cx="1929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235" dirty="0"/>
              <a:t>s</a:t>
            </a:r>
            <a:r>
              <a:rPr spc="-135" dirty="0"/>
              <a:t>t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185" dirty="0"/>
              <a:t>cy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52144" y="1685538"/>
            <a:ext cx="980440" cy="980440"/>
            <a:chOff x="1152144" y="1685538"/>
            <a:chExt cx="980440" cy="980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2144" y="1685538"/>
              <a:ext cx="979926" cy="9799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9816" y="2003513"/>
              <a:ext cx="86969" cy="875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1312" y="2003513"/>
              <a:ext cx="86982" cy="875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3234" y="2477693"/>
              <a:ext cx="73084" cy="551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6347" y="2481922"/>
              <a:ext cx="68516" cy="5096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19962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25" y="2819"/>
                  </a:lnTo>
                  <a:lnTo>
                    <a:pt x="323005" y="11068"/>
                  </a:lnTo>
                  <a:lnTo>
                    <a:pt x="277756" y="24433"/>
                  </a:lnTo>
                  <a:lnTo>
                    <a:pt x="234792" y="42598"/>
                  </a:lnTo>
                  <a:lnTo>
                    <a:pt x="194427" y="65250"/>
                  </a:lnTo>
                  <a:lnTo>
                    <a:pt x="156976" y="92073"/>
                  </a:lnTo>
                  <a:lnTo>
                    <a:pt x="122753" y="122753"/>
                  </a:lnTo>
                  <a:lnTo>
                    <a:pt x="92073" y="156976"/>
                  </a:lnTo>
                  <a:lnTo>
                    <a:pt x="65250" y="194427"/>
                  </a:lnTo>
                  <a:lnTo>
                    <a:pt x="42598" y="234792"/>
                  </a:lnTo>
                  <a:lnTo>
                    <a:pt x="24433" y="277756"/>
                  </a:lnTo>
                  <a:lnTo>
                    <a:pt x="11068" y="323005"/>
                  </a:lnTo>
                  <a:lnTo>
                    <a:pt x="2819" y="370225"/>
                  </a:lnTo>
                  <a:lnTo>
                    <a:pt x="0" y="419100"/>
                  </a:lnTo>
                  <a:lnTo>
                    <a:pt x="2819" y="467974"/>
                  </a:lnTo>
                  <a:lnTo>
                    <a:pt x="11068" y="515194"/>
                  </a:lnTo>
                  <a:lnTo>
                    <a:pt x="24433" y="560443"/>
                  </a:lnTo>
                  <a:lnTo>
                    <a:pt x="42598" y="603407"/>
                  </a:lnTo>
                  <a:lnTo>
                    <a:pt x="65250" y="643772"/>
                  </a:lnTo>
                  <a:lnTo>
                    <a:pt x="92073" y="681223"/>
                  </a:lnTo>
                  <a:lnTo>
                    <a:pt x="122753" y="715446"/>
                  </a:lnTo>
                  <a:lnTo>
                    <a:pt x="156976" y="746126"/>
                  </a:lnTo>
                  <a:lnTo>
                    <a:pt x="194427" y="772949"/>
                  </a:lnTo>
                  <a:lnTo>
                    <a:pt x="234792" y="795601"/>
                  </a:lnTo>
                  <a:lnTo>
                    <a:pt x="277756" y="813766"/>
                  </a:lnTo>
                  <a:lnTo>
                    <a:pt x="323005" y="827131"/>
                  </a:lnTo>
                  <a:lnTo>
                    <a:pt x="370225" y="835380"/>
                  </a:lnTo>
                  <a:lnTo>
                    <a:pt x="419100" y="838200"/>
                  </a:lnTo>
                  <a:lnTo>
                    <a:pt x="467974" y="835380"/>
                  </a:lnTo>
                  <a:lnTo>
                    <a:pt x="515194" y="827131"/>
                  </a:lnTo>
                  <a:lnTo>
                    <a:pt x="560443" y="813766"/>
                  </a:lnTo>
                  <a:lnTo>
                    <a:pt x="603407" y="795601"/>
                  </a:lnTo>
                  <a:lnTo>
                    <a:pt x="643772" y="772949"/>
                  </a:lnTo>
                  <a:lnTo>
                    <a:pt x="681223" y="746126"/>
                  </a:lnTo>
                  <a:lnTo>
                    <a:pt x="715446" y="715446"/>
                  </a:lnTo>
                  <a:lnTo>
                    <a:pt x="746126" y="681223"/>
                  </a:lnTo>
                  <a:lnTo>
                    <a:pt x="772949" y="643772"/>
                  </a:lnTo>
                  <a:lnTo>
                    <a:pt x="795601" y="603407"/>
                  </a:lnTo>
                  <a:lnTo>
                    <a:pt x="813766" y="560443"/>
                  </a:lnTo>
                  <a:lnTo>
                    <a:pt x="827131" y="515194"/>
                  </a:lnTo>
                  <a:lnTo>
                    <a:pt x="835380" y="467974"/>
                  </a:lnTo>
                  <a:lnTo>
                    <a:pt x="838200" y="419100"/>
                  </a:lnTo>
                  <a:lnTo>
                    <a:pt x="835380" y="370225"/>
                  </a:lnTo>
                  <a:lnTo>
                    <a:pt x="827131" y="323005"/>
                  </a:lnTo>
                  <a:lnTo>
                    <a:pt x="813766" y="277756"/>
                  </a:lnTo>
                  <a:lnTo>
                    <a:pt x="795601" y="234792"/>
                  </a:lnTo>
                  <a:lnTo>
                    <a:pt x="772949" y="194427"/>
                  </a:lnTo>
                  <a:lnTo>
                    <a:pt x="746126" y="156976"/>
                  </a:lnTo>
                  <a:lnTo>
                    <a:pt x="715446" y="122753"/>
                  </a:lnTo>
                  <a:lnTo>
                    <a:pt x="681223" y="92073"/>
                  </a:lnTo>
                  <a:lnTo>
                    <a:pt x="643772" y="65250"/>
                  </a:lnTo>
                  <a:lnTo>
                    <a:pt x="603407" y="42598"/>
                  </a:lnTo>
                  <a:lnTo>
                    <a:pt x="560443" y="24433"/>
                  </a:lnTo>
                  <a:lnTo>
                    <a:pt x="515194" y="11068"/>
                  </a:lnTo>
                  <a:lnTo>
                    <a:pt x="467974" y="2819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1138" y="2003456"/>
              <a:ext cx="356235" cy="87630"/>
            </a:xfrm>
            <a:custGeom>
              <a:avLst/>
              <a:gdLst/>
              <a:ahLst/>
              <a:cxnLst/>
              <a:rect l="l" t="t" r="r" b="b"/>
              <a:pathLst>
                <a:path w="356235" h="87630">
                  <a:moveTo>
                    <a:pt x="43662" y="0"/>
                  </a:moveTo>
                  <a:lnTo>
                    <a:pt x="26665" y="3432"/>
                  </a:lnTo>
                  <a:lnTo>
                    <a:pt x="12787" y="12792"/>
                  </a:lnTo>
                  <a:lnTo>
                    <a:pt x="3430" y="26671"/>
                  </a:lnTo>
                  <a:lnTo>
                    <a:pt x="0" y="43662"/>
                  </a:lnTo>
                  <a:lnTo>
                    <a:pt x="3430" y="60654"/>
                  </a:lnTo>
                  <a:lnTo>
                    <a:pt x="12787" y="74533"/>
                  </a:lnTo>
                  <a:lnTo>
                    <a:pt x="26665" y="83892"/>
                  </a:lnTo>
                  <a:lnTo>
                    <a:pt x="43662" y="87325"/>
                  </a:lnTo>
                  <a:lnTo>
                    <a:pt x="60652" y="83892"/>
                  </a:lnTo>
                  <a:lnTo>
                    <a:pt x="74526" y="74533"/>
                  </a:lnTo>
                  <a:lnTo>
                    <a:pt x="83881" y="60654"/>
                  </a:lnTo>
                  <a:lnTo>
                    <a:pt x="87312" y="43662"/>
                  </a:lnTo>
                  <a:lnTo>
                    <a:pt x="83881" y="26671"/>
                  </a:lnTo>
                  <a:lnTo>
                    <a:pt x="74526" y="12792"/>
                  </a:lnTo>
                  <a:lnTo>
                    <a:pt x="60652" y="3432"/>
                  </a:lnTo>
                  <a:lnTo>
                    <a:pt x="43662" y="0"/>
                  </a:lnTo>
                  <a:close/>
                </a:path>
                <a:path w="356235" h="87630">
                  <a:moveTo>
                    <a:pt x="312191" y="0"/>
                  </a:moveTo>
                  <a:lnTo>
                    <a:pt x="295194" y="3432"/>
                  </a:lnTo>
                  <a:lnTo>
                    <a:pt x="281316" y="12792"/>
                  </a:lnTo>
                  <a:lnTo>
                    <a:pt x="271959" y="26671"/>
                  </a:lnTo>
                  <a:lnTo>
                    <a:pt x="268528" y="43662"/>
                  </a:lnTo>
                  <a:lnTo>
                    <a:pt x="271959" y="60654"/>
                  </a:lnTo>
                  <a:lnTo>
                    <a:pt x="281316" y="74533"/>
                  </a:lnTo>
                  <a:lnTo>
                    <a:pt x="295194" y="83892"/>
                  </a:lnTo>
                  <a:lnTo>
                    <a:pt x="312191" y="87325"/>
                  </a:lnTo>
                  <a:lnTo>
                    <a:pt x="329180" y="83892"/>
                  </a:lnTo>
                  <a:lnTo>
                    <a:pt x="343055" y="74533"/>
                  </a:lnTo>
                  <a:lnTo>
                    <a:pt x="352410" y="60654"/>
                  </a:lnTo>
                  <a:lnTo>
                    <a:pt x="355841" y="43662"/>
                  </a:lnTo>
                  <a:lnTo>
                    <a:pt x="352410" y="26671"/>
                  </a:lnTo>
                  <a:lnTo>
                    <a:pt x="343055" y="12792"/>
                  </a:lnTo>
                  <a:lnTo>
                    <a:pt x="329180" y="3432"/>
                  </a:lnTo>
                  <a:lnTo>
                    <a:pt x="312191" y="0"/>
                  </a:lnTo>
                  <a:close/>
                </a:path>
              </a:pathLst>
            </a:custGeom>
            <a:solidFill>
              <a:srgbClr val="406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3612" y="1985930"/>
              <a:ext cx="122364" cy="1223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2141" y="1985930"/>
              <a:ext cx="122364" cy="12237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11907" y="2355234"/>
              <a:ext cx="454025" cy="78105"/>
            </a:xfrm>
            <a:custGeom>
              <a:avLst/>
              <a:gdLst/>
              <a:ahLst/>
              <a:cxnLst/>
              <a:rect l="l" t="t" r="r" b="b"/>
              <a:pathLst>
                <a:path w="454025" h="78105">
                  <a:moveTo>
                    <a:pt x="0" y="0"/>
                  </a:moveTo>
                  <a:lnTo>
                    <a:pt x="45425" y="28080"/>
                  </a:lnTo>
                  <a:lnTo>
                    <a:pt x="90839" y="49920"/>
                  </a:lnTo>
                  <a:lnTo>
                    <a:pt x="136243" y="65520"/>
                  </a:lnTo>
                  <a:lnTo>
                    <a:pt x="181637" y="74880"/>
                  </a:lnTo>
                  <a:lnTo>
                    <a:pt x="227020" y="78000"/>
                  </a:lnTo>
                  <a:lnTo>
                    <a:pt x="272393" y="74880"/>
                  </a:lnTo>
                  <a:lnTo>
                    <a:pt x="317756" y="65520"/>
                  </a:lnTo>
                  <a:lnTo>
                    <a:pt x="363108" y="49920"/>
                  </a:lnTo>
                  <a:lnTo>
                    <a:pt x="408451" y="28080"/>
                  </a:lnTo>
                  <a:lnTo>
                    <a:pt x="453783" y="0"/>
                  </a:lnTo>
                </a:path>
              </a:pathLst>
            </a:custGeom>
            <a:ln w="350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19962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419100"/>
                  </a:moveTo>
                  <a:lnTo>
                    <a:pt x="2819" y="370225"/>
                  </a:lnTo>
                  <a:lnTo>
                    <a:pt x="11068" y="323005"/>
                  </a:lnTo>
                  <a:lnTo>
                    <a:pt x="24433" y="277756"/>
                  </a:lnTo>
                  <a:lnTo>
                    <a:pt x="42598" y="234792"/>
                  </a:lnTo>
                  <a:lnTo>
                    <a:pt x="65250" y="194427"/>
                  </a:lnTo>
                  <a:lnTo>
                    <a:pt x="92073" y="156976"/>
                  </a:lnTo>
                  <a:lnTo>
                    <a:pt x="122753" y="122753"/>
                  </a:lnTo>
                  <a:lnTo>
                    <a:pt x="156976" y="92073"/>
                  </a:lnTo>
                  <a:lnTo>
                    <a:pt x="194427" y="65250"/>
                  </a:lnTo>
                  <a:lnTo>
                    <a:pt x="234792" y="42598"/>
                  </a:lnTo>
                  <a:lnTo>
                    <a:pt x="277756" y="24433"/>
                  </a:lnTo>
                  <a:lnTo>
                    <a:pt x="323005" y="11068"/>
                  </a:lnTo>
                  <a:lnTo>
                    <a:pt x="370225" y="2819"/>
                  </a:lnTo>
                  <a:lnTo>
                    <a:pt x="419100" y="0"/>
                  </a:lnTo>
                  <a:lnTo>
                    <a:pt x="467974" y="2819"/>
                  </a:lnTo>
                  <a:lnTo>
                    <a:pt x="515194" y="11068"/>
                  </a:lnTo>
                  <a:lnTo>
                    <a:pt x="560443" y="24433"/>
                  </a:lnTo>
                  <a:lnTo>
                    <a:pt x="603407" y="42598"/>
                  </a:lnTo>
                  <a:lnTo>
                    <a:pt x="643772" y="65250"/>
                  </a:lnTo>
                  <a:lnTo>
                    <a:pt x="681223" y="92073"/>
                  </a:lnTo>
                  <a:lnTo>
                    <a:pt x="715446" y="122753"/>
                  </a:lnTo>
                  <a:lnTo>
                    <a:pt x="746126" y="156976"/>
                  </a:lnTo>
                  <a:lnTo>
                    <a:pt x="772949" y="194427"/>
                  </a:lnTo>
                  <a:lnTo>
                    <a:pt x="795601" y="234792"/>
                  </a:lnTo>
                  <a:lnTo>
                    <a:pt x="813766" y="277756"/>
                  </a:lnTo>
                  <a:lnTo>
                    <a:pt x="827131" y="323005"/>
                  </a:lnTo>
                  <a:lnTo>
                    <a:pt x="835380" y="370225"/>
                  </a:lnTo>
                  <a:lnTo>
                    <a:pt x="838200" y="419100"/>
                  </a:lnTo>
                  <a:lnTo>
                    <a:pt x="835380" y="467974"/>
                  </a:lnTo>
                  <a:lnTo>
                    <a:pt x="827131" y="515194"/>
                  </a:lnTo>
                  <a:lnTo>
                    <a:pt x="813766" y="560443"/>
                  </a:lnTo>
                  <a:lnTo>
                    <a:pt x="795601" y="603407"/>
                  </a:lnTo>
                  <a:lnTo>
                    <a:pt x="772949" y="643772"/>
                  </a:lnTo>
                  <a:lnTo>
                    <a:pt x="746126" y="681223"/>
                  </a:lnTo>
                  <a:lnTo>
                    <a:pt x="715446" y="715446"/>
                  </a:lnTo>
                  <a:lnTo>
                    <a:pt x="681223" y="746126"/>
                  </a:lnTo>
                  <a:lnTo>
                    <a:pt x="643772" y="772949"/>
                  </a:lnTo>
                  <a:lnTo>
                    <a:pt x="603407" y="795601"/>
                  </a:lnTo>
                  <a:lnTo>
                    <a:pt x="560443" y="813766"/>
                  </a:lnTo>
                  <a:lnTo>
                    <a:pt x="515194" y="827131"/>
                  </a:lnTo>
                  <a:lnTo>
                    <a:pt x="467974" y="835380"/>
                  </a:lnTo>
                  <a:lnTo>
                    <a:pt x="419100" y="838200"/>
                  </a:lnTo>
                  <a:lnTo>
                    <a:pt x="370225" y="835380"/>
                  </a:lnTo>
                  <a:lnTo>
                    <a:pt x="323005" y="827131"/>
                  </a:lnTo>
                  <a:lnTo>
                    <a:pt x="277756" y="813766"/>
                  </a:lnTo>
                  <a:lnTo>
                    <a:pt x="234792" y="795601"/>
                  </a:lnTo>
                  <a:lnTo>
                    <a:pt x="194427" y="772949"/>
                  </a:lnTo>
                  <a:lnTo>
                    <a:pt x="156976" y="746126"/>
                  </a:lnTo>
                  <a:lnTo>
                    <a:pt x="122753" y="715446"/>
                  </a:lnTo>
                  <a:lnTo>
                    <a:pt x="92073" y="681223"/>
                  </a:lnTo>
                  <a:lnTo>
                    <a:pt x="65250" y="643772"/>
                  </a:lnTo>
                  <a:lnTo>
                    <a:pt x="42598" y="603407"/>
                  </a:lnTo>
                  <a:lnTo>
                    <a:pt x="24433" y="560443"/>
                  </a:lnTo>
                  <a:lnTo>
                    <a:pt x="11068" y="515194"/>
                  </a:lnTo>
                  <a:lnTo>
                    <a:pt x="2819" y="467974"/>
                  </a:lnTo>
                  <a:lnTo>
                    <a:pt x="0" y="41910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45780" y="1979168"/>
            <a:ext cx="184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274558" y="1658107"/>
            <a:ext cx="980440" cy="980440"/>
            <a:chOff x="5274558" y="1658107"/>
            <a:chExt cx="980440" cy="980440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74558" y="1658107"/>
              <a:ext cx="979924" cy="97993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51867" y="1975954"/>
              <a:ext cx="87528" cy="8752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83339" y="1975954"/>
              <a:ext cx="87528" cy="8752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5604" y="2448687"/>
              <a:ext cx="74667" cy="5676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78779" y="2454516"/>
              <a:ext cx="68491" cy="5093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342381" y="1725930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25" y="2819"/>
                  </a:lnTo>
                  <a:lnTo>
                    <a:pt x="323005" y="11068"/>
                  </a:lnTo>
                  <a:lnTo>
                    <a:pt x="277756" y="24433"/>
                  </a:lnTo>
                  <a:lnTo>
                    <a:pt x="234792" y="42598"/>
                  </a:lnTo>
                  <a:lnTo>
                    <a:pt x="194427" y="65250"/>
                  </a:lnTo>
                  <a:lnTo>
                    <a:pt x="156976" y="92073"/>
                  </a:lnTo>
                  <a:lnTo>
                    <a:pt x="122753" y="122753"/>
                  </a:lnTo>
                  <a:lnTo>
                    <a:pt x="92073" y="156976"/>
                  </a:lnTo>
                  <a:lnTo>
                    <a:pt x="65250" y="194427"/>
                  </a:lnTo>
                  <a:lnTo>
                    <a:pt x="42598" y="234792"/>
                  </a:lnTo>
                  <a:lnTo>
                    <a:pt x="24433" y="277756"/>
                  </a:lnTo>
                  <a:lnTo>
                    <a:pt x="11068" y="323005"/>
                  </a:lnTo>
                  <a:lnTo>
                    <a:pt x="2819" y="370225"/>
                  </a:lnTo>
                  <a:lnTo>
                    <a:pt x="0" y="419100"/>
                  </a:lnTo>
                  <a:lnTo>
                    <a:pt x="2819" y="467974"/>
                  </a:lnTo>
                  <a:lnTo>
                    <a:pt x="11068" y="515194"/>
                  </a:lnTo>
                  <a:lnTo>
                    <a:pt x="24433" y="560443"/>
                  </a:lnTo>
                  <a:lnTo>
                    <a:pt x="42598" y="603407"/>
                  </a:lnTo>
                  <a:lnTo>
                    <a:pt x="65250" y="643772"/>
                  </a:lnTo>
                  <a:lnTo>
                    <a:pt x="92073" y="681223"/>
                  </a:lnTo>
                  <a:lnTo>
                    <a:pt x="122753" y="715446"/>
                  </a:lnTo>
                  <a:lnTo>
                    <a:pt x="156976" y="746126"/>
                  </a:lnTo>
                  <a:lnTo>
                    <a:pt x="194427" y="772949"/>
                  </a:lnTo>
                  <a:lnTo>
                    <a:pt x="234792" y="795601"/>
                  </a:lnTo>
                  <a:lnTo>
                    <a:pt x="277756" y="813766"/>
                  </a:lnTo>
                  <a:lnTo>
                    <a:pt x="323005" y="827131"/>
                  </a:lnTo>
                  <a:lnTo>
                    <a:pt x="370225" y="835380"/>
                  </a:lnTo>
                  <a:lnTo>
                    <a:pt x="419100" y="838200"/>
                  </a:lnTo>
                  <a:lnTo>
                    <a:pt x="467974" y="835380"/>
                  </a:lnTo>
                  <a:lnTo>
                    <a:pt x="515194" y="827131"/>
                  </a:lnTo>
                  <a:lnTo>
                    <a:pt x="560443" y="813766"/>
                  </a:lnTo>
                  <a:lnTo>
                    <a:pt x="603407" y="795601"/>
                  </a:lnTo>
                  <a:lnTo>
                    <a:pt x="643772" y="772949"/>
                  </a:lnTo>
                  <a:lnTo>
                    <a:pt x="681223" y="746126"/>
                  </a:lnTo>
                  <a:lnTo>
                    <a:pt x="715446" y="715446"/>
                  </a:lnTo>
                  <a:lnTo>
                    <a:pt x="746126" y="681223"/>
                  </a:lnTo>
                  <a:lnTo>
                    <a:pt x="772949" y="643772"/>
                  </a:lnTo>
                  <a:lnTo>
                    <a:pt x="795601" y="603407"/>
                  </a:lnTo>
                  <a:lnTo>
                    <a:pt x="813766" y="560443"/>
                  </a:lnTo>
                  <a:lnTo>
                    <a:pt x="827131" y="515194"/>
                  </a:lnTo>
                  <a:lnTo>
                    <a:pt x="835380" y="467974"/>
                  </a:lnTo>
                  <a:lnTo>
                    <a:pt x="838200" y="419100"/>
                  </a:lnTo>
                  <a:lnTo>
                    <a:pt x="835380" y="370225"/>
                  </a:lnTo>
                  <a:lnTo>
                    <a:pt x="827131" y="323005"/>
                  </a:lnTo>
                  <a:lnTo>
                    <a:pt x="813766" y="277756"/>
                  </a:lnTo>
                  <a:lnTo>
                    <a:pt x="795601" y="234792"/>
                  </a:lnTo>
                  <a:lnTo>
                    <a:pt x="772949" y="194427"/>
                  </a:lnTo>
                  <a:lnTo>
                    <a:pt x="746126" y="156976"/>
                  </a:lnTo>
                  <a:lnTo>
                    <a:pt x="715446" y="122753"/>
                  </a:lnTo>
                  <a:lnTo>
                    <a:pt x="681223" y="92073"/>
                  </a:lnTo>
                  <a:lnTo>
                    <a:pt x="643772" y="65250"/>
                  </a:lnTo>
                  <a:lnTo>
                    <a:pt x="603407" y="42598"/>
                  </a:lnTo>
                  <a:lnTo>
                    <a:pt x="560443" y="24433"/>
                  </a:lnTo>
                  <a:lnTo>
                    <a:pt x="515194" y="11068"/>
                  </a:lnTo>
                  <a:lnTo>
                    <a:pt x="467974" y="2819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83558" y="1976024"/>
              <a:ext cx="356235" cy="87630"/>
            </a:xfrm>
            <a:custGeom>
              <a:avLst/>
              <a:gdLst/>
              <a:ahLst/>
              <a:cxnLst/>
              <a:rect l="l" t="t" r="r" b="b"/>
              <a:pathLst>
                <a:path w="356235" h="87630">
                  <a:moveTo>
                    <a:pt x="43662" y="0"/>
                  </a:moveTo>
                  <a:lnTo>
                    <a:pt x="26665" y="3432"/>
                  </a:lnTo>
                  <a:lnTo>
                    <a:pt x="12787" y="12792"/>
                  </a:lnTo>
                  <a:lnTo>
                    <a:pt x="3430" y="26671"/>
                  </a:lnTo>
                  <a:lnTo>
                    <a:pt x="0" y="43662"/>
                  </a:lnTo>
                  <a:lnTo>
                    <a:pt x="3430" y="60654"/>
                  </a:lnTo>
                  <a:lnTo>
                    <a:pt x="12787" y="74533"/>
                  </a:lnTo>
                  <a:lnTo>
                    <a:pt x="26665" y="83892"/>
                  </a:lnTo>
                  <a:lnTo>
                    <a:pt x="43662" y="87325"/>
                  </a:lnTo>
                  <a:lnTo>
                    <a:pt x="60652" y="83892"/>
                  </a:lnTo>
                  <a:lnTo>
                    <a:pt x="74526" y="74533"/>
                  </a:lnTo>
                  <a:lnTo>
                    <a:pt x="83881" y="60654"/>
                  </a:lnTo>
                  <a:lnTo>
                    <a:pt x="87312" y="43662"/>
                  </a:lnTo>
                  <a:lnTo>
                    <a:pt x="83881" y="26671"/>
                  </a:lnTo>
                  <a:lnTo>
                    <a:pt x="74526" y="12792"/>
                  </a:lnTo>
                  <a:lnTo>
                    <a:pt x="60652" y="3432"/>
                  </a:lnTo>
                  <a:lnTo>
                    <a:pt x="43662" y="0"/>
                  </a:lnTo>
                  <a:close/>
                </a:path>
                <a:path w="356235" h="87630">
                  <a:moveTo>
                    <a:pt x="312191" y="0"/>
                  </a:moveTo>
                  <a:lnTo>
                    <a:pt x="295194" y="3432"/>
                  </a:lnTo>
                  <a:lnTo>
                    <a:pt x="281316" y="12792"/>
                  </a:lnTo>
                  <a:lnTo>
                    <a:pt x="271959" y="26671"/>
                  </a:lnTo>
                  <a:lnTo>
                    <a:pt x="268528" y="43662"/>
                  </a:lnTo>
                  <a:lnTo>
                    <a:pt x="271959" y="60654"/>
                  </a:lnTo>
                  <a:lnTo>
                    <a:pt x="281316" y="74533"/>
                  </a:lnTo>
                  <a:lnTo>
                    <a:pt x="295194" y="83892"/>
                  </a:lnTo>
                  <a:lnTo>
                    <a:pt x="312191" y="87325"/>
                  </a:lnTo>
                  <a:lnTo>
                    <a:pt x="329180" y="83892"/>
                  </a:lnTo>
                  <a:lnTo>
                    <a:pt x="343055" y="74533"/>
                  </a:lnTo>
                  <a:lnTo>
                    <a:pt x="352410" y="60654"/>
                  </a:lnTo>
                  <a:lnTo>
                    <a:pt x="355841" y="43662"/>
                  </a:lnTo>
                  <a:lnTo>
                    <a:pt x="352410" y="26671"/>
                  </a:lnTo>
                  <a:lnTo>
                    <a:pt x="343055" y="12792"/>
                  </a:lnTo>
                  <a:lnTo>
                    <a:pt x="329180" y="3432"/>
                  </a:lnTo>
                  <a:lnTo>
                    <a:pt x="312191" y="0"/>
                  </a:lnTo>
                  <a:close/>
                </a:path>
              </a:pathLst>
            </a:custGeom>
            <a:solidFill>
              <a:srgbClr val="9A40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34561" y="1958498"/>
              <a:ext cx="122364" cy="12237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66032" y="1958498"/>
              <a:ext cx="122364" cy="12237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534327" y="2327802"/>
              <a:ext cx="454025" cy="78105"/>
            </a:xfrm>
            <a:custGeom>
              <a:avLst/>
              <a:gdLst/>
              <a:ahLst/>
              <a:cxnLst/>
              <a:rect l="l" t="t" r="r" b="b"/>
              <a:pathLst>
                <a:path w="454025" h="78105">
                  <a:moveTo>
                    <a:pt x="0" y="0"/>
                  </a:moveTo>
                  <a:lnTo>
                    <a:pt x="45425" y="28080"/>
                  </a:lnTo>
                  <a:lnTo>
                    <a:pt x="90839" y="49920"/>
                  </a:lnTo>
                  <a:lnTo>
                    <a:pt x="136243" y="65520"/>
                  </a:lnTo>
                  <a:lnTo>
                    <a:pt x="181637" y="74880"/>
                  </a:lnTo>
                  <a:lnTo>
                    <a:pt x="227020" y="78000"/>
                  </a:lnTo>
                  <a:lnTo>
                    <a:pt x="272393" y="74880"/>
                  </a:lnTo>
                  <a:lnTo>
                    <a:pt x="317756" y="65520"/>
                  </a:lnTo>
                  <a:lnTo>
                    <a:pt x="363108" y="49920"/>
                  </a:lnTo>
                  <a:lnTo>
                    <a:pt x="408451" y="28080"/>
                  </a:lnTo>
                  <a:lnTo>
                    <a:pt x="453783" y="0"/>
                  </a:lnTo>
                </a:path>
              </a:pathLst>
            </a:custGeom>
            <a:ln w="350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42381" y="1725930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419100"/>
                  </a:moveTo>
                  <a:lnTo>
                    <a:pt x="2819" y="370225"/>
                  </a:lnTo>
                  <a:lnTo>
                    <a:pt x="11068" y="323005"/>
                  </a:lnTo>
                  <a:lnTo>
                    <a:pt x="24433" y="277756"/>
                  </a:lnTo>
                  <a:lnTo>
                    <a:pt x="42598" y="234792"/>
                  </a:lnTo>
                  <a:lnTo>
                    <a:pt x="65250" y="194427"/>
                  </a:lnTo>
                  <a:lnTo>
                    <a:pt x="92073" y="156976"/>
                  </a:lnTo>
                  <a:lnTo>
                    <a:pt x="122753" y="122753"/>
                  </a:lnTo>
                  <a:lnTo>
                    <a:pt x="156976" y="92073"/>
                  </a:lnTo>
                  <a:lnTo>
                    <a:pt x="194427" y="65250"/>
                  </a:lnTo>
                  <a:lnTo>
                    <a:pt x="234792" y="42598"/>
                  </a:lnTo>
                  <a:lnTo>
                    <a:pt x="277756" y="24433"/>
                  </a:lnTo>
                  <a:lnTo>
                    <a:pt x="323005" y="11068"/>
                  </a:lnTo>
                  <a:lnTo>
                    <a:pt x="370225" y="2819"/>
                  </a:lnTo>
                  <a:lnTo>
                    <a:pt x="419100" y="0"/>
                  </a:lnTo>
                  <a:lnTo>
                    <a:pt x="467974" y="2819"/>
                  </a:lnTo>
                  <a:lnTo>
                    <a:pt x="515194" y="11068"/>
                  </a:lnTo>
                  <a:lnTo>
                    <a:pt x="560443" y="24433"/>
                  </a:lnTo>
                  <a:lnTo>
                    <a:pt x="603407" y="42598"/>
                  </a:lnTo>
                  <a:lnTo>
                    <a:pt x="643772" y="65250"/>
                  </a:lnTo>
                  <a:lnTo>
                    <a:pt x="681223" y="92073"/>
                  </a:lnTo>
                  <a:lnTo>
                    <a:pt x="715446" y="122753"/>
                  </a:lnTo>
                  <a:lnTo>
                    <a:pt x="746126" y="156976"/>
                  </a:lnTo>
                  <a:lnTo>
                    <a:pt x="772949" y="194427"/>
                  </a:lnTo>
                  <a:lnTo>
                    <a:pt x="795601" y="234792"/>
                  </a:lnTo>
                  <a:lnTo>
                    <a:pt x="813766" y="277756"/>
                  </a:lnTo>
                  <a:lnTo>
                    <a:pt x="827131" y="323005"/>
                  </a:lnTo>
                  <a:lnTo>
                    <a:pt x="835380" y="370225"/>
                  </a:lnTo>
                  <a:lnTo>
                    <a:pt x="838200" y="419100"/>
                  </a:lnTo>
                  <a:lnTo>
                    <a:pt x="835380" y="467974"/>
                  </a:lnTo>
                  <a:lnTo>
                    <a:pt x="827131" y="515194"/>
                  </a:lnTo>
                  <a:lnTo>
                    <a:pt x="813766" y="560443"/>
                  </a:lnTo>
                  <a:lnTo>
                    <a:pt x="795601" y="603407"/>
                  </a:lnTo>
                  <a:lnTo>
                    <a:pt x="772949" y="643772"/>
                  </a:lnTo>
                  <a:lnTo>
                    <a:pt x="746126" y="681223"/>
                  </a:lnTo>
                  <a:lnTo>
                    <a:pt x="715446" y="715446"/>
                  </a:lnTo>
                  <a:lnTo>
                    <a:pt x="681223" y="746126"/>
                  </a:lnTo>
                  <a:lnTo>
                    <a:pt x="643772" y="772949"/>
                  </a:lnTo>
                  <a:lnTo>
                    <a:pt x="603407" y="795601"/>
                  </a:lnTo>
                  <a:lnTo>
                    <a:pt x="560443" y="813766"/>
                  </a:lnTo>
                  <a:lnTo>
                    <a:pt x="515194" y="827131"/>
                  </a:lnTo>
                  <a:lnTo>
                    <a:pt x="467974" y="835380"/>
                  </a:lnTo>
                  <a:lnTo>
                    <a:pt x="419100" y="838200"/>
                  </a:lnTo>
                  <a:lnTo>
                    <a:pt x="370225" y="835380"/>
                  </a:lnTo>
                  <a:lnTo>
                    <a:pt x="323005" y="827131"/>
                  </a:lnTo>
                  <a:lnTo>
                    <a:pt x="277756" y="813766"/>
                  </a:lnTo>
                  <a:lnTo>
                    <a:pt x="234792" y="795601"/>
                  </a:lnTo>
                  <a:lnTo>
                    <a:pt x="194427" y="772949"/>
                  </a:lnTo>
                  <a:lnTo>
                    <a:pt x="156976" y="746126"/>
                  </a:lnTo>
                  <a:lnTo>
                    <a:pt x="122753" y="715446"/>
                  </a:lnTo>
                  <a:lnTo>
                    <a:pt x="92073" y="681223"/>
                  </a:lnTo>
                  <a:lnTo>
                    <a:pt x="65250" y="643772"/>
                  </a:lnTo>
                  <a:lnTo>
                    <a:pt x="42598" y="603407"/>
                  </a:lnTo>
                  <a:lnTo>
                    <a:pt x="24433" y="560443"/>
                  </a:lnTo>
                  <a:lnTo>
                    <a:pt x="11068" y="515194"/>
                  </a:lnTo>
                  <a:lnTo>
                    <a:pt x="2819" y="467974"/>
                  </a:lnTo>
                  <a:lnTo>
                    <a:pt x="0" y="41910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668194" y="1952194"/>
            <a:ext cx="184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072383" y="3302508"/>
            <a:ext cx="1245235" cy="1207135"/>
            <a:chOff x="3072383" y="3302508"/>
            <a:chExt cx="1245235" cy="1207135"/>
          </a:xfrm>
        </p:grpSpPr>
        <p:sp>
          <p:nvSpPr>
            <p:cNvPr id="30" name="object 30"/>
            <p:cNvSpPr/>
            <p:nvPr/>
          </p:nvSpPr>
          <p:spPr>
            <a:xfrm>
              <a:off x="3085337" y="3512312"/>
              <a:ext cx="1219200" cy="196850"/>
            </a:xfrm>
            <a:custGeom>
              <a:avLst/>
              <a:gdLst/>
              <a:ahLst/>
              <a:cxnLst/>
              <a:rect l="l" t="t" r="r" b="b"/>
              <a:pathLst>
                <a:path w="1219200" h="196850">
                  <a:moveTo>
                    <a:pt x="1219200" y="0"/>
                  </a:moveTo>
                  <a:lnTo>
                    <a:pt x="1203100" y="45134"/>
                  </a:lnTo>
                  <a:lnTo>
                    <a:pt x="1157240" y="86567"/>
                  </a:lnTo>
                  <a:lnTo>
                    <a:pt x="1085279" y="123117"/>
                  </a:lnTo>
                  <a:lnTo>
                    <a:pt x="1040653" y="139191"/>
                  </a:lnTo>
                  <a:lnTo>
                    <a:pt x="990875" y="153602"/>
                  </a:lnTo>
                  <a:lnTo>
                    <a:pt x="936401" y="166201"/>
                  </a:lnTo>
                  <a:lnTo>
                    <a:pt x="877688" y="176841"/>
                  </a:lnTo>
                  <a:lnTo>
                    <a:pt x="815194" y="185373"/>
                  </a:lnTo>
                  <a:lnTo>
                    <a:pt x="749377" y="191650"/>
                  </a:lnTo>
                  <a:lnTo>
                    <a:pt x="680693" y="195525"/>
                  </a:lnTo>
                  <a:lnTo>
                    <a:pt x="609600" y="196850"/>
                  </a:lnTo>
                  <a:lnTo>
                    <a:pt x="538506" y="195525"/>
                  </a:lnTo>
                  <a:lnTo>
                    <a:pt x="469822" y="191650"/>
                  </a:lnTo>
                  <a:lnTo>
                    <a:pt x="404005" y="185373"/>
                  </a:lnTo>
                  <a:lnTo>
                    <a:pt x="341511" y="176841"/>
                  </a:lnTo>
                  <a:lnTo>
                    <a:pt x="282798" y="166201"/>
                  </a:lnTo>
                  <a:lnTo>
                    <a:pt x="228324" y="153602"/>
                  </a:lnTo>
                  <a:lnTo>
                    <a:pt x="178546" y="139192"/>
                  </a:lnTo>
                  <a:lnTo>
                    <a:pt x="133920" y="123117"/>
                  </a:lnTo>
                  <a:lnTo>
                    <a:pt x="94906" y="105526"/>
                  </a:lnTo>
                  <a:lnTo>
                    <a:pt x="35538" y="66387"/>
                  </a:lnTo>
                  <a:lnTo>
                    <a:pt x="4101" y="22955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85337" y="3315462"/>
              <a:ext cx="1219200" cy="1181100"/>
            </a:xfrm>
            <a:custGeom>
              <a:avLst/>
              <a:gdLst/>
              <a:ahLst/>
              <a:cxnLst/>
              <a:rect l="l" t="t" r="r" b="b"/>
              <a:pathLst>
                <a:path w="1219200" h="1181100">
                  <a:moveTo>
                    <a:pt x="0" y="196850"/>
                  </a:moveTo>
                  <a:lnTo>
                    <a:pt x="16099" y="151715"/>
                  </a:lnTo>
                  <a:lnTo>
                    <a:pt x="61959" y="110282"/>
                  </a:lnTo>
                  <a:lnTo>
                    <a:pt x="133920" y="73732"/>
                  </a:lnTo>
                  <a:lnTo>
                    <a:pt x="178546" y="57658"/>
                  </a:lnTo>
                  <a:lnTo>
                    <a:pt x="228324" y="43247"/>
                  </a:lnTo>
                  <a:lnTo>
                    <a:pt x="282798" y="30648"/>
                  </a:lnTo>
                  <a:lnTo>
                    <a:pt x="341511" y="20008"/>
                  </a:lnTo>
                  <a:lnTo>
                    <a:pt x="404005" y="11476"/>
                  </a:lnTo>
                  <a:lnTo>
                    <a:pt x="469822" y="5199"/>
                  </a:lnTo>
                  <a:lnTo>
                    <a:pt x="538506" y="1324"/>
                  </a:lnTo>
                  <a:lnTo>
                    <a:pt x="609600" y="0"/>
                  </a:lnTo>
                  <a:lnTo>
                    <a:pt x="680693" y="1324"/>
                  </a:lnTo>
                  <a:lnTo>
                    <a:pt x="749377" y="5199"/>
                  </a:lnTo>
                  <a:lnTo>
                    <a:pt x="815194" y="11476"/>
                  </a:lnTo>
                  <a:lnTo>
                    <a:pt x="877688" y="20008"/>
                  </a:lnTo>
                  <a:lnTo>
                    <a:pt x="936401" y="30648"/>
                  </a:lnTo>
                  <a:lnTo>
                    <a:pt x="990875" y="43247"/>
                  </a:lnTo>
                  <a:lnTo>
                    <a:pt x="1040653" y="57658"/>
                  </a:lnTo>
                  <a:lnTo>
                    <a:pt x="1085279" y="73732"/>
                  </a:lnTo>
                  <a:lnTo>
                    <a:pt x="1124293" y="91323"/>
                  </a:lnTo>
                  <a:lnTo>
                    <a:pt x="1183661" y="130462"/>
                  </a:lnTo>
                  <a:lnTo>
                    <a:pt x="1215098" y="173894"/>
                  </a:lnTo>
                  <a:lnTo>
                    <a:pt x="1219200" y="196850"/>
                  </a:lnTo>
                  <a:lnTo>
                    <a:pt x="1219200" y="984250"/>
                  </a:lnTo>
                  <a:lnTo>
                    <a:pt x="1203100" y="1029384"/>
                  </a:lnTo>
                  <a:lnTo>
                    <a:pt x="1157240" y="1070817"/>
                  </a:lnTo>
                  <a:lnTo>
                    <a:pt x="1085279" y="1107367"/>
                  </a:lnTo>
                  <a:lnTo>
                    <a:pt x="1040653" y="1123442"/>
                  </a:lnTo>
                  <a:lnTo>
                    <a:pt x="990875" y="1137852"/>
                  </a:lnTo>
                  <a:lnTo>
                    <a:pt x="936401" y="1150451"/>
                  </a:lnTo>
                  <a:lnTo>
                    <a:pt x="877688" y="1161091"/>
                  </a:lnTo>
                  <a:lnTo>
                    <a:pt x="815194" y="1169623"/>
                  </a:lnTo>
                  <a:lnTo>
                    <a:pt x="749377" y="1175900"/>
                  </a:lnTo>
                  <a:lnTo>
                    <a:pt x="680693" y="1179775"/>
                  </a:lnTo>
                  <a:lnTo>
                    <a:pt x="609600" y="1181100"/>
                  </a:lnTo>
                  <a:lnTo>
                    <a:pt x="538506" y="1179775"/>
                  </a:lnTo>
                  <a:lnTo>
                    <a:pt x="469822" y="1175900"/>
                  </a:lnTo>
                  <a:lnTo>
                    <a:pt x="404005" y="1169623"/>
                  </a:lnTo>
                  <a:lnTo>
                    <a:pt x="341511" y="1161091"/>
                  </a:lnTo>
                  <a:lnTo>
                    <a:pt x="282798" y="1150451"/>
                  </a:lnTo>
                  <a:lnTo>
                    <a:pt x="228324" y="1137852"/>
                  </a:lnTo>
                  <a:lnTo>
                    <a:pt x="178546" y="1123442"/>
                  </a:lnTo>
                  <a:lnTo>
                    <a:pt x="133920" y="1107367"/>
                  </a:lnTo>
                  <a:lnTo>
                    <a:pt x="94906" y="1089776"/>
                  </a:lnTo>
                  <a:lnTo>
                    <a:pt x="35538" y="1050637"/>
                  </a:lnTo>
                  <a:lnTo>
                    <a:pt x="4101" y="1007205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273041" y="3658742"/>
            <a:ext cx="995044" cy="184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160655" indent="-248920">
              <a:lnSpc>
                <a:spcPct val="100000"/>
              </a:lnSpc>
              <a:spcBef>
                <a:spcPts val="100"/>
              </a:spcBef>
            </a:pPr>
            <a:r>
              <a:rPr sz="2000" b="1" spc="-229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-9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4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Arial" panose="020B0604020202020204"/>
              <a:cs typeface="Arial" panose="020B0604020202020204"/>
            </a:endParaRPr>
          </a:p>
          <a:p>
            <a:pPr marL="50165">
              <a:lnSpc>
                <a:spcPct val="100000"/>
              </a:lnSpc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 panose="020B0604020202020204"/>
              <a:cs typeface="Arial" panose="020B0604020202020204"/>
            </a:endParaRPr>
          </a:p>
          <a:p>
            <a:pPr marL="50165">
              <a:lnSpc>
                <a:spcPct val="100000"/>
              </a:lnSpc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279650" y="2432050"/>
            <a:ext cx="768350" cy="692150"/>
            <a:chOff x="2279650" y="2432050"/>
            <a:chExt cx="768350" cy="692150"/>
          </a:xfrm>
        </p:grpSpPr>
        <p:sp>
          <p:nvSpPr>
            <p:cNvPr id="34" name="object 34"/>
            <p:cNvSpPr/>
            <p:nvPr/>
          </p:nvSpPr>
          <p:spPr>
            <a:xfrm>
              <a:off x="2286000" y="2438400"/>
              <a:ext cx="715010" cy="643890"/>
            </a:xfrm>
            <a:custGeom>
              <a:avLst/>
              <a:gdLst/>
              <a:ahLst/>
              <a:cxnLst/>
              <a:rect l="l" t="t" r="r" b="b"/>
              <a:pathLst>
                <a:path w="715010" h="643889">
                  <a:moveTo>
                    <a:pt x="0" y="0"/>
                  </a:moveTo>
                  <a:lnTo>
                    <a:pt x="714806" y="64331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65874" y="3044903"/>
              <a:ext cx="82550" cy="79375"/>
            </a:xfrm>
            <a:custGeom>
              <a:avLst/>
              <a:gdLst/>
              <a:ahLst/>
              <a:cxnLst/>
              <a:rect l="l" t="t" r="r" b="b"/>
              <a:pathLst>
                <a:path w="82550" h="79375">
                  <a:moveTo>
                    <a:pt x="50977" y="0"/>
                  </a:moveTo>
                  <a:lnTo>
                    <a:pt x="0" y="56642"/>
                  </a:lnTo>
                  <a:lnTo>
                    <a:pt x="82130" y="79298"/>
                  </a:lnTo>
                  <a:lnTo>
                    <a:pt x="509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4274816" y="2486914"/>
            <a:ext cx="844550" cy="636905"/>
            <a:chOff x="4274816" y="2486914"/>
            <a:chExt cx="844550" cy="636905"/>
          </a:xfrm>
        </p:grpSpPr>
        <p:sp>
          <p:nvSpPr>
            <p:cNvPr id="37" name="object 37"/>
            <p:cNvSpPr/>
            <p:nvPr/>
          </p:nvSpPr>
          <p:spPr>
            <a:xfrm>
              <a:off x="4325569" y="2493264"/>
              <a:ext cx="788035" cy="592455"/>
            </a:xfrm>
            <a:custGeom>
              <a:avLst/>
              <a:gdLst/>
              <a:ahLst/>
              <a:cxnLst/>
              <a:rect l="l" t="t" r="r" b="b"/>
              <a:pathLst>
                <a:path w="788035" h="592455">
                  <a:moveTo>
                    <a:pt x="787450" y="0"/>
                  </a:moveTo>
                  <a:lnTo>
                    <a:pt x="0" y="592035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74816" y="3047215"/>
              <a:ext cx="83820" cy="76835"/>
            </a:xfrm>
            <a:custGeom>
              <a:avLst/>
              <a:gdLst/>
              <a:ahLst/>
              <a:cxnLst/>
              <a:rect l="l" t="t" r="r" b="b"/>
              <a:pathLst>
                <a:path w="83820" h="76835">
                  <a:moveTo>
                    <a:pt x="38011" y="0"/>
                  </a:moveTo>
                  <a:lnTo>
                    <a:pt x="0" y="76250"/>
                  </a:lnTo>
                  <a:lnTo>
                    <a:pt x="83807" y="60909"/>
                  </a:lnTo>
                  <a:lnTo>
                    <a:pt x="38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7466" y="446023"/>
            <a:ext cx="1929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235" dirty="0"/>
              <a:t>s</a:t>
            </a:r>
            <a:r>
              <a:rPr spc="-135" dirty="0"/>
              <a:t>t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185" dirty="0"/>
              <a:t>cy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52144" y="1685538"/>
            <a:ext cx="980440" cy="980440"/>
            <a:chOff x="1152144" y="1685538"/>
            <a:chExt cx="980440" cy="980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2144" y="1685538"/>
              <a:ext cx="979926" cy="9799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9816" y="2003513"/>
              <a:ext cx="86969" cy="875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1312" y="2003513"/>
              <a:ext cx="86982" cy="875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3234" y="2477693"/>
              <a:ext cx="73084" cy="551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6347" y="2481922"/>
              <a:ext cx="68516" cy="5096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19962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25" y="2819"/>
                  </a:lnTo>
                  <a:lnTo>
                    <a:pt x="323005" y="11068"/>
                  </a:lnTo>
                  <a:lnTo>
                    <a:pt x="277756" y="24433"/>
                  </a:lnTo>
                  <a:lnTo>
                    <a:pt x="234792" y="42598"/>
                  </a:lnTo>
                  <a:lnTo>
                    <a:pt x="194427" y="65250"/>
                  </a:lnTo>
                  <a:lnTo>
                    <a:pt x="156976" y="92073"/>
                  </a:lnTo>
                  <a:lnTo>
                    <a:pt x="122753" y="122753"/>
                  </a:lnTo>
                  <a:lnTo>
                    <a:pt x="92073" y="156976"/>
                  </a:lnTo>
                  <a:lnTo>
                    <a:pt x="65250" y="194427"/>
                  </a:lnTo>
                  <a:lnTo>
                    <a:pt x="42598" y="234792"/>
                  </a:lnTo>
                  <a:lnTo>
                    <a:pt x="24433" y="277756"/>
                  </a:lnTo>
                  <a:lnTo>
                    <a:pt x="11068" y="323005"/>
                  </a:lnTo>
                  <a:lnTo>
                    <a:pt x="2819" y="370225"/>
                  </a:lnTo>
                  <a:lnTo>
                    <a:pt x="0" y="419100"/>
                  </a:lnTo>
                  <a:lnTo>
                    <a:pt x="2819" y="467974"/>
                  </a:lnTo>
                  <a:lnTo>
                    <a:pt x="11068" y="515194"/>
                  </a:lnTo>
                  <a:lnTo>
                    <a:pt x="24433" y="560443"/>
                  </a:lnTo>
                  <a:lnTo>
                    <a:pt x="42598" y="603407"/>
                  </a:lnTo>
                  <a:lnTo>
                    <a:pt x="65250" y="643772"/>
                  </a:lnTo>
                  <a:lnTo>
                    <a:pt x="92073" y="681223"/>
                  </a:lnTo>
                  <a:lnTo>
                    <a:pt x="122753" y="715446"/>
                  </a:lnTo>
                  <a:lnTo>
                    <a:pt x="156976" y="746126"/>
                  </a:lnTo>
                  <a:lnTo>
                    <a:pt x="194427" y="772949"/>
                  </a:lnTo>
                  <a:lnTo>
                    <a:pt x="234792" y="795601"/>
                  </a:lnTo>
                  <a:lnTo>
                    <a:pt x="277756" y="813766"/>
                  </a:lnTo>
                  <a:lnTo>
                    <a:pt x="323005" y="827131"/>
                  </a:lnTo>
                  <a:lnTo>
                    <a:pt x="370225" y="835380"/>
                  </a:lnTo>
                  <a:lnTo>
                    <a:pt x="419100" y="838200"/>
                  </a:lnTo>
                  <a:lnTo>
                    <a:pt x="467974" y="835380"/>
                  </a:lnTo>
                  <a:lnTo>
                    <a:pt x="515194" y="827131"/>
                  </a:lnTo>
                  <a:lnTo>
                    <a:pt x="560443" y="813766"/>
                  </a:lnTo>
                  <a:lnTo>
                    <a:pt x="603407" y="795601"/>
                  </a:lnTo>
                  <a:lnTo>
                    <a:pt x="643772" y="772949"/>
                  </a:lnTo>
                  <a:lnTo>
                    <a:pt x="681223" y="746126"/>
                  </a:lnTo>
                  <a:lnTo>
                    <a:pt x="715446" y="715446"/>
                  </a:lnTo>
                  <a:lnTo>
                    <a:pt x="746126" y="681223"/>
                  </a:lnTo>
                  <a:lnTo>
                    <a:pt x="772949" y="643772"/>
                  </a:lnTo>
                  <a:lnTo>
                    <a:pt x="795601" y="603407"/>
                  </a:lnTo>
                  <a:lnTo>
                    <a:pt x="813766" y="560443"/>
                  </a:lnTo>
                  <a:lnTo>
                    <a:pt x="827131" y="515194"/>
                  </a:lnTo>
                  <a:lnTo>
                    <a:pt x="835380" y="467974"/>
                  </a:lnTo>
                  <a:lnTo>
                    <a:pt x="838200" y="419100"/>
                  </a:lnTo>
                  <a:lnTo>
                    <a:pt x="835380" y="370225"/>
                  </a:lnTo>
                  <a:lnTo>
                    <a:pt x="827131" y="323005"/>
                  </a:lnTo>
                  <a:lnTo>
                    <a:pt x="813766" y="277756"/>
                  </a:lnTo>
                  <a:lnTo>
                    <a:pt x="795601" y="234792"/>
                  </a:lnTo>
                  <a:lnTo>
                    <a:pt x="772949" y="194427"/>
                  </a:lnTo>
                  <a:lnTo>
                    <a:pt x="746126" y="156976"/>
                  </a:lnTo>
                  <a:lnTo>
                    <a:pt x="715446" y="122753"/>
                  </a:lnTo>
                  <a:lnTo>
                    <a:pt x="681223" y="92073"/>
                  </a:lnTo>
                  <a:lnTo>
                    <a:pt x="643772" y="65250"/>
                  </a:lnTo>
                  <a:lnTo>
                    <a:pt x="603407" y="42598"/>
                  </a:lnTo>
                  <a:lnTo>
                    <a:pt x="560443" y="24433"/>
                  </a:lnTo>
                  <a:lnTo>
                    <a:pt x="515194" y="11068"/>
                  </a:lnTo>
                  <a:lnTo>
                    <a:pt x="467974" y="2819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1138" y="2003456"/>
              <a:ext cx="356235" cy="87630"/>
            </a:xfrm>
            <a:custGeom>
              <a:avLst/>
              <a:gdLst/>
              <a:ahLst/>
              <a:cxnLst/>
              <a:rect l="l" t="t" r="r" b="b"/>
              <a:pathLst>
                <a:path w="356235" h="87630">
                  <a:moveTo>
                    <a:pt x="43662" y="0"/>
                  </a:moveTo>
                  <a:lnTo>
                    <a:pt x="26665" y="3432"/>
                  </a:lnTo>
                  <a:lnTo>
                    <a:pt x="12787" y="12792"/>
                  </a:lnTo>
                  <a:lnTo>
                    <a:pt x="3430" y="26671"/>
                  </a:lnTo>
                  <a:lnTo>
                    <a:pt x="0" y="43662"/>
                  </a:lnTo>
                  <a:lnTo>
                    <a:pt x="3430" y="60654"/>
                  </a:lnTo>
                  <a:lnTo>
                    <a:pt x="12787" y="74533"/>
                  </a:lnTo>
                  <a:lnTo>
                    <a:pt x="26665" y="83892"/>
                  </a:lnTo>
                  <a:lnTo>
                    <a:pt x="43662" y="87325"/>
                  </a:lnTo>
                  <a:lnTo>
                    <a:pt x="60652" y="83892"/>
                  </a:lnTo>
                  <a:lnTo>
                    <a:pt x="74526" y="74533"/>
                  </a:lnTo>
                  <a:lnTo>
                    <a:pt x="83881" y="60654"/>
                  </a:lnTo>
                  <a:lnTo>
                    <a:pt x="87312" y="43662"/>
                  </a:lnTo>
                  <a:lnTo>
                    <a:pt x="83881" y="26671"/>
                  </a:lnTo>
                  <a:lnTo>
                    <a:pt x="74526" y="12792"/>
                  </a:lnTo>
                  <a:lnTo>
                    <a:pt x="60652" y="3432"/>
                  </a:lnTo>
                  <a:lnTo>
                    <a:pt x="43662" y="0"/>
                  </a:lnTo>
                  <a:close/>
                </a:path>
                <a:path w="356235" h="87630">
                  <a:moveTo>
                    <a:pt x="312191" y="0"/>
                  </a:moveTo>
                  <a:lnTo>
                    <a:pt x="295194" y="3432"/>
                  </a:lnTo>
                  <a:lnTo>
                    <a:pt x="281316" y="12792"/>
                  </a:lnTo>
                  <a:lnTo>
                    <a:pt x="271959" y="26671"/>
                  </a:lnTo>
                  <a:lnTo>
                    <a:pt x="268528" y="43662"/>
                  </a:lnTo>
                  <a:lnTo>
                    <a:pt x="271959" y="60654"/>
                  </a:lnTo>
                  <a:lnTo>
                    <a:pt x="281316" y="74533"/>
                  </a:lnTo>
                  <a:lnTo>
                    <a:pt x="295194" y="83892"/>
                  </a:lnTo>
                  <a:lnTo>
                    <a:pt x="312191" y="87325"/>
                  </a:lnTo>
                  <a:lnTo>
                    <a:pt x="329180" y="83892"/>
                  </a:lnTo>
                  <a:lnTo>
                    <a:pt x="343055" y="74533"/>
                  </a:lnTo>
                  <a:lnTo>
                    <a:pt x="352410" y="60654"/>
                  </a:lnTo>
                  <a:lnTo>
                    <a:pt x="355841" y="43662"/>
                  </a:lnTo>
                  <a:lnTo>
                    <a:pt x="352410" y="26671"/>
                  </a:lnTo>
                  <a:lnTo>
                    <a:pt x="343055" y="12792"/>
                  </a:lnTo>
                  <a:lnTo>
                    <a:pt x="329180" y="3432"/>
                  </a:lnTo>
                  <a:lnTo>
                    <a:pt x="312191" y="0"/>
                  </a:lnTo>
                  <a:close/>
                </a:path>
              </a:pathLst>
            </a:custGeom>
            <a:solidFill>
              <a:srgbClr val="406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3612" y="1985930"/>
              <a:ext cx="122364" cy="1223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2141" y="1985930"/>
              <a:ext cx="122364" cy="12237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11907" y="2355234"/>
              <a:ext cx="454025" cy="78105"/>
            </a:xfrm>
            <a:custGeom>
              <a:avLst/>
              <a:gdLst/>
              <a:ahLst/>
              <a:cxnLst/>
              <a:rect l="l" t="t" r="r" b="b"/>
              <a:pathLst>
                <a:path w="454025" h="78105">
                  <a:moveTo>
                    <a:pt x="0" y="0"/>
                  </a:moveTo>
                  <a:lnTo>
                    <a:pt x="45425" y="28080"/>
                  </a:lnTo>
                  <a:lnTo>
                    <a:pt x="90839" y="49920"/>
                  </a:lnTo>
                  <a:lnTo>
                    <a:pt x="136243" y="65520"/>
                  </a:lnTo>
                  <a:lnTo>
                    <a:pt x="181637" y="74880"/>
                  </a:lnTo>
                  <a:lnTo>
                    <a:pt x="227020" y="78000"/>
                  </a:lnTo>
                  <a:lnTo>
                    <a:pt x="272393" y="74880"/>
                  </a:lnTo>
                  <a:lnTo>
                    <a:pt x="317756" y="65520"/>
                  </a:lnTo>
                  <a:lnTo>
                    <a:pt x="363108" y="49920"/>
                  </a:lnTo>
                  <a:lnTo>
                    <a:pt x="408451" y="28080"/>
                  </a:lnTo>
                  <a:lnTo>
                    <a:pt x="453783" y="0"/>
                  </a:lnTo>
                </a:path>
              </a:pathLst>
            </a:custGeom>
            <a:ln w="350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19962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419100"/>
                  </a:moveTo>
                  <a:lnTo>
                    <a:pt x="2819" y="370225"/>
                  </a:lnTo>
                  <a:lnTo>
                    <a:pt x="11068" y="323005"/>
                  </a:lnTo>
                  <a:lnTo>
                    <a:pt x="24433" y="277756"/>
                  </a:lnTo>
                  <a:lnTo>
                    <a:pt x="42598" y="234792"/>
                  </a:lnTo>
                  <a:lnTo>
                    <a:pt x="65250" y="194427"/>
                  </a:lnTo>
                  <a:lnTo>
                    <a:pt x="92073" y="156976"/>
                  </a:lnTo>
                  <a:lnTo>
                    <a:pt x="122753" y="122753"/>
                  </a:lnTo>
                  <a:lnTo>
                    <a:pt x="156976" y="92073"/>
                  </a:lnTo>
                  <a:lnTo>
                    <a:pt x="194427" y="65250"/>
                  </a:lnTo>
                  <a:lnTo>
                    <a:pt x="234792" y="42598"/>
                  </a:lnTo>
                  <a:lnTo>
                    <a:pt x="277756" y="24433"/>
                  </a:lnTo>
                  <a:lnTo>
                    <a:pt x="323005" y="11068"/>
                  </a:lnTo>
                  <a:lnTo>
                    <a:pt x="370225" y="2819"/>
                  </a:lnTo>
                  <a:lnTo>
                    <a:pt x="419100" y="0"/>
                  </a:lnTo>
                  <a:lnTo>
                    <a:pt x="467974" y="2819"/>
                  </a:lnTo>
                  <a:lnTo>
                    <a:pt x="515194" y="11068"/>
                  </a:lnTo>
                  <a:lnTo>
                    <a:pt x="560443" y="24433"/>
                  </a:lnTo>
                  <a:lnTo>
                    <a:pt x="603407" y="42598"/>
                  </a:lnTo>
                  <a:lnTo>
                    <a:pt x="643772" y="65250"/>
                  </a:lnTo>
                  <a:lnTo>
                    <a:pt x="681223" y="92073"/>
                  </a:lnTo>
                  <a:lnTo>
                    <a:pt x="715446" y="122753"/>
                  </a:lnTo>
                  <a:lnTo>
                    <a:pt x="746126" y="156976"/>
                  </a:lnTo>
                  <a:lnTo>
                    <a:pt x="772949" y="194427"/>
                  </a:lnTo>
                  <a:lnTo>
                    <a:pt x="795601" y="234792"/>
                  </a:lnTo>
                  <a:lnTo>
                    <a:pt x="813766" y="277756"/>
                  </a:lnTo>
                  <a:lnTo>
                    <a:pt x="827131" y="323005"/>
                  </a:lnTo>
                  <a:lnTo>
                    <a:pt x="835380" y="370225"/>
                  </a:lnTo>
                  <a:lnTo>
                    <a:pt x="838200" y="419100"/>
                  </a:lnTo>
                  <a:lnTo>
                    <a:pt x="835380" y="467974"/>
                  </a:lnTo>
                  <a:lnTo>
                    <a:pt x="827131" y="515194"/>
                  </a:lnTo>
                  <a:lnTo>
                    <a:pt x="813766" y="560443"/>
                  </a:lnTo>
                  <a:lnTo>
                    <a:pt x="795601" y="603407"/>
                  </a:lnTo>
                  <a:lnTo>
                    <a:pt x="772949" y="643772"/>
                  </a:lnTo>
                  <a:lnTo>
                    <a:pt x="746126" y="681223"/>
                  </a:lnTo>
                  <a:lnTo>
                    <a:pt x="715446" y="715446"/>
                  </a:lnTo>
                  <a:lnTo>
                    <a:pt x="681223" y="746126"/>
                  </a:lnTo>
                  <a:lnTo>
                    <a:pt x="643772" y="772949"/>
                  </a:lnTo>
                  <a:lnTo>
                    <a:pt x="603407" y="795601"/>
                  </a:lnTo>
                  <a:lnTo>
                    <a:pt x="560443" y="813766"/>
                  </a:lnTo>
                  <a:lnTo>
                    <a:pt x="515194" y="827131"/>
                  </a:lnTo>
                  <a:lnTo>
                    <a:pt x="467974" y="835380"/>
                  </a:lnTo>
                  <a:lnTo>
                    <a:pt x="419100" y="838200"/>
                  </a:lnTo>
                  <a:lnTo>
                    <a:pt x="370225" y="835380"/>
                  </a:lnTo>
                  <a:lnTo>
                    <a:pt x="323005" y="827131"/>
                  </a:lnTo>
                  <a:lnTo>
                    <a:pt x="277756" y="813766"/>
                  </a:lnTo>
                  <a:lnTo>
                    <a:pt x="234792" y="795601"/>
                  </a:lnTo>
                  <a:lnTo>
                    <a:pt x="194427" y="772949"/>
                  </a:lnTo>
                  <a:lnTo>
                    <a:pt x="156976" y="746126"/>
                  </a:lnTo>
                  <a:lnTo>
                    <a:pt x="122753" y="715446"/>
                  </a:lnTo>
                  <a:lnTo>
                    <a:pt x="92073" y="681223"/>
                  </a:lnTo>
                  <a:lnTo>
                    <a:pt x="65250" y="643772"/>
                  </a:lnTo>
                  <a:lnTo>
                    <a:pt x="42598" y="603407"/>
                  </a:lnTo>
                  <a:lnTo>
                    <a:pt x="24433" y="560443"/>
                  </a:lnTo>
                  <a:lnTo>
                    <a:pt x="11068" y="515194"/>
                  </a:lnTo>
                  <a:lnTo>
                    <a:pt x="2819" y="467974"/>
                  </a:lnTo>
                  <a:lnTo>
                    <a:pt x="0" y="41910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45780" y="1979168"/>
            <a:ext cx="184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562343" y="1685538"/>
            <a:ext cx="980440" cy="980440"/>
            <a:chOff x="6562343" y="1685538"/>
            <a:chExt cx="980440" cy="98044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2343" y="1685538"/>
              <a:ext cx="979926" cy="97993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39850" y="2003310"/>
              <a:ext cx="87579" cy="875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71169" y="2003310"/>
              <a:ext cx="87579" cy="875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3243" y="2476284"/>
              <a:ext cx="74802" cy="566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66550" y="2481935"/>
              <a:ext cx="68652" cy="5095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630161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25" y="2819"/>
                  </a:lnTo>
                  <a:lnTo>
                    <a:pt x="323005" y="11068"/>
                  </a:lnTo>
                  <a:lnTo>
                    <a:pt x="277756" y="24433"/>
                  </a:lnTo>
                  <a:lnTo>
                    <a:pt x="234792" y="42598"/>
                  </a:lnTo>
                  <a:lnTo>
                    <a:pt x="194427" y="65250"/>
                  </a:lnTo>
                  <a:lnTo>
                    <a:pt x="156976" y="92073"/>
                  </a:lnTo>
                  <a:lnTo>
                    <a:pt x="122753" y="122753"/>
                  </a:lnTo>
                  <a:lnTo>
                    <a:pt x="92073" y="156976"/>
                  </a:lnTo>
                  <a:lnTo>
                    <a:pt x="65250" y="194427"/>
                  </a:lnTo>
                  <a:lnTo>
                    <a:pt x="42598" y="234792"/>
                  </a:lnTo>
                  <a:lnTo>
                    <a:pt x="24433" y="277756"/>
                  </a:lnTo>
                  <a:lnTo>
                    <a:pt x="11068" y="323005"/>
                  </a:lnTo>
                  <a:lnTo>
                    <a:pt x="2819" y="370225"/>
                  </a:lnTo>
                  <a:lnTo>
                    <a:pt x="0" y="419100"/>
                  </a:lnTo>
                  <a:lnTo>
                    <a:pt x="2819" y="467974"/>
                  </a:lnTo>
                  <a:lnTo>
                    <a:pt x="11068" y="515194"/>
                  </a:lnTo>
                  <a:lnTo>
                    <a:pt x="24433" y="560443"/>
                  </a:lnTo>
                  <a:lnTo>
                    <a:pt x="42598" y="603407"/>
                  </a:lnTo>
                  <a:lnTo>
                    <a:pt x="65250" y="643772"/>
                  </a:lnTo>
                  <a:lnTo>
                    <a:pt x="92073" y="681223"/>
                  </a:lnTo>
                  <a:lnTo>
                    <a:pt x="122753" y="715446"/>
                  </a:lnTo>
                  <a:lnTo>
                    <a:pt x="156976" y="746126"/>
                  </a:lnTo>
                  <a:lnTo>
                    <a:pt x="194427" y="772949"/>
                  </a:lnTo>
                  <a:lnTo>
                    <a:pt x="234792" y="795601"/>
                  </a:lnTo>
                  <a:lnTo>
                    <a:pt x="277756" y="813766"/>
                  </a:lnTo>
                  <a:lnTo>
                    <a:pt x="323005" y="827131"/>
                  </a:lnTo>
                  <a:lnTo>
                    <a:pt x="370225" y="835380"/>
                  </a:lnTo>
                  <a:lnTo>
                    <a:pt x="419100" y="838200"/>
                  </a:lnTo>
                  <a:lnTo>
                    <a:pt x="467974" y="835380"/>
                  </a:lnTo>
                  <a:lnTo>
                    <a:pt x="515194" y="827131"/>
                  </a:lnTo>
                  <a:lnTo>
                    <a:pt x="560443" y="813766"/>
                  </a:lnTo>
                  <a:lnTo>
                    <a:pt x="603407" y="795601"/>
                  </a:lnTo>
                  <a:lnTo>
                    <a:pt x="643772" y="772949"/>
                  </a:lnTo>
                  <a:lnTo>
                    <a:pt x="681223" y="746126"/>
                  </a:lnTo>
                  <a:lnTo>
                    <a:pt x="715446" y="715446"/>
                  </a:lnTo>
                  <a:lnTo>
                    <a:pt x="746126" y="681223"/>
                  </a:lnTo>
                  <a:lnTo>
                    <a:pt x="772949" y="643772"/>
                  </a:lnTo>
                  <a:lnTo>
                    <a:pt x="795601" y="603407"/>
                  </a:lnTo>
                  <a:lnTo>
                    <a:pt x="813766" y="560443"/>
                  </a:lnTo>
                  <a:lnTo>
                    <a:pt x="827131" y="515194"/>
                  </a:lnTo>
                  <a:lnTo>
                    <a:pt x="835380" y="467974"/>
                  </a:lnTo>
                  <a:lnTo>
                    <a:pt x="838200" y="419100"/>
                  </a:lnTo>
                  <a:lnTo>
                    <a:pt x="835380" y="370225"/>
                  </a:lnTo>
                  <a:lnTo>
                    <a:pt x="827131" y="323005"/>
                  </a:lnTo>
                  <a:lnTo>
                    <a:pt x="813766" y="277756"/>
                  </a:lnTo>
                  <a:lnTo>
                    <a:pt x="795601" y="234792"/>
                  </a:lnTo>
                  <a:lnTo>
                    <a:pt x="772949" y="194427"/>
                  </a:lnTo>
                  <a:lnTo>
                    <a:pt x="746126" y="156976"/>
                  </a:lnTo>
                  <a:lnTo>
                    <a:pt x="715446" y="122753"/>
                  </a:lnTo>
                  <a:lnTo>
                    <a:pt x="681223" y="92073"/>
                  </a:lnTo>
                  <a:lnTo>
                    <a:pt x="643772" y="65250"/>
                  </a:lnTo>
                  <a:lnTo>
                    <a:pt x="603407" y="42598"/>
                  </a:lnTo>
                  <a:lnTo>
                    <a:pt x="560443" y="24433"/>
                  </a:lnTo>
                  <a:lnTo>
                    <a:pt x="515194" y="11068"/>
                  </a:lnTo>
                  <a:lnTo>
                    <a:pt x="467974" y="2819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71338" y="2003456"/>
              <a:ext cx="356235" cy="87630"/>
            </a:xfrm>
            <a:custGeom>
              <a:avLst/>
              <a:gdLst/>
              <a:ahLst/>
              <a:cxnLst/>
              <a:rect l="l" t="t" r="r" b="b"/>
              <a:pathLst>
                <a:path w="356234" h="87630">
                  <a:moveTo>
                    <a:pt x="43662" y="0"/>
                  </a:moveTo>
                  <a:lnTo>
                    <a:pt x="26665" y="3432"/>
                  </a:lnTo>
                  <a:lnTo>
                    <a:pt x="12787" y="12792"/>
                  </a:lnTo>
                  <a:lnTo>
                    <a:pt x="3430" y="26671"/>
                  </a:lnTo>
                  <a:lnTo>
                    <a:pt x="0" y="43662"/>
                  </a:lnTo>
                  <a:lnTo>
                    <a:pt x="3430" y="60654"/>
                  </a:lnTo>
                  <a:lnTo>
                    <a:pt x="12787" y="74533"/>
                  </a:lnTo>
                  <a:lnTo>
                    <a:pt x="26665" y="83892"/>
                  </a:lnTo>
                  <a:lnTo>
                    <a:pt x="43662" y="87325"/>
                  </a:lnTo>
                  <a:lnTo>
                    <a:pt x="60652" y="83892"/>
                  </a:lnTo>
                  <a:lnTo>
                    <a:pt x="74526" y="74533"/>
                  </a:lnTo>
                  <a:lnTo>
                    <a:pt x="83881" y="60654"/>
                  </a:lnTo>
                  <a:lnTo>
                    <a:pt x="87312" y="43662"/>
                  </a:lnTo>
                  <a:lnTo>
                    <a:pt x="83881" y="26671"/>
                  </a:lnTo>
                  <a:lnTo>
                    <a:pt x="74526" y="12792"/>
                  </a:lnTo>
                  <a:lnTo>
                    <a:pt x="60652" y="3432"/>
                  </a:lnTo>
                  <a:lnTo>
                    <a:pt x="43662" y="0"/>
                  </a:lnTo>
                  <a:close/>
                </a:path>
                <a:path w="356234" h="87630">
                  <a:moveTo>
                    <a:pt x="312191" y="0"/>
                  </a:moveTo>
                  <a:lnTo>
                    <a:pt x="295194" y="3432"/>
                  </a:lnTo>
                  <a:lnTo>
                    <a:pt x="281316" y="12792"/>
                  </a:lnTo>
                  <a:lnTo>
                    <a:pt x="271959" y="26671"/>
                  </a:lnTo>
                  <a:lnTo>
                    <a:pt x="268528" y="43662"/>
                  </a:lnTo>
                  <a:lnTo>
                    <a:pt x="271959" y="60654"/>
                  </a:lnTo>
                  <a:lnTo>
                    <a:pt x="281316" y="74533"/>
                  </a:lnTo>
                  <a:lnTo>
                    <a:pt x="295194" y="83892"/>
                  </a:lnTo>
                  <a:lnTo>
                    <a:pt x="312191" y="87325"/>
                  </a:lnTo>
                  <a:lnTo>
                    <a:pt x="329180" y="83892"/>
                  </a:lnTo>
                  <a:lnTo>
                    <a:pt x="343055" y="74533"/>
                  </a:lnTo>
                  <a:lnTo>
                    <a:pt x="352410" y="60654"/>
                  </a:lnTo>
                  <a:lnTo>
                    <a:pt x="355841" y="43662"/>
                  </a:lnTo>
                  <a:lnTo>
                    <a:pt x="352410" y="26671"/>
                  </a:lnTo>
                  <a:lnTo>
                    <a:pt x="343055" y="12792"/>
                  </a:lnTo>
                  <a:lnTo>
                    <a:pt x="329180" y="3432"/>
                  </a:lnTo>
                  <a:lnTo>
                    <a:pt x="312191" y="0"/>
                  </a:lnTo>
                  <a:close/>
                </a:path>
              </a:pathLst>
            </a:custGeom>
            <a:solidFill>
              <a:srgbClr val="9A40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22341" y="1985930"/>
              <a:ext cx="122364" cy="12237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53812" y="1985930"/>
              <a:ext cx="122364" cy="12237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822106" y="2355234"/>
              <a:ext cx="454025" cy="78105"/>
            </a:xfrm>
            <a:custGeom>
              <a:avLst/>
              <a:gdLst/>
              <a:ahLst/>
              <a:cxnLst/>
              <a:rect l="l" t="t" r="r" b="b"/>
              <a:pathLst>
                <a:path w="454025" h="78105">
                  <a:moveTo>
                    <a:pt x="0" y="0"/>
                  </a:moveTo>
                  <a:lnTo>
                    <a:pt x="45425" y="28080"/>
                  </a:lnTo>
                  <a:lnTo>
                    <a:pt x="90839" y="49920"/>
                  </a:lnTo>
                  <a:lnTo>
                    <a:pt x="136243" y="65520"/>
                  </a:lnTo>
                  <a:lnTo>
                    <a:pt x="181637" y="74880"/>
                  </a:lnTo>
                  <a:lnTo>
                    <a:pt x="227020" y="78000"/>
                  </a:lnTo>
                  <a:lnTo>
                    <a:pt x="272393" y="74880"/>
                  </a:lnTo>
                  <a:lnTo>
                    <a:pt x="317756" y="65520"/>
                  </a:lnTo>
                  <a:lnTo>
                    <a:pt x="363108" y="49920"/>
                  </a:lnTo>
                  <a:lnTo>
                    <a:pt x="408451" y="28080"/>
                  </a:lnTo>
                  <a:lnTo>
                    <a:pt x="453783" y="0"/>
                  </a:lnTo>
                </a:path>
              </a:pathLst>
            </a:custGeom>
            <a:ln w="350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30161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419100"/>
                  </a:moveTo>
                  <a:lnTo>
                    <a:pt x="2819" y="370225"/>
                  </a:lnTo>
                  <a:lnTo>
                    <a:pt x="11068" y="323005"/>
                  </a:lnTo>
                  <a:lnTo>
                    <a:pt x="24433" y="277756"/>
                  </a:lnTo>
                  <a:lnTo>
                    <a:pt x="42598" y="234792"/>
                  </a:lnTo>
                  <a:lnTo>
                    <a:pt x="65250" y="194427"/>
                  </a:lnTo>
                  <a:lnTo>
                    <a:pt x="92073" y="156976"/>
                  </a:lnTo>
                  <a:lnTo>
                    <a:pt x="122753" y="122753"/>
                  </a:lnTo>
                  <a:lnTo>
                    <a:pt x="156976" y="92073"/>
                  </a:lnTo>
                  <a:lnTo>
                    <a:pt x="194427" y="65250"/>
                  </a:lnTo>
                  <a:lnTo>
                    <a:pt x="234792" y="42598"/>
                  </a:lnTo>
                  <a:lnTo>
                    <a:pt x="277756" y="24433"/>
                  </a:lnTo>
                  <a:lnTo>
                    <a:pt x="323005" y="11068"/>
                  </a:lnTo>
                  <a:lnTo>
                    <a:pt x="370225" y="2819"/>
                  </a:lnTo>
                  <a:lnTo>
                    <a:pt x="419100" y="0"/>
                  </a:lnTo>
                  <a:lnTo>
                    <a:pt x="467974" y="2819"/>
                  </a:lnTo>
                  <a:lnTo>
                    <a:pt x="515194" y="11068"/>
                  </a:lnTo>
                  <a:lnTo>
                    <a:pt x="560443" y="24433"/>
                  </a:lnTo>
                  <a:lnTo>
                    <a:pt x="603407" y="42598"/>
                  </a:lnTo>
                  <a:lnTo>
                    <a:pt x="643772" y="65250"/>
                  </a:lnTo>
                  <a:lnTo>
                    <a:pt x="681223" y="92073"/>
                  </a:lnTo>
                  <a:lnTo>
                    <a:pt x="715446" y="122753"/>
                  </a:lnTo>
                  <a:lnTo>
                    <a:pt x="746126" y="156976"/>
                  </a:lnTo>
                  <a:lnTo>
                    <a:pt x="772949" y="194427"/>
                  </a:lnTo>
                  <a:lnTo>
                    <a:pt x="795601" y="234792"/>
                  </a:lnTo>
                  <a:lnTo>
                    <a:pt x="813766" y="277756"/>
                  </a:lnTo>
                  <a:lnTo>
                    <a:pt x="827131" y="323005"/>
                  </a:lnTo>
                  <a:lnTo>
                    <a:pt x="835380" y="370225"/>
                  </a:lnTo>
                  <a:lnTo>
                    <a:pt x="838200" y="419100"/>
                  </a:lnTo>
                  <a:lnTo>
                    <a:pt x="835380" y="467974"/>
                  </a:lnTo>
                  <a:lnTo>
                    <a:pt x="827131" y="515194"/>
                  </a:lnTo>
                  <a:lnTo>
                    <a:pt x="813766" y="560443"/>
                  </a:lnTo>
                  <a:lnTo>
                    <a:pt x="795601" y="603407"/>
                  </a:lnTo>
                  <a:lnTo>
                    <a:pt x="772949" y="643772"/>
                  </a:lnTo>
                  <a:lnTo>
                    <a:pt x="746126" y="681223"/>
                  </a:lnTo>
                  <a:lnTo>
                    <a:pt x="715446" y="715446"/>
                  </a:lnTo>
                  <a:lnTo>
                    <a:pt x="681223" y="746126"/>
                  </a:lnTo>
                  <a:lnTo>
                    <a:pt x="643772" y="772949"/>
                  </a:lnTo>
                  <a:lnTo>
                    <a:pt x="603407" y="795601"/>
                  </a:lnTo>
                  <a:lnTo>
                    <a:pt x="560443" y="813766"/>
                  </a:lnTo>
                  <a:lnTo>
                    <a:pt x="515194" y="827131"/>
                  </a:lnTo>
                  <a:lnTo>
                    <a:pt x="467974" y="835380"/>
                  </a:lnTo>
                  <a:lnTo>
                    <a:pt x="419100" y="838200"/>
                  </a:lnTo>
                  <a:lnTo>
                    <a:pt x="370225" y="835380"/>
                  </a:lnTo>
                  <a:lnTo>
                    <a:pt x="323005" y="827131"/>
                  </a:lnTo>
                  <a:lnTo>
                    <a:pt x="277756" y="813766"/>
                  </a:lnTo>
                  <a:lnTo>
                    <a:pt x="234792" y="795601"/>
                  </a:lnTo>
                  <a:lnTo>
                    <a:pt x="194427" y="772949"/>
                  </a:lnTo>
                  <a:lnTo>
                    <a:pt x="156976" y="746126"/>
                  </a:lnTo>
                  <a:lnTo>
                    <a:pt x="122753" y="715446"/>
                  </a:lnTo>
                  <a:lnTo>
                    <a:pt x="92073" y="681223"/>
                  </a:lnTo>
                  <a:lnTo>
                    <a:pt x="65250" y="643772"/>
                  </a:lnTo>
                  <a:lnTo>
                    <a:pt x="42598" y="603407"/>
                  </a:lnTo>
                  <a:lnTo>
                    <a:pt x="24433" y="560443"/>
                  </a:lnTo>
                  <a:lnTo>
                    <a:pt x="11068" y="515194"/>
                  </a:lnTo>
                  <a:lnTo>
                    <a:pt x="2819" y="467974"/>
                  </a:lnTo>
                  <a:lnTo>
                    <a:pt x="0" y="41910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955979" y="1979168"/>
            <a:ext cx="184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10751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10751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072383" y="3302508"/>
            <a:ext cx="1245235" cy="1207135"/>
            <a:chOff x="3072383" y="3302508"/>
            <a:chExt cx="1245235" cy="1207135"/>
          </a:xfrm>
        </p:grpSpPr>
        <p:sp>
          <p:nvSpPr>
            <p:cNvPr id="32" name="object 32"/>
            <p:cNvSpPr/>
            <p:nvPr/>
          </p:nvSpPr>
          <p:spPr>
            <a:xfrm>
              <a:off x="3085337" y="3512312"/>
              <a:ext cx="1219200" cy="196850"/>
            </a:xfrm>
            <a:custGeom>
              <a:avLst/>
              <a:gdLst/>
              <a:ahLst/>
              <a:cxnLst/>
              <a:rect l="l" t="t" r="r" b="b"/>
              <a:pathLst>
                <a:path w="1219200" h="196850">
                  <a:moveTo>
                    <a:pt x="1219200" y="0"/>
                  </a:moveTo>
                  <a:lnTo>
                    <a:pt x="1203100" y="45134"/>
                  </a:lnTo>
                  <a:lnTo>
                    <a:pt x="1157240" y="86567"/>
                  </a:lnTo>
                  <a:lnTo>
                    <a:pt x="1085279" y="123117"/>
                  </a:lnTo>
                  <a:lnTo>
                    <a:pt x="1040653" y="139191"/>
                  </a:lnTo>
                  <a:lnTo>
                    <a:pt x="990875" y="153602"/>
                  </a:lnTo>
                  <a:lnTo>
                    <a:pt x="936401" y="166201"/>
                  </a:lnTo>
                  <a:lnTo>
                    <a:pt x="877688" y="176841"/>
                  </a:lnTo>
                  <a:lnTo>
                    <a:pt x="815194" y="185373"/>
                  </a:lnTo>
                  <a:lnTo>
                    <a:pt x="749377" y="191650"/>
                  </a:lnTo>
                  <a:lnTo>
                    <a:pt x="680693" y="195525"/>
                  </a:lnTo>
                  <a:lnTo>
                    <a:pt x="609600" y="196850"/>
                  </a:lnTo>
                  <a:lnTo>
                    <a:pt x="538506" y="195525"/>
                  </a:lnTo>
                  <a:lnTo>
                    <a:pt x="469822" y="191650"/>
                  </a:lnTo>
                  <a:lnTo>
                    <a:pt x="404005" y="185373"/>
                  </a:lnTo>
                  <a:lnTo>
                    <a:pt x="341511" y="176841"/>
                  </a:lnTo>
                  <a:lnTo>
                    <a:pt x="282798" y="166201"/>
                  </a:lnTo>
                  <a:lnTo>
                    <a:pt x="228324" y="153602"/>
                  </a:lnTo>
                  <a:lnTo>
                    <a:pt x="178546" y="139192"/>
                  </a:lnTo>
                  <a:lnTo>
                    <a:pt x="133920" y="123117"/>
                  </a:lnTo>
                  <a:lnTo>
                    <a:pt x="94906" y="105526"/>
                  </a:lnTo>
                  <a:lnTo>
                    <a:pt x="35538" y="66387"/>
                  </a:lnTo>
                  <a:lnTo>
                    <a:pt x="4101" y="22955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85337" y="3315462"/>
              <a:ext cx="1219200" cy="1181100"/>
            </a:xfrm>
            <a:custGeom>
              <a:avLst/>
              <a:gdLst/>
              <a:ahLst/>
              <a:cxnLst/>
              <a:rect l="l" t="t" r="r" b="b"/>
              <a:pathLst>
                <a:path w="1219200" h="1181100">
                  <a:moveTo>
                    <a:pt x="0" y="196850"/>
                  </a:moveTo>
                  <a:lnTo>
                    <a:pt x="16099" y="151715"/>
                  </a:lnTo>
                  <a:lnTo>
                    <a:pt x="61959" y="110282"/>
                  </a:lnTo>
                  <a:lnTo>
                    <a:pt x="133920" y="73732"/>
                  </a:lnTo>
                  <a:lnTo>
                    <a:pt x="178546" y="57658"/>
                  </a:lnTo>
                  <a:lnTo>
                    <a:pt x="228324" y="43247"/>
                  </a:lnTo>
                  <a:lnTo>
                    <a:pt x="282798" y="30648"/>
                  </a:lnTo>
                  <a:lnTo>
                    <a:pt x="341511" y="20008"/>
                  </a:lnTo>
                  <a:lnTo>
                    <a:pt x="404005" y="11476"/>
                  </a:lnTo>
                  <a:lnTo>
                    <a:pt x="469822" y="5199"/>
                  </a:lnTo>
                  <a:lnTo>
                    <a:pt x="538506" y="1324"/>
                  </a:lnTo>
                  <a:lnTo>
                    <a:pt x="609600" y="0"/>
                  </a:lnTo>
                  <a:lnTo>
                    <a:pt x="680693" y="1324"/>
                  </a:lnTo>
                  <a:lnTo>
                    <a:pt x="749377" y="5199"/>
                  </a:lnTo>
                  <a:lnTo>
                    <a:pt x="815194" y="11476"/>
                  </a:lnTo>
                  <a:lnTo>
                    <a:pt x="877688" y="20008"/>
                  </a:lnTo>
                  <a:lnTo>
                    <a:pt x="936401" y="30648"/>
                  </a:lnTo>
                  <a:lnTo>
                    <a:pt x="990875" y="43247"/>
                  </a:lnTo>
                  <a:lnTo>
                    <a:pt x="1040653" y="57658"/>
                  </a:lnTo>
                  <a:lnTo>
                    <a:pt x="1085279" y="73732"/>
                  </a:lnTo>
                  <a:lnTo>
                    <a:pt x="1124293" y="91323"/>
                  </a:lnTo>
                  <a:lnTo>
                    <a:pt x="1183661" y="130462"/>
                  </a:lnTo>
                  <a:lnTo>
                    <a:pt x="1215098" y="173894"/>
                  </a:lnTo>
                  <a:lnTo>
                    <a:pt x="1219200" y="196850"/>
                  </a:lnTo>
                  <a:lnTo>
                    <a:pt x="1219200" y="984250"/>
                  </a:lnTo>
                  <a:lnTo>
                    <a:pt x="1203100" y="1029384"/>
                  </a:lnTo>
                  <a:lnTo>
                    <a:pt x="1157240" y="1070817"/>
                  </a:lnTo>
                  <a:lnTo>
                    <a:pt x="1085279" y="1107367"/>
                  </a:lnTo>
                  <a:lnTo>
                    <a:pt x="1040653" y="1123442"/>
                  </a:lnTo>
                  <a:lnTo>
                    <a:pt x="990875" y="1137852"/>
                  </a:lnTo>
                  <a:lnTo>
                    <a:pt x="936401" y="1150451"/>
                  </a:lnTo>
                  <a:lnTo>
                    <a:pt x="877688" y="1161091"/>
                  </a:lnTo>
                  <a:lnTo>
                    <a:pt x="815194" y="1169623"/>
                  </a:lnTo>
                  <a:lnTo>
                    <a:pt x="749377" y="1175900"/>
                  </a:lnTo>
                  <a:lnTo>
                    <a:pt x="680693" y="1179775"/>
                  </a:lnTo>
                  <a:lnTo>
                    <a:pt x="609600" y="1181100"/>
                  </a:lnTo>
                  <a:lnTo>
                    <a:pt x="538506" y="1179775"/>
                  </a:lnTo>
                  <a:lnTo>
                    <a:pt x="469822" y="1175900"/>
                  </a:lnTo>
                  <a:lnTo>
                    <a:pt x="404005" y="1169623"/>
                  </a:lnTo>
                  <a:lnTo>
                    <a:pt x="341511" y="1161091"/>
                  </a:lnTo>
                  <a:lnTo>
                    <a:pt x="282798" y="1150451"/>
                  </a:lnTo>
                  <a:lnTo>
                    <a:pt x="228324" y="1137852"/>
                  </a:lnTo>
                  <a:lnTo>
                    <a:pt x="178546" y="1123442"/>
                  </a:lnTo>
                  <a:lnTo>
                    <a:pt x="133920" y="1107367"/>
                  </a:lnTo>
                  <a:lnTo>
                    <a:pt x="94906" y="1089776"/>
                  </a:lnTo>
                  <a:lnTo>
                    <a:pt x="35538" y="1050637"/>
                  </a:lnTo>
                  <a:lnTo>
                    <a:pt x="4101" y="1007205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273041" y="3658742"/>
            <a:ext cx="8388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5080" indent="-248920">
              <a:lnSpc>
                <a:spcPct val="100000"/>
              </a:lnSpc>
              <a:spcBef>
                <a:spcPts val="100"/>
              </a:spcBef>
            </a:pPr>
            <a:r>
              <a:rPr sz="2000" b="1" spc="-229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-9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4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788408" y="3302508"/>
            <a:ext cx="1282065" cy="1207135"/>
            <a:chOff x="4788408" y="3302508"/>
            <a:chExt cx="1282065" cy="1207135"/>
          </a:xfrm>
        </p:grpSpPr>
        <p:sp>
          <p:nvSpPr>
            <p:cNvPr id="36" name="object 36"/>
            <p:cNvSpPr/>
            <p:nvPr/>
          </p:nvSpPr>
          <p:spPr>
            <a:xfrm>
              <a:off x="4801362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01362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858350" y="3658742"/>
            <a:ext cx="11391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10" marR="5080" indent="-398145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ond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79341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79341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279650" y="2432050"/>
            <a:ext cx="768350" cy="692150"/>
            <a:chOff x="2279650" y="2432050"/>
            <a:chExt cx="768350" cy="692150"/>
          </a:xfrm>
        </p:grpSpPr>
        <p:sp>
          <p:nvSpPr>
            <p:cNvPr id="42" name="object 42"/>
            <p:cNvSpPr/>
            <p:nvPr/>
          </p:nvSpPr>
          <p:spPr>
            <a:xfrm>
              <a:off x="2286000" y="2438400"/>
              <a:ext cx="715010" cy="643890"/>
            </a:xfrm>
            <a:custGeom>
              <a:avLst/>
              <a:gdLst/>
              <a:ahLst/>
              <a:cxnLst/>
              <a:rect l="l" t="t" r="r" b="b"/>
              <a:pathLst>
                <a:path w="715010" h="643889">
                  <a:moveTo>
                    <a:pt x="0" y="0"/>
                  </a:moveTo>
                  <a:lnTo>
                    <a:pt x="714806" y="64331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65874" y="3044903"/>
              <a:ext cx="82550" cy="79375"/>
            </a:xfrm>
            <a:custGeom>
              <a:avLst/>
              <a:gdLst/>
              <a:ahLst/>
              <a:cxnLst/>
              <a:rect l="l" t="t" r="r" b="b"/>
              <a:pathLst>
                <a:path w="82550" h="79375">
                  <a:moveTo>
                    <a:pt x="50977" y="0"/>
                  </a:moveTo>
                  <a:lnTo>
                    <a:pt x="0" y="56642"/>
                  </a:lnTo>
                  <a:lnTo>
                    <a:pt x="82130" y="79298"/>
                  </a:lnTo>
                  <a:lnTo>
                    <a:pt x="509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5562594" y="2514345"/>
            <a:ext cx="844550" cy="636905"/>
            <a:chOff x="5562594" y="2514345"/>
            <a:chExt cx="844550" cy="636905"/>
          </a:xfrm>
        </p:grpSpPr>
        <p:sp>
          <p:nvSpPr>
            <p:cNvPr id="45" name="object 45"/>
            <p:cNvSpPr/>
            <p:nvPr/>
          </p:nvSpPr>
          <p:spPr>
            <a:xfrm>
              <a:off x="5613349" y="2520695"/>
              <a:ext cx="788035" cy="592455"/>
            </a:xfrm>
            <a:custGeom>
              <a:avLst/>
              <a:gdLst/>
              <a:ahLst/>
              <a:cxnLst/>
              <a:rect l="l" t="t" r="r" b="b"/>
              <a:pathLst>
                <a:path w="788035" h="592455">
                  <a:moveTo>
                    <a:pt x="787450" y="0"/>
                  </a:moveTo>
                  <a:lnTo>
                    <a:pt x="0" y="592035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562594" y="3074647"/>
              <a:ext cx="83820" cy="76835"/>
            </a:xfrm>
            <a:custGeom>
              <a:avLst/>
              <a:gdLst/>
              <a:ahLst/>
              <a:cxnLst/>
              <a:rect l="l" t="t" r="r" b="b"/>
              <a:pathLst>
                <a:path w="83820" h="76835">
                  <a:moveTo>
                    <a:pt x="38011" y="0"/>
                  </a:moveTo>
                  <a:lnTo>
                    <a:pt x="0" y="76250"/>
                  </a:lnTo>
                  <a:lnTo>
                    <a:pt x="83807" y="60909"/>
                  </a:lnTo>
                  <a:lnTo>
                    <a:pt x="38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Slide Number Placeholder 4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235" dirty="0"/>
              <a:t>s</a:t>
            </a:r>
            <a:r>
              <a:rPr spc="-135" dirty="0"/>
              <a:t>t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185" dirty="0"/>
              <a:t>cy</a:t>
            </a:r>
            <a:r>
              <a:rPr spc="-280" dirty="0"/>
              <a:t> </a:t>
            </a:r>
            <a:r>
              <a:rPr spc="-210" dirty="0"/>
              <a:t>C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80" dirty="0"/>
              <a:t>i</a:t>
            </a:r>
            <a:r>
              <a:rPr spc="-210" dirty="0"/>
              <a:t>ces</a:t>
            </a:r>
            <a:r>
              <a:rPr spc="-275" dirty="0"/>
              <a:t> </a:t>
            </a:r>
            <a:r>
              <a:rPr spc="-310" dirty="0"/>
              <a:t>-</a:t>
            </a:r>
            <a:r>
              <a:rPr spc="-260" dirty="0"/>
              <a:t> </a:t>
            </a:r>
            <a:r>
              <a:rPr spc="-210" dirty="0"/>
              <a:t>C</a:t>
            </a:r>
            <a:r>
              <a:rPr spc="-180" dirty="0"/>
              <a:t>om</a:t>
            </a:r>
            <a:r>
              <a:rPr spc="-140" dirty="0"/>
              <a:t>p</a:t>
            </a:r>
            <a:r>
              <a:rPr spc="-85" dirty="0"/>
              <a:t>l</a:t>
            </a:r>
            <a:r>
              <a:rPr spc="-195" dirty="0"/>
              <a:t>e</a:t>
            </a:r>
            <a:r>
              <a:rPr spc="-135" dirty="0"/>
              <a:t>t</a:t>
            </a:r>
            <a:r>
              <a:rPr spc="-190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52144" y="1685538"/>
            <a:ext cx="980440" cy="980440"/>
            <a:chOff x="1152144" y="1685538"/>
            <a:chExt cx="980440" cy="980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2144" y="1685538"/>
              <a:ext cx="979926" cy="9799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9816" y="2003513"/>
              <a:ext cx="86969" cy="875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1312" y="2003513"/>
              <a:ext cx="86982" cy="875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3234" y="2477693"/>
              <a:ext cx="73084" cy="551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6347" y="2481922"/>
              <a:ext cx="68516" cy="5096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19962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25" y="2819"/>
                  </a:lnTo>
                  <a:lnTo>
                    <a:pt x="323005" y="11068"/>
                  </a:lnTo>
                  <a:lnTo>
                    <a:pt x="277756" y="24433"/>
                  </a:lnTo>
                  <a:lnTo>
                    <a:pt x="234792" y="42598"/>
                  </a:lnTo>
                  <a:lnTo>
                    <a:pt x="194427" y="65250"/>
                  </a:lnTo>
                  <a:lnTo>
                    <a:pt x="156976" y="92073"/>
                  </a:lnTo>
                  <a:lnTo>
                    <a:pt x="122753" y="122753"/>
                  </a:lnTo>
                  <a:lnTo>
                    <a:pt x="92073" y="156976"/>
                  </a:lnTo>
                  <a:lnTo>
                    <a:pt x="65250" y="194427"/>
                  </a:lnTo>
                  <a:lnTo>
                    <a:pt x="42598" y="234792"/>
                  </a:lnTo>
                  <a:lnTo>
                    <a:pt x="24433" y="277756"/>
                  </a:lnTo>
                  <a:lnTo>
                    <a:pt x="11068" y="323005"/>
                  </a:lnTo>
                  <a:lnTo>
                    <a:pt x="2819" y="370225"/>
                  </a:lnTo>
                  <a:lnTo>
                    <a:pt x="0" y="419100"/>
                  </a:lnTo>
                  <a:lnTo>
                    <a:pt x="2819" y="467974"/>
                  </a:lnTo>
                  <a:lnTo>
                    <a:pt x="11068" y="515194"/>
                  </a:lnTo>
                  <a:lnTo>
                    <a:pt x="24433" y="560443"/>
                  </a:lnTo>
                  <a:lnTo>
                    <a:pt x="42598" y="603407"/>
                  </a:lnTo>
                  <a:lnTo>
                    <a:pt x="65250" y="643772"/>
                  </a:lnTo>
                  <a:lnTo>
                    <a:pt x="92073" y="681223"/>
                  </a:lnTo>
                  <a:lnTo>
                    <a:pt x="122753" y="715446"/>
                  </a:lnTo>
                  <a:lnTo>
                    <a:pt x="156976" y="746126"/>
                  </a:lnTo>
                  <a:lnTo>
                    <a:pt x="194427" y="772949"/>
                  </a:lnTo>
                  <a:lnTo>
                    <a:pt x="234792" y="795601"/>
                  </a:lnTo>
                  <a:lnTo>
                    <a:pt x="277756" y="813766"/>
                  </a:lnTo>
                  <a:lnTo>
                    <a:pt x="323005" y="827131"/>
                  </a:lnTo>
                  <a:lnTo>
                    <a:pt x="370225" y="835380"/>
                  </a:lnTo>
                  <a:lnTo>
                    <a:pt x="419100" y="838200"/>
                  </a:lnTo>
                  <a:lnTo>
                    <a:pt x="467974" y="835380"/>
                  </a:lnTo>
                  <a:lnTo>
                    <a:pt x="515194" y="827131"/>
                  </a:lnTo>
                  <a:lnTo>
                    <a:pt x="560443" y="813766"/>
                  </a:lnTo>
                  <a:lnTo>
                    <a:pt x="603407" y="795601"/>
                  </a:lnTo>
                  <a:lnTo>
                    <a:pt x="643772" y="772949"/>
                  </a:lnTo>
                  <a:lnTo>
                    <a:pt x="681223" y="746126"/>
                  </a:lnTo>
                  <a:lnTo>
                    <a:pt x="715446" y="715446"/>
                  </a:lnTo>
                  <a:lnTo>
                    <a:pt x="746126" y="681223"/>
                  </a:lnTo>
                  <a:lnTo>
                    <a:pt x="772949" y="643772"/>
                  </a:lnTo>
                  <a:lnTo>
                    <a:pt x="795601" y="603407"/>
                  </a:lnTo>
                  <a:lnTo>
                    <a:pt x="813766" y="560443"/>
                  </a:lnTo>
                  <a:lnTo>
                    <a:pt x="827131" y="515194"/>
                  </a:lnTo>
                  <a:lnTo>
                    <a:pt x="835380" y="467974"/>
                  </a:lnTo>
                  <a:lnTo>
                    <a:pt x="838200" y="419100"/>
                  </a:lnTo>
                  <a:lnTo>
                    <a:pt x="835380" y="370225"/>
                  </a:lnTo>
                  <a:lnTo>
                    <a:pt x="827131" y="323005"/>
                  </a:lnTo>
                  <a:lnTo>
                    <a:pt x="813766" y="277756"/>
                  </a:lnTo>
                  <a:lnTo>
                    <a:pt x="795601" y="234792"/>
                  </a:lnTo>
                  <a:lnTo>
                    <a:pt x="772949" y="194427"/>
                  </a:lnTo>
                  <a:lnTo>
                    <a:pt x="746126" y="156976"/>
                  </a:lnTo>
                  <a:lnTo>
                    <a:pt x="715446" y="122753"/>
                  </a:lnTo>
                  <a:lnTo>
                    <a:pt x="681223" y="92073"/>
                  </a:lnTo>
                  <a:lnTo>
                    <a:pt x="643772" y="65250"/>
                  </a:lnTo>
                  <a:lnTo>
                    <a:pt x="603407" y="42598"/>
                  </a:lnTo>
                  <a:lnTo>
                    <a:pt x="560443" y="24433"/>
                  </a:lnTo>
                  <a:lnTo>
                    <a:pt x="515194" y="11068"/>
                  </a:lnTo>
                  <a:lnTo>
                    <a:pt x="467974" y="2819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1138" y="2003456"/>
              <a:ext cx="356235" cy="87630"/>
            </a:xfrm>
            <a:custGeom>
              <a:avLst/>
              <a:gdLst/>
              <a:ahLst/>
              <a:cxnLst/>
              <a:rect l="l" t="t" r="r" b="b"/>
              <a:pathLst>
                <a:path w="356235" h="87630">
                  <a:moveTo>
                    <a:pt x="43662" y="0"/>
                  </a:moveTo>
                  <a:lnTo>
                    <a:pt x="26665" y="3432"/>
                  </a:lnTo>
                  <a:lnTo>
                    <a:pt x="12787" y="12792"/>
                  </a:lnTo>
                  <a:lnTo>
                    <a:pt x="3430" y="26671"/>
                  </a:lnTo>
                  <a:lnTo>
                    <a:pt x="0" y="43662"/>
                  </a:lnTo>
                  <a:lnTo>
                    <a:pt x="3430" y="60654"/>
                  </a:lnTo>
                  <a:lnTo>
                    <a:pt x="12787" y="74533"/>
                  </a:lnTo>
                  <a:lnTo>
                    <a:pt x="26665" y="83892"/>
                  </a:lnTo>
                  <a:lnTo>
                    <a:pt x="43662" y="87325"/>
                  </a:lnTo>
                  <a:lnTo>
                    <a:pt x="60652" y="83892"/>
                  </a:lnTo>
                  <a:lnTo>
                    <a:pt x="74526" y="74533"/>
                  </a:lnTo>
                  <a:lnTo>
                    <a:pt x="83881" y="60654"/>
                  </a:lnTo>
                  <a:lnTo>
                    <a:pt x="87312" y="43662"/>
                  </a:lnTo>
                  <a:lnTo>
                    <a:pt x="83881" y="26671"/>
                  </a:lnTo>
                  <a:lnTo>
                    <a:pt x="74526" y="12792"/>
                  </a:lnTo>
                  <a:lnTo>
                    <a:pt x="60652" y="3432"/>
                  </a:lnTo>
                  <a:lnTo>
                    <a:pt x="43662" y="0"/>
                  </a:lnTo>
                  <a:close/>
                </a:path>
                <a:path w="356235" h="87630">
                  <a:moveTo>
                    <a:pt x="312191" y="0"/>
                  </a:moveTo>
                  <a:lnTo>
                    <a:pt x="295194" y="3432"/>
                  </a:lnTo>
                  <a:lnTo>
                    <a:pt x="281316" y="12792"/>
                  </a:lnTo>
                  <a:lnTo>
                    <a:pt x="271959" y="26671"/>
                  </a:lnTo>
                  <a:lnTo>
                    <a:pt x="268528" y="43662"/>
                  </a:lnTo>
                  <a:lnTo>
                    <a:pt x="271959" y="60654"/>
                  </a:lnTo>
                  <a:lnTo>
                    <a:pt x="281316" y="74533"/>
                  </a:lnTo>
                  <a:lnTo>
                    <a:pt x="295194" y="83892"/>
                  </a:lnTo>
                  <a:lnTo>
                    <a:pt x="312191" y="87325"/>
                  </a:lnTo>
                  <a:lnTo>
                    <a:pt x="329180" y="83892"/>
                  </a:lnTo>
                  <a:lnTo>
                    <a:pt x="343055" y="74533"/>
                  </a:lnTo>
                  <a:lnTo>
                    <a:pt x="352410" y="60654"/>
                  </a:lnTo>
                  <a:lnTo>
                    <a:pt x="355841" y="43662"/>
                  </a:lnTo>
                  <a:lnTo>
                    <a:pt x="352410" y="26671"/>
                  </a:lnTo>
                  <a:lnTo>
                    <a:pt x="343055" y="12792"/>
                  </a:lnTo>
                  <a:lnTo>
                    <a:pt x="329180" y="3432"/>
                  </a:lnTo>
                  <a:lnTo>
                    <a:pt x="312191" y="0"/>
                  </a:lnTo>
                  <a:close/>
                </a:path>
              </a:pathLst>
            </a:custGeom>
            <a:solidFill>
              <a:srgbClr val="406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2141" y="1985930"/>
              <a:ext cx="122364" cy="1223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3612" y="1985930"/>
              <a:ext cx="122364" cy="12237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11907" y="2355234"/>
              <a:ext cx="454025" cy="78105"/>
            </a:xfrm>
            <a:custGeom>
              <a:avLst/>
              <a:gdLst/>
              <a:ahLst/>
              <a:cxnLst/>
              <a:rect l="l" t="t" r="r" b="b"/>
              <a:pathLst>
                <a:path w="454025" h="78105">
                  <a:moveTo>
                    <a:pt x="0" y="0"/>
                  </a:moveTo>
                  <a:lnTo>
                    <a:pt x="45425" y="28080"/>
                  </a:lnTo>
                  <a:lnTo>
                    <a:pt x="90839" y="49920"/>
                  </a:lnTo>
                  <a:lnTo>
                    <a:pt x="136243" y="65520"/>
                  </a:lnTo>
                  <a:lnTo>
                    <a:pt x="181637" y="74880"/>
                  </a:lnTo>
                  <a:lnTo>
                    <a:pt x="227020" y="78000"/>
                  </a:lnTo>
                  <a:lnTo>
                    <a:pt x="272393" y="74880"/>
                  </a:lnTo>
                  <a:lnTo>
                    <a:pt x="317756" y="65520"/>
                  </a:lnTo>
                  <a:lnTo>
                    <a:pt x="363108" y="49920"/>
                  </a:lnTo>
                  <a:lnTo>
                    <a:pt x="408451" y="28080"/>
                  </a:lnTo>
                  <a:lnTo>
                    <a:pt x="453783" y="0"/>
                  </a:lnTo>
                </a:path>
              </a:pathLst>
            </a:custGeom>
            <a:ln w="350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19962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419100"/>
                  </a:moveTo>
                  <a:lnTo>
                    <a:pt x="2819" y="370225"/>
                  </a:lnTo>
                  <a:lnTo>
                    <a:pt x="11068" y="323005"/>
                  </a:lnTo>
                  <a:lnTo>
                    <a:pt x="24433" y="277756"/>
                  </a:lnTo>
                  <a:lnTo>
                    <a:pt x="42598" y="234792"/>
                  </a:lnTo>
                  <a:lnTo>
                    <a:pt x="65250" y="194427"/>
                  </a:lnTo>
                  <a:lnTo>
                    <a:pt x="92073" y="156976"/>
                  </a:lnTo>
                  <a:lnTo>
                    <a:pt x="122753" y="122753"/>
                  </a:lnTo>
                  <a:lnTo>
                    <a:pt x="156976" y="92073"/>
                  </a:lnTo>
                  <a:lnTo>
                    <a:pt x="194427" y="65250"/>
                  </a:lnTo>
                  <a:lnTo>
                    <a:pt x="234792" y="42598"/>
                  </a:lnTo>
                  <a:lnTo>
                    <a:pt x="277756" y="24433"/>
                  </a:lnTo>
                  <a:lnTo>
                    <a:pt x="323005" y="11068"/>
                  </a:lnTo>
                  <a:lnTo>
                    <a:pt x="370225" y="2819"/>
                  </a:lnTo>
                  <a:lnTo>
                    <a:pt x="419100" y="0"/>
                  </a:lnTo>
                  <a:lnTo>
                    <a:pt x="467974" y="2819"/>
                  </a:lnTo>
                  <a:lnTo>
                    <a:pt x="515194" y="11068"/>
                  </a:lnTo>
                  <a:lnTo>
                    <a:pt x="560443" y="24433"/>
                  </a:lnTo>
                  <a:lnTo>
                    <a:pt x="603407" y="42598"/>
                  </a:lnTo>
                  <a:lnTo>
                    <a:pt x="643772" y="65250"/>
                  </a:lnTo>
                  <a:lnTo>
                    <a:pt x="681223" y="92073"/>
                  </a:lnTo>
                  <a:lnTo>
                    <a:pt x="715446" y="122753"/>
                  </a:lnTo>
                  <a:lnTo>
                    <a:pt x="746126" y="156976"/>
                  </a:lnTo>
                  <a:lnTo>
                    <a:pt x="772949" y="194427"/>
                  </a:lnTo>
                  <a:lnTo>
                    <a:pt x="795601" y="234792"/>
                  </a:lnTo>
                  <a:lnTo>
                    <a:pt x="813766" y="277756"/>
                  </a:lnTo>
                  <a:lnTo>
                    <a:pt x="827131" y="323005"/>
                  </a:lnTo>
                  <a:lnTo>
                    <a:pt x="835380" y="370225"/>
                  </a:lnTo>
                  <a:lnTo>
                    <a:pt x="838200" y="419100"/>
                  </a:lnTo>
                  <a:lnTo>
                    <a:pt x="835380" y="467974"/>
                  </a:lnTo>
                  <a:lnTo>
                    <a:pt x="827131" y="515194"/>
                  </a:lnTo>
                  <a:lnTo>
                    <a:pt x="813766" y="560443"/>
                  </a:lnTo>
                  <a:lnTo>
                    <a:pt x="795601" y="603407"/>
                  </a:lnTo>
                  <a:lnTo>
                    <a:pt x="772949" y="643772"/>
                  </a:lnTo>
                  <a:lnTo>
                    <a:pt x="746126" y="681223"/>
                  </a:lnTo>
                  <a:lnTo>
                    <a:pt x="715446" y="715446"/>
                  </a:lnTo>
                  <a:lnTo>
                    <a:pt x="681223" y="746126"/>
                  </a:lnTo>
                  <a:lnTo>
                    <a:pt x="643772" y="772949"/>
                  </a:lnTo>
                  <a:lnTo>
                    <a:pt x="603407" y="795601"/>
                  </a:lnTo>
                  <a:lnTo>
                    <a:pt x="560443" y="813766"/>
                  </a:lnTo>
                  <a:lnTo>
                    <a:pt x="515194" y="827131"/>
                  </a:lnTo>
                  <a:lnTo>
                    <a:pt x="467974" y="835380"/>
                  </a:lnTo>
                  <a:lnTo>
                    <a:pt x="419100" y="838200"/>
                  </a:lnTo>
                  <a:lnTo>
                    <a:pt x="370225" y="835380"/>
                  </a:lnTo>
                  <a:lnTo>
                    <a:pt x="323005" y="827131"/>
                  </a:lnTo>
                  <a:lnTo>
                    <a:pt x="277756" y="813766"/>
                  </a:lnTo>
                  <a:lnTo>
                    <a:pt x="234792" y="795601"/>
                  </a:lnTo>
                  <a:lnTo>
                    <a:pt x="194427" y="772949"/>
                  </a:lnTo>
                  <a:lnTo>
                    <a:pt x="156976" y="746126"/>
                  </a:lnTo>
                  <a:lnTo>
                    <a:pt x="122753" y="715446"/>
                  </a:lnTo>
                  <a:lnTo>
                    <a:pt x="92073" y="681223"/>
                  </a:lnTo>
                  <a:lnTo>
                    <a:pt x="65250" y="643772"/>
                  </a:lnTo>
                  <a:lnTo>
                    <a:pt x="42598" y="603407"/>
                  </a:lnTo>
                  <a:lnTo>
                    <a:pt x="24433" y="560443"/>
                  </a:lnTo>
                  <a:lnTo>
                    <a:pt x="11068" y="515194"/>
                  </a:lnTo>
                  <a:lnTo>
                    <a:pt x="2819" y="467974"/>
                  </a:lnTo>
                  <a:lnTo>
                    <a:pt x="0" y="41910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Content Placeholder 40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1545780" y="1979168"/>
            <a:ext cx="184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10751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10751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72383" y="3302508"/>
            <a:ext cx="1245235" cy="1207135"/>
            <a:chOff x="3072383" y="3302508"/>
            <a:chExt cx="1245235" cy="1207135"/>
          </a:xfrm>
        </p:grpSpPr>
        <p:sp>
          <p:nvSpPr>
            <p:cNvPr id="19" name="object 19"/>
            <p:cNvSpPr/>
            <p:nvPr/>
          </p:nvSpPr>
          <p:spPr>
            <a:xfrm>
              <a:off x="3085337" y="3512312"/>
              <a:ext cx="1219200" cy="196850"/>
            </a:xfrm>
            <a:custGeom>
              <a:avLst/>
              <a:gdLst/>
              <a:ahLst/>
              <a:cxnLst/>
              <a:rect l="l" t="t" r="r" b="b"/>
              <a:pathLst>
                <a:path w="1219200" h="196850">
                  <a:moveTo>
                    <a:pt x="1219200" y="0"/>
                  </a:moveTo>
                  <a:lnTo>
                    <a:pt x="1203100" y="45134"/>
                  </a:lnTo>
                  <a:lnTo>
                    <a:pt x="1157240" y="86567"/>
                  </a:lnTo>
                  <a:lnTo>
                    <a:pt x="1085279" y="123117"/>
                  </a:lnTo>
                  <a:lnTo>
                    <a:pt x="1040653" y="139191"/>
                  </a:lnTo>
                  <a:lnTo>
                    <a:pt x="990875" y="153602"/>
                  </a:lnTo>
                  <a:lnTo>
                    <a:pt x="936401" y="166201"/>
                  </a:lnTo>
                  <a:lnTo>
                    <a:pt x="877688" y="176841"/>
                  </a:lnTo>
                  <a:lnTo>
                    <a:pt x="815194" y="185373"/>
                  </a:lnTo>
                  <a:lnTo>
                    <a:pt x="749377" y="191650"/>
                  </a:lnTo>
                  <a:lnTo>
                    <a:pt x="680693" y="195525"/>
                  </a:lnTo>
                  <a:lnTo>
                    <a:pt x="609600" y="196850"/>
                  </a:lnTo>
                  <a:lnTo>
                    <a:pt x="538506" y="195525"/>
                  </a:lnTo>
                  <a:lnTo>
                    <a:pt x="469822" y="191650"/>
                  </a:lnTo>
                  <a:lnTo>
                    <a:pt x="404005" y="185373"/>
                  </a:lnTo>
                  <a:lnTo>
                    <a:pt x="341511" y="176841"/>
                  </a:lnTo>
                  <a:lnTo>
                    <a:pt x="282798" y="166201"/>
                  </a:lnTo>
                  <a:lnTo>
                    <a:pt x="228324" y="153602"/>
                  </a:lnTo>
                  <a:lnTo>
                    <a:pt x="178546" y="139192"/>
                  </a:lnTo>
                  <a:lnTo>
                    <a:pt x="133920" y="123117"/>
                  </a:lnTo>
                  <a:lnTo>
                    <a:pt x="94906" y="105526"/>
                  </a:lnTo>
                  <a:lnTo>
                    <a:pt x="35538" y="66387"/>
                  </a:lnTo>
                  <a:lnTo>
                    <a:pt x="4101" y="22955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85337" y="3315462"/>
              <a:ext cx="1219200" cy="1181100"/>
            </a:xfrm>
            <a:custGeom>
              <a:avLst/>
              <a:gdLst/>
              <a:ahLst/>
              <a:cxnLst/>
              <a:rect l="l" t="t" r="r" b="b"/>
              <a:pathLst>
                <a:path w="1219200" h="1181100">
                  <a:moveTo>
                    <a:pt x="0" y="196850"/>
                  </a:moveTo>
                  <a:lnTo>
                    <a:pt x="16099" y="151715"/>
                  </a:lnTo>
                  <a:lnTo>
                    <a:pt x="61959" y="110282"/>
                  </a:lnTo>
                  <a:lnTo>
                    <a:pt x="133920" y="73732"/>
                  </a:lnTo>
                  <a:lnTo>
                    <a:pt x="178546" y="57658"/>
                  </a:lnTo>
                  <a:lnTo>
                    <a:pt x="228324" y="43247"/>
                  </a:lnTo>
                  <a:lnTo>
                    <a:pt x="282798" y="30648"/>
                  </a:lnTo>
                  <a:lnTo>
                    <a:pt x="341511" y="20008"/>
                  </a:lnTo>
                  <a:lnTo>
                    <a:pt x="404005" y="11476"/>
                  </a:lnTo>
                  <a:lnTo>
                    <a:pt x="469822" y="5199"/>
                  </a:lnTo>
                  <a:lnTo>
                    <a:pt x="538506" y="1324"/>
                  </a:lnTo>
                  <a:lnTo>
                    <a:pt x="609600" y="0"/>
                  </a:lnTo>
                  <a:lnTo>
                    <a:pt x="680693" y="1324"/>
                  </a:lnTo>
                  <a:lnTo>
                    <a:pt x="749377" y="5199"/>
                  </a:lnTo>
                  <a:lnTo>
                    <a:pt x="815194" y="11476"/>
                  </a:lnTo>
                  <a:lnTo>
                    <a:pt x="877688" y="20008"/>
                  </a:lnTo>
                  <a:lnTo>
                    <a:pt x="936401" y="30648"/>
                  </a:lnTo>
                  <a:lnTo>
                    <a:pt x="990875" y="43247"/>
                  </a:lnTo>
                  <a:lnTo>
                    <a:pt x="1040653" y="57658"/>
                  </a:lnTo>
                  <a:lnTo>
                    <a:pt x="1085279" y="73732"/>
                  </a:lnTo>
                  <a:lnTo>
                    <a:pt x="1124293" y="91323"/>
                  </a:lnTo>
                  <a:lnTo>
                    <a:pt x="1183661" y="130462"/>
                  </a:lnTo>
                  <a:lnTo>
                    <a:pt x="1215098" y="173894"/>
                  </a:lnTo>
                  <a:lnTo>
                    <a:pt x="1219200" y="196850"/>
                  </a:lnTo>
                  <a:lnTo>
                    <a:pt x="1219200" y="984250"/>
                  </a:lnTo>
                  <a:lnTo>
                    <a:pt x="1203100" y="1029384"/>
                  </a:lnTo>
                  <a:lnTo>
                    <a:pt x="1157240" y="1070817"/>
                  </a:lnTo>
                  <a:lnTo>
                    <a:pt x="1085279" y="1107367"/>
                  </a:lnTo>
                  <a:lnTo>
                    <a:pt x="1040653" y="1123442"/>
                  </a:lnTo>
                  <a:lnTo>
                    <a:pt x="990875" y="1137852"/>
                  </a:lnTo>
                  <a:lnTo>
                    <a:pt x="936401" y="1150451"/>
                  </a:lnTo>
                  <a:lnTo>
                    <a:pt x="877688" y="1161091"/>
                  </a:lnTo>
                  <a:lnTo>
                    <a:pt x="815194" y="1169623"/>
                  </a:lnTo>
                  <a:lnTo>
                    <a:pt x="749377" y="1175900"/>
                  </a:lnTo>
                  <a:lnTo>
                    <a:pt x="680693" y="1179775"/>
                  </a:lnTo>
                  <a:lnTo>
                    <a:pt x="609600" y="1181100"/>
                  </a:lnTo>
                  <a:lnTo>
                    <a:pt x="538506" y="1179775"/>
                  </a:lnTo>
                  <a:lnTo>
                    <a:pt x="469822" y="1175900"/>
                  </a:lnTo>
                  <a:lnTo>
                    <a:pt x="404005" y="1169623"/>
                  </a:lnTo>
                  <a:lnTo>
                    <a:pt x="341511" y="1161091"/>
                  </a:lnTo>
                  <a:lnTo>
                    <a:pt x="282798" y="1150451"/>
                  </a:lnTo>
                  <a:lnTo>
                    <a:pt x="228324" y="1137852"/>
                  </a:lnTo>
                  <a:lnTo>
                    <a:pt x="178546" y="1123442"/>
                  </a:lnTo>
                  <a:lnTo>
                    <a:pt x="133920" y="1107367"/>
                  </a:lnTo>
                  <a:lnTo>
                    <a:pt x="94906" y="1089776"/>
                  </a:lnTo>
                  <a:lnTo>
                    <a:pt x="35538" y="1050637"/>
                  </a:lnTo>
                  <a:lnTo>
                    <a:pt x="4101" y="1007205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273041" y="3658742"/>
            <a:ext cx="8388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5080" indent="-248920">
              <a:lnSpc>
                <a:spcPct val="100000"/>
              </a:lnSpc>
              <a:spcBef>
                <a:spcPts val="100"/>
              </a:spcBef>
            </a:pPr>
            <a:r>
              <a:rPr sz="2000" b="1" spc="-229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-9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4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788408" y="3302508"/>
            <a:ext cx="1282065" cy="1207135"/>
            <a:chOff x="4788408" y="3302508"/>
            <a:chExt cx="1282065" cy="1207135"/>
          </a:xfrm>
        </p:grpSpPr>
        <p:sp>
          <p:nvSpPr>
            <p:cNvPr id="23" name="object 23"/>
            <p:cNvSpPr/>
            <p:nvPr/>
          </p:nvSpPr>
          <p:spPr>
            <a:xfrm>
              <a:off x="4801362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01362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858350" y="3658742"/>
            <a:ext cx="11391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10" marR="5080" indent="-398145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ond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79341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79341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057406" y="2432050"/>
            <a:ext cx="990600" cy="889000"/>
            <a:chOff x="2057406" y="2432050"/>
            <a:chExt cx="990600" cy="889000"/>
          </a:xfrm>
        </p:grpSpPr>
        <p:sp>
          <p:nvSpPr>
            <p:cNvPr id="29" name="object 29"/>
            <p:cNvSpPr/>
            <p:nvPr/>
          </p:nvSpPr>
          <p:spPr>
            <a:xfrm>
              <a:off x="2286000" y="2438400"/>
              <a:ext cx="715010" cy="643890"/>
            </a:xfrm>
            <a:custGeom>
              <a:avLst/>
              <a:gdLst/>
              <a:ahLst/>
              <a:cxnLst/>
              <a:rect l="l" t="t" r="r" b="b"/>
              <a:pathLst>
                <a:path w="715010" h="643889">
                  <a:moveTo>
                    <a:pt x="0" y="0"/>
                  </a:moveTo>
                  <a:lnTo>
                    <a:pt x="714806" y="64331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65874" y="3044903"/>
              <a:ext cx="82550" cy="79375"/>
            </a:xfrm>
            <a:custGeom>
              <a:avLst/>
              <a:gdLst/>
              <a:ahLst/>
              <a:cxnLst/>
              <a:rect l="l" t="t" r="r" b="b"/>
              <a:pathLst>
                <a:path w="82550" h="79375">
                  <a:moveTo>
                    <a:pt x="50977" y="0"/>
                  </a:moveTo>
                  <a:lnTo>
                    <a:pt x="0" y="56642"/>
                  </a:lnTo>
                  <a:lnTo>
                    <a:pt x="82130" y="79298"/>
                  </a:lnTo>
                  <a:lnTo>
                    <a:pt x="509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02916" y="2543630"/>
              <a:ext cx="793115" cy="770890"/>
            </a:xfrm>
            <a:custGeom>
              <a:avLst/>
              <a:gdLst/>
              <a:ahLst/>
              <a:cxnLst/>
              <a:rect l="l" t="t" r="r" b="b"/>
              <a:pathLst>
                <a:path w="793114" h="770889">
                  <a:moveTo>
                    <a:pt x="792683" y="77088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57406" y="2499358"/>
              <a:ext cx="81280" cy="80645"/>
            </a:xfrm>
            <a:custGeom>
              <a:avLst/>
              <a:gdLst/>
              <a:ahLst/>
              <a:cxnLst/>
              <a:rect l="l" t="t" r="r" b="b"/>
              <a:pathLst>
                <a:path w="81280" h="80644">
                  <a:moveTo>
                    <a:pt x="0" y="0"/>
                  </a:moveTo>
                  <a:lnTo>
                    <a:pt x="28054" y="80441"/>
                  </a:lnTo>
                  <a:lnTo>
                    <a:pt x="81178" y="25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6541007" y="3302508"/>
            <a:ext cx="1282065" cy="1207135"/>
            <a:chOff x="6541007" y="3302508"/>
            <a:chExt cx="1282065" cy="1207135"/>
          </a:xfrm>
        </p:grpSpPr>
        <p:sp>
          <p:nvSpPr>
            <p:cNvPr id="34" name="object 34"/>
            <p:cNvSpPr/>
            <p:nvPr/>
          </p:nvSpPr>
          <p:spPr>
            <a:xfrm>
              <a:off x="6553961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53961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610949" y="3658742"/>
            <a:ext cx="11391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10" marR="5080" indent="-398145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ond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31940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31940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  <p:pic>
        <p:nvPicPr>
          <p:cNvPr id="40" name="Content Placeholder 39"/>
          <p:cNvPicPr>
            <a:picLocks noGrp="1" noChangeAspect="1"/>
          </p:cNvPicPr>
          <p:nvPr>
            <p:ph sz="half" idx="2"/>
          </p:nvPr>
        </p:nvPicPr>
        <p:blipFill>
          <a:blip r:embed="rId9"/>
          <a:stretch>
            <a:fillRect/>
          </a:stretch>
        </p:blipFill>
        <p:spPr>
          <a:xfrm>
            <a:off x="3667125" y="5927725"/>
            <a:ext cx="3524250" cy="4953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0190" y="446023"/>
            <a:ext cx="5582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235" dirty="0"/>
              <a:t>s</a:t>
            </a:r>
            <a:r>
              <a:rPr spc="-135" dirty="0"/>
              <a:t>t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185" dirty="0"/>
              <a:t>cy</a:t>
            </a:r>
            <a:r>
              <a:rPr spc="-280" dirty="0"/>
              <a:t> </a:t>
            </a:r>
            <a:r>
              <a:rPr spc="-210" dirty="0"/>
              <a:t>C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80" dirty="0"/>
              <a:t>i</a:t>
            </a:r>
            <a:r>
              <a:rPr spc="-210" dirty="0"/>
              <a:t>ces</a:t>
            </a:r>
            <a:r>
              <a:rPr spc="-275" dirty="0"/>
              <a:t> </a:t>
            </a:r>
            <a:r>
              <a:rPr spc="-385" dirty="0"/>
              <a:t>–</a:t>
            </a:r>
            <a:r>
              <a:rPr spc="-265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295" dirty="0"/>
              <a:t>&amp;</a:t>
            </a:r>
            <a:r>
              <a:rPr spc="-260" dirty="0"/>
              <a:t> </a:t>
            </a:r>
            <a:r>
              <a:rPr spc="-155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135" dirty="0"/>
              <a:t>g</a:t>
            </a:r>
            <a:r>
              <a:rPr spc="-165" dirty="0"/>
              <a:t>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52144" y="1685538"/>
            <a:ext cx="980440" cy="980440"/>
            <a:chOff x="1152144" y="1685538"/>
            <a:chExt cx="980440" cy="980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2144" y="1685538"/>
              <a:ext cx="979926" cy="9799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9816" y="2003513"/>
              <a:ext cx="86969" cy="875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1312" y="2003513"/>
              <a:ext cx="86982" cy="875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3234" y="2477693"/>
              <a:ext cx="73084" cy="551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6347" y="2481922"/>
              <a:ext cx="68516" cy="5096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19962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25" y="2819"/>
                  </a:lnTo>
                  <a:lnTo>
                    <a:pt x="323005" y="11068"/>
                  </a:lnTo>
                  <a:lnTo>
                    <a:pt x="277756" y="24433"/>
                  </a:lnTo>
                  <a:lnTo>
                    <a:pt x="234792" y="42598"/>
                  </a:lnTo>
                  <a:lnTo>
                    <a:pt x="194427" y="65250"/>
                  </a:lnTo>
                  <a:lnTo>
                    <a:pt x="156976" y="92073"/>
                  </a:lnTo>
                  <a:lnTo>
                    <a:pt x="122753" y="122753"/>
                  </a:lnTo>
                  <a:lnTo>
                    <a:pt x="92073" y="156976"/>
                  </a:lnTo>
                  <a:lnTo>
                    <a:pt x="65250" y="194427"/>
                  </a:lnTo>
                  <a:lnTo>
                    <a:pt x="42598" y="234792"/>
                  </a:lnTo>
                  <a:lnTo>
                    <a:pt x="24433" y="277756"/>
                  </a:lnTo>
                  <a:lnTo>
                    <a:pt x="11068" y="323005"/>
                  </a:lnTo>
                  <a:lnTo>
                    <a:pt x="2819" y="370225"/>
                  </a:lnTo>
                  <a:lnTo>
                    <a:pt x="0" y="419100"/>
                  </a:lnTo>
                  <a:lnTo>
                    <a:pt x="2819" y="467974"/>
                  </a:lnTo>
                  <a:lnTo>
                    <a:pt x="11068" y="515194"/>
                  </a:lnTo>
                  <a:lnTo>
                    <a:pt x="24433" y="560443"/>
                  </a:lnTo>
                  <a:lnTo>
                    <a:pt x="42598" y="603407"/>
                  </a:lnTo>
                  <a:lnTo>
                    <a:pt x="65250" y="643772"/>
                  </a:lnTo>
                  <a:lnTo>
                    <a:pt x="92073" y="681223"/>
                  </a:lnTo>
                  <a:lnTo>
                    <a:pt x="122753" y="715446"/>
                  </a:lnTo>
                  <a:lnTo>
                    <a:pt x="156976" y="746126"/>
                  </a:lnTo>
                  <a:lnTo>
                    <a:pt x="194427" y="772949"/>
                  </a:lnTo>
                  <a:lnTo>
                    <a:pt x="234792" y="795601"/>
                  </a:lnTo>
                  <a:lnTo>
                    <a:pt x="277756" y="813766"/>
                  </a:lnTo>
                  <a:lnTo>
                    <a:pt x="323005" y="827131"/>
                  </a:lnTo>
                  <a:lnTo>
                    <a:pt x="370225" y="835380"/>
                  </a:lnTo>
                  <a:lnTo>
                    <a:pt x="419100" y="838200"/>
                  </a:lnTo>
                  <a:lnTo>
                    <a:pt x="467974" y="835380"/>
                  </a:lnTo>
                  <a:lnTo>
                    <a:pt x="515194" y="827131"/>
                  </a:lnTo>
                  <a:lnTo>
                    <a:pt x="560443" y="813766"/>
                  </a:lnTo>
                  <a:lnTo>
                    <a:pt x="603407" y="795601"/>
                  </a:lnTo>
                  <a:lnTo>
                    <a:pt x="643772" y="772949"/>
                  </a:lnTo>
                  <a:lnTo>
                    <a:pt x="681223" y="746126"/>
                  </a:lnTo>
                  <a:lnTo>
                    <a:pt x="715446" y="715446"/>
                  </a:lnTo>
                  <a:lnTo>
                    <a:pt x="746126" y="681223"/>
                  </a:lnTo>
                  <a:lnTo>
                    <a:pt x="772949" y="643772"/>
                  </a:lnTo>
                  <a:lnTo>
                    <a:pt x="795601" y="603407"/>
                  </a:lnTo>
                  <a:lnTo>
                    <a:pt x="813766" y="560443"/>
                  </a:lnTo>
                  <a:lnTo>
                    <a:pt x="827131" y="515194"/>
                  </a:lnTo>
                  <a:lnTo>
                    <a:pt x="835380" y="467974"/>
                  </a:lnTo>
                  <a:lnTo>
                    <a:pt x="838200" y="419100"/>
                  </a:lnTo>
                  <a:lnTo>
                    <a:pt x="835380" y="370225"/>
                  </a:lnTo>
                  <a:lnTo>
                    <a:pt x="827131" y="323005"/>
                  </a:lnTo>
                  <a:lnTo>
                    <a:pt x="813766" y="277756"/>
                  </a:lnTo>
                  <a:lnTo>
                    <a:pt x="795601" y="234792"/>
                  </a:lnTo>
                  <a:lnTo>
                    <a:pt x="772949" y="194427"/>
                  </a:lnTo>
                  <a:lnTo>
                    <a:pt x="746126" y="156976"/>
                  </a:lnTo>
                  <a:lnTo>
                    <a:pt x="715446" y="122753"/>
                  </a:lnTo>
                  <a:lnTo>
                    <a:pt x="681223" y="92073"/>
                  </a:lnTo>
                  <a:lnTo>
                    <a:pt x="643772" y="65250"/>
                  </a:lnTo>
                  <a:lnTo>
                    <a:pt x="603407" y="42598"/>
                  </a:lnTo>
                  <a:lnTo>
                    <a:pt x="560443" y="24433"/>
                  </a:lnTo>
                  <a:lnTo>
                    <a:pt x="515194" y="11068"/>
                  </a:lnTo>
                  <a:lnTo>
                    <a:pt x="467974" y="2819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1138" y="2003456"/>
              <a:ext cx="356235" cy="87630"/>
            </a:xfrm>
            <a:custGeom>
              <a:avLst/>
              <a:gdLst/>
              <a:ahLst/>
              <a:cxnLst/>
              <a:rect l="l" t="t" r="r" b="b"/>
              <a:pathLst>
                <a:path w="356235" h="87630">
                  <a:moveTo>
                    <a:pt x="43662" y="0"/>
                  </a:moveTo>
                  <a:lnTo>
                    <a:pt x="26665" y="3432"/>
                  </a:lnTo>
                  <a:lnTo>
                    <a:pt x="12787" y="12792"/>
                  </a:lnTo>
                  <a:lnTo>
                    <a:pt x="3430" y="26671"/>
                  </a:lnTo>
                  <a:lnTo>
                    <a:pt x="0" y="43662"/>
                  </a:lnTo>
                  <a:lnTo>
                    <a:pt x="3430" y="60654"/>
                  </a:lnTo>
                  <a:lnTo>
                    <a:pt x="12787" y="74533"/>
                  </a:lnTo>
                  <a:lnTo>
                    <a:pt x="26665" y="83892"/>
                  </a:lnTo>
                  <a:lnTo>
                    <a:pt x="43662" y="87325"/>
                  </a:lnTo>
                  <a:lnTo>
                    <a:pt x="60652" y="83892"/>
                  </a:lnTo>
                  <a:lnTo>
                    <a:pt x="74526" y="74533"/>
                  </a:lnTo>
                  <a:lnTo>
                    <a:pt x="83881" y="60654"/>
                  </a:lnTo>
                  <a:lnTo>
                    <a:pt x="87312" y="43662"/>
                  </a:lnTo>
                  <a:lnTo>
                    <a:pt x="83881" y="26671"/>
                  </a:lnTo>
                  <a:lnTo>
                    <a:pt x="74526" y="12792"/>
                  </a:lnTo>
                  <a:lnTo>
                    <a:pt x="60652" y="3432"/>
                  </a:lnTo>
                  <a:lnTo>
                    <a:pt x="43662" y="0"/>
                  </a:lnTo>
                  <a:close/>
                </a:path>
                <a:path w="356235" h="87630">
                  <a:moveTo>
                    <a:pt x="312191" y="0"/>
                  </a:moveTo>
                  <a:lnTo>
                    <a:pt x="295194" y="3432"/>
                  </a:lnTo>
                  <a:lnTo>
                    <a:pt x="281316" y="12792"/>
                  </a:lnTo>
                  <a:lnTo>
                    <a:pt x="271959" y="26671"/>
                  </a:lnTo>
                  <a:lnTo>
                    <a:pt x="268528" y="43662"/>
                  </a:lnTo>
                  <a:lnTo>
                    <a:pt x="271959" y="60654"/>
                  </a:lnTo>
                  <a:lnTo>
                    <a:pt x="281316" y="74533"/>
                  </a:lnTo>
                  <a:lnTo>
                    <a:pt x="295194" y="83892"/>
                  </a:lnTo>
                  <a:lnTo>
                    <a:pt x="312191" y="87325"/>
                  </a:lnTo>
                  <a:lnTo>
                    <a:pt x="329180" y="83892"/>
                  </a:lnTo>
                  <a:lnTo>
                    <a:pt x="343055" y="74533"/>
                  </a:lnTo>
                  <a:lnTo>
                    <a:pt x="352410" y="60654"/>
                  </a:lnTo>
                  <a:lnTo>
                    <a:pt x="355841" y="43662"/>
                  </a:lnTo>
                  <a:lnTo>
                    <a:pt x="352410" y="26671"/>
                  </a:lnTo>
                  <a:lnTo>
                    <a:pt x="343055" y="12792"/>
                  </a:lnTo>
                  <a:lnTo>
                    <a:pt x="329180" y="3432"/>
                  </a:lnTo>
                  <a:lnTo>
                    <a:pt x="312191" y="0"/>
                  </a:lnTo>
                  <a:close/>
                </a:path>
              </a:pathLst>
            </a:custGeom>
            <a:solidFill>
              <a:srgbClr val="406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3612" y="1985930"/>
              <a:ext cx="122364" cy="1223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2141" y="1985930"/>
              <a:ext cx="122364" cy="12237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11907" y="2355234"/>
              <a:ext cx="454025" cy="78105"/>
            </a:xfrm>
            <a:custGeom>
              <a:avLst/>
              <a:gdLst/>
              <a:ahLst/>
              <a:cxnLst/>
              <a:rect l="l" t="t" r="r" b="b"/>
              <a:pathLst>
                <a:path w="454025" h="78105">
                  <a:moveTo>
                    <a:pt x="0" y="0"/>
                  </a:moveTo>
                  <a:lnTo>
                    <a:pt x="45425" y="28080"/>
                  </a:lnTo>
                  <a:lnTo>
                    <a:pt x="90839" y="49920"/>
                  </a:lnTo>
                  <a:lnTo>
                    <a:pt x="136243" y="65520"/>
                  </a:lnTo>
                  <a:lnTo>
                    <a:pt x="181637" y="74880"/>
                  </a:lnTo>
                  <a:lnTo>
                    <a:pt x="227020" y="78000"/>
                  </a:lnTo>
                  <a:lnTo>
                    <a:pt x="272393" y="74880"/>
                  </a:lnTo>
                  <a:lnTo>
                    <a:pt x="317756" y="65520"/>
                  </a:lnTo>
                  <a:lnTo>
                    <a:pt x="363108" y="49920"/>
                  </a:lnTo>
                  <a:lnTo>
                    <a:pt x="408451" y="28080"/>
                  </a:lnTo>
                  <a:lnTo>
                    <a:pt x="453783" y="0"/>
                  </a:lnTo>
                </a:path>
              </a:pathLst>
            </a:custGeom>
            <a:ln w="350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19962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419100"/>
                  </a:moveTo>
                  <a:lnTo>
                    <a:pt x="2819" y="370225"/>
                  </a:lnTo>
                  <a:lnTo>
                    <a:pt x="11068" y="323005"/>
                  </a:lnTo>
                  <a:lnTo>
                    <a:pt x="24433" y="277756"/>
                  </a:lnTo>
                  <a:lnTo>
                    <a:pt x="42598" y="234792"/>
                  </a:lnTo>
                  <a:lnTo>
                    <a:pt x="65250" y="194427"/>
                  </a:lnTo>
                  <a:lnTo>
                    <a:pt x="92073" y="156976"/>
                  </a:lnTo>
                  <a:lnTo>
                    <a:pt x="122753" y="122753"/>
                  </a:lnTo>
                  <a:lnTo>
                    <a:pt x="156976" y="92073"/>
                  </a:lnTo>
                  <a:lnTo>
                    <a:pt x="194427" y="65250"/>
                  </a:lnTo>
                  <a:lnTo>
                    <a:pt x="234792" y="42598"/>
                  </a:lnTo>
                  <a:lnTo>
                    <a:pt x="277756" y="24433"/>
                  </a:lnTo>
                  <a:lnTo>
                    <a:pt x="323005" y="11068"/>
                  </a:lnTo>
                  <a:lnTo>
                    <a:pt x="370225" y="2819"/>
                  </a:lnTo>
                  <a:lnTo>
                    <a:pt x="419100" y="0"/>
                  </a:lnTo>
                  <a:lnTo>
                    <a:pt x="467974" y="2819"/>
                  </a:lnTo>
                  <a:lnTo>
                    <a:pt x="515194" y="11068"/>
                  </a:lnTo>
                  <a:lnTo>
                    <a:pt x="560443" y="24433"/>
                  </a:lnTo>
                  <a:lnTo>
                    <a:pt x="603407" y="42598"/>
                  </a:lnTo>
                  <a:lnTo>
                    <a:pt x="643772" y="65250"/>
                  </a:lnTo>
                  <a:lnTo>
                    <a:pt x="681223" y="92073"/>
                  </a:lnTo>
                  <a:lnTo>
                    <a:pt x="715446" y="122753"/>
                  </a:lnTo>
                  <a:lnTo>
                    <a:pt x="746126" y="156976"/>
                  </a:lnTo>
                  <a:lnTo>
                    <a:pt x="772949" y="194427"/>
                  </a:lnTo>
                  <a:lnTo>
                    <a:pt x="795601" y="234792"/>
                  </a:lnTo>
                  <a:lnTo>
                    <a:pt x="813766" y="277756"/>
                  </a:lnTo>
                  <a:lnTo>
                    <a:pt x="827131" y="323005"/>
                  </a:lnTo>
                  <a:lnTo>
                    <a:pt x="835380" y="370225"/>
                  </a:lnTo>
                  <a:lnTo>
                    <a:pt x="838200" y="419100"/>
                  </a:lnTo>
                  <a:lnTo>
                    <a:pt x="835380" y="467974"/>
                  </a:lnTo>
                  <a:lnTo>
                    <a:pt x="827131" y="515194"/>
                  </a:lnTo>
                  <a:lnTo>
                    <a:pt x="813766" y="560443"/>
                  </a:lnTo>
                  <a:lnTo>
                    <a:pt x="795601" y="603407"/>
                  </a:lnTo>
                  <a:lnTo>
                    <a:pt x="772949" y="643772"/>
                  </a:lnTo>
                  <a:lnTo>
                    <a:pt x="746126" y="681223"/>
                  </a:lnTo>
                  <a:lnTo>
                    <a:pt x="715446" y="715446"/>
                  </a:lnTo>
                  <a:lnTo>
                    <a:pt x="681223" y="746126"/>
                  </a:lnTo>
                  <a:lnTo>
                    <a:pt x="643772" y="772949"/>
                  </a:lnTo>
                  <a:lnTo>
                    <a:pt x="603407" y="795601"/>
                  </a:lnTo>
                  <a:lnTo>
                    <a:pt x="560443" y="813766"/>
                  </a:lnTo>
                  <a:lnTo>
                    <a:pt x="515194" y="827131"/>
                  </a:lnTo>
                  <a:lnTo>
                    <a:pt x="467974" y="835380"/>
                  </a:lnTo>
                  <a:lnTo>
                    <a:pt x="419100" y="838200"/>
                  </a:lnTo>
                  <a:lnTo>
                    <a:pt x="370225" y="835380"/>
                  </a:lnTo>
                  <a:lnTo>
                    <a:pt x="323005" y="827131"/>
                  </a:lnTo>
                  <a:lnTo>
                    <a:pt x="277756" y="813766"/>
                  </a:lnTo>
                  <a:lnTo>
                    <a:pt x="234792" y="795601"/>
                  </a:lnTo>
                  <a:lnTo>
                    <a:pt x="194427" y="772949"/>
                  </a:lnTo>
                  <a:lnTo>
                    <a:pt x="156976" y="746126"/>
                  </a:lnTo>
                  <a:lnTo>
                    <a:pt x="122753" y="715446"/>
                  </a:lnTo>
                  <a:lnTo>
                    <a:pt x="92073" y="681223"/>
                  </a:lnTo>
                  <a:lnTo>
                    <a:pt x="65250" y="643772"/>
                  </a:lnTo>
                  <a:lnTo>
                    <a:pt x="42598" y="603407"/>
                  </a:lnTo>
                  <a:lnTo>
                    <a:pt x="24433" y="560443"/>
                  </a:lnTo>
                  <a:lnTo>
                    <a:pt x="11068" y="515194"/>
                  </a:lnTo>
                  <a:lnTo>
                    <a:pt x="2819" y="467974"/>
                  </a:lnTo>
                  <a:lnTo>
                    <a:pt x="0" y="41910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45780" y="1979168"/>
            <a:ext cx="184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10751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10751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72383" y="3302508"/>
            <a:ext cx="1245235" cy="1207135"/>
            <a:chOff x="3072383" y="3302508"/>
            <a:chExt cx="1245235" cy="1207135"/>
          </a:xfrm>
        </p:grpSpPr>
        <p:sp>
          <p:nvSpPr>
            <p:cNvPr id="19" name="object 19"/>
            <p:cNvSpPr/>
            <p:nvPr/>
          </p:nvSpPr>
          <p:spPr>
            <a:xfrm>
              <a:off x="3085337" y="3512312"/>
              <a:ext cx="1219200" cy="196850"/>
            </a:xfrm>
            <a:custGeom>
              <a:avLst/>
              <a:gdLst/>
              <a:ahLst/>
              <a:cxnLst/>
              <a:rect l="l" t="t" r="r" b="b"/>
              <a:pathLst>
                <a:path w="1219200" h="196850">
                  <a:moveTo>
                    <a:pt x="1219200" y="0"/>
                  </a:moveTo>
                  <a:lnTo>
                    <a:pt x="1203100" y="45134"/>
                  </a:lnTo>
                  <a:lnTo>
                    <a:pt x="1157240" y="86567"/>
                  </a:lnTo>
                  <a:lnTo>
                    <a:pt x="1085279" y="123117"/>
                  </a:lnTo>
                  <a:lnTo>
                    <a:pt x="1040653" y="139191"/>
                  </a:lnTo>
                  <a:lnTo>
                    <a:pt x="990875" y="153602"/>
                  </a:lnTo>
                  <a:lnTo>
                    <a:pt x="936401" y="166201"/>
                  </a:lnTo>
                  <a:lnTo>
                    <a:pt x="877688" y="176841"/>
                  </a:lnTo>
                  <a:lnTo>
                    <a:pt x="815194" y="185373"/>
                  </a:lnTo>
                  <a:lnTo>
                    <a:pt x="749377" y="191650"/>
                  </a:lnTo>
                  <a:lnTo>
                    <a:pt x="680693" y="195525"/>
                  </a:lnTo>
                  <a:lnTo>
                    <a:pt x="609600" y="196850"/>
                  </a:lnTo>
                  <a:lnTo>
                    <a:pt x="538506" y="195525"/>
                  </a:lnTo>
                  <a:lnTo>
                    <a:pt x="469822" y="191650"/>
                  </a:lnTo>
                  <a:lnTo>
                    <a:pt x="404005" y="185373"/>
                  </a:lnTo>
                  <a:lnTo>
                    <a:pt x="341511" y="176841"/>
                  </a:lnTo>
                  <a:lnTo>
                    <a:pt x="282798" y="166201"/>
                  </a:lnTo>
                  <a:lnTo>
                    <a:pt x="228324" y="153602"/>
                  </a:lnTo>
                  <a:lnTo>
                    <a:pt x="178546" y="139192"/>
                  </a:lnTo>
                  <a:lnTo>
                    <a:pt x="133920" y="123117"/>
                  </a:lnTo>
                  <a:lnTo>
                    <a:pt x="94906" y="105526"/>
                  </a:lnTo>
                  <a:lnTo>
                    <a:pt x="35538" y="66387"/>
                  </a:lnTo>
                  <a:lnTo>
                    <a:pt x="4101" y="22955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85337" y="3315462"/>
              <a:ext cx="1219200" cy="1181100"/>
            </a:xfrm>
            <a:custGeom>
              <a:avLst/>
              <a:gdLst/>
              <a:ahLst/>
              <a:cxnLst/>
              <a:rect l="l" t="t" r="r" b="b"/>
              <a:pathLst>
                <a:path w="1219200" h="1181100">
                  <a:moveTo>
                    <a:pt x="0" y="196850"/>
                  </a:moveTo>
                  <a:lnTo>
                    <a:pt x="16099" y="151715"/>
                  </a:lnTo>
                  <a:lnTo>
                    <a:pt x="61959" y="110282"/>
                  </a:lnTo>
                  <a:lnTo>
                    <a:pt x="133920" y="73732"/>
                  </a:lnTo>
                  <a:lnTo>
                    <a:pt x="178546" y="57658"/>
                  </a:lnTo>
                  <a:lnTo>
                    <a:pt x="228324" y="43247"/>
                  </a:lnTo>
                  <a:lnTo>
                    <a:pt x="282798" y="30648"/>
                  </a:lnTo>
                  <a:lnTo>
                    <a:pt x="341511" y="20008"/>
                  </a:lnTo>
                  <a:lnTo>
                    <a:pt x="404005" y="11476"/>
                  </a:lnTo>
                  <a:lnTo>
                    <a:pt x="469822" y="5199"/>
                  </a:lnTo>
                  <a:lnTo>
                    <a:pt x="538506" y="1324"/>
                  </a:lnTo>
                  <a:lnTo>
                    <a:pt x="609600" y="0"/>
                  </a:lnTo>
                  <a:lnTo>
                    <a:pt x="680693" y="1324"/>
                  </a:lnTo>
                  <a:lnTo>
                    <a:pt x="749377" y="5199"/>
                  </a:lnTo>
                  <a:lnTo>
                    <a:pt x="815194" y="11476"/>
                  </a:lnTo>
                  <a:lnTo>
                    <a:pt x="877688" y="20008"/>
                  </a:lnTo>
                  <a:lnTo>
                    <a:pt x="936401" y="30648"/>
                  </a:lnTo>
                  <a:lnTo>
                    <a:pt x="990875" y="43247"/>
                  </a:lnTo>
                  <a:lnTo>
                    <a:pt x="1040653" y="57658"/>
                  </a:lnTo>
                  <a:lnTo>
                    <a:pt x="1085279" y="73732"/>
                  </a:lnTo>
                  <a:lnTo>
                    <a:pt x="1124293" y="91323"/>
                  </a:lnTo>
                  <a:lnTo>
                    <a:pt x="1183661" y="130462"/>
                  </a:lnTo>
                  <a:lnTo>
                    <a:pt x="1215098" y="173894"/>
                  </a:lnTo>
                  <a:lnTo>
                    <a:pt x="1219200" y="196850"/>
                  </a:lnTo>
                  <a:lnTo>
                    <a:pt x="1219200" y="984250"/>
                  </a:lnTo>
                  <a:lnTo>
                    <a:pt x="1203100" y="1029384"/>
                  </a:lnTo>
                  <a:lnTo>
                    <a:pt x="1157240" y="1070817"/>
                  </a:lnTo>
                  <a:lnTo>
                    <a:pt x="1085279" y="1107367"/>
                  </a:lnTo>
                  <a:lnTo>
                    <a:pt x="1040653" y="1123442"/>
                  </a:lnTo>
                  <a:lnTo>
                    <a:pt x="990875" y="1137852"/>
                  </a:lnTo>
                  <a:lnTo>
                    <a:pt x="936401" y="1150451"/>
                  </a:lnTo>
                  <a:lnTo>
                    <a:pt x="877688" y="1161091"/>
                  </a:lnTo>
                  <a:lnTo>
                    <a:pt x="815194" y="1169623"/>
                  </a:lnTo>
                  <a:lnTo>
                    <a:pt x="749377" y="1175900"/>
                  </a:lnTo>
                  <a:lnTo>
                    <a:pt x="680693" y="1179775"/>
                  </a:lnTo>
                  <a:lnTo>
                    <a:pt x="609600" y="1181100"/>
                  </a:lnTo>
                  <a:lnTo>
                    <a:pt x="538506" y="1179775"/>
                  </a:lnTo>
                  <a:lnTo>
                    <a:pt x="469822" y="1175900"/>
                  </a:lnTo>
                  <a:lnTo>
                    <a:pt x="404005" y="1169623"/>
                  </a:lnTo>
                  <a:lnTo>
                    <a:pt x="341511" y="1161091"/>
                  </a:lnTo>
                  <a:lnTo>
                    <a:pt x="282798" y="1150451"/>
                  </a:lnTo>
                  <a:lnTo>
                    <a:pt x="228324" y="1137852"/>
                  </a:lnTo>
                  <a:lnTo>
                    <a:pt x="178546" y="1123442"/>
                  </a:lnTo>
                  <a:lnTo>
                    <a:pt x="133920" y="1107367"/>
                  </a:lnTo>
                  <a:lnTo>
                    <a:pt x="94906" y="1089776"/>
                  </a:lnTo>
                  <a:lnTo>
                    <a:pt x="35538" y="1050637"/>
                  </a:lnTo>
                  <a:lnTo>
                    <a:pt x="4101" y="1007205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273041" y="3658742"/>
            <a:ext cx="8388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5080" indent="-248920">
              <a:lnSpc>
                <a:spcPct val="100000"/>
              </a:lnSpc>
              <a:spcBef>
                <a:spcPts val="100"/>
              </a:spcBef>
            </a:pPr>
            <a:r>
              <a:rPr sz="2000" b="1" spc="-229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-9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4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788408" y="3302508"/>
            <a:ext cx="1282065" cy="1207135"/>
            <a:chOff x="4788408" y="3302508"/>
            <a:chExt cx="1282065" cy="1207135"/>
          </a:xfrm>
        </p:grpSpPr>
        <p:sp>
          <p:nvSpPr>
            <p:cNvPr id="23" name="object 23"/>
            <p:cNvSpPr/>
            <p:nvPr/>
          </p:nvSpPr>
          <p:spPr>
            <a:xfrm>
              <a:off x="4801362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01362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858350" y="3658742"/>
            <a:ext cx="11391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10" marR="5080" indent="-398145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ond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79341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79341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057406" y="2432050"/>
            <a:ext cx="990600" cy="889000"/>
            <a:chOff x="2057406" y="2432050"/>
            <a:chExt cx="990600" cy="889000"/>
          </a:xfrm>
        </p:grpSpPr>
        <p:sp>
          <p:nvSpPr>
            <p:cNvPr id="29" name="object 29"/>
            <p:cNvSpPr/>
            <p:nvPr/>
          </p:nvSpPr>
          <p:spPr>
            <a:xfrm>
              <a:off x="2286000" y="2438400"/>
              <a:ext cx="715010" cy="643890"/>
            </a:xfrm>
            <a:custGeom>
              <a:avLst/>
              <a:gdLst/>
              <a:ahLst/>
              <a:cxnLst/>
              <a:rect l="l" t="t" r="r" b="b"/>
              <a:pathLst>
                <a:path w="715010" h="643889">
                  <a:moveTo>
                    <a:pt x="0" y="0"/>
                  </a:moveTo>
                  <a:lnTo>
                    <a:pt x="714806" y="64331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65874" y="3044903"/>
              <a:ext cx="82550" cy="79375"/>
            </a:xfrm>
            <a:custGeom>
              <a:avLst/>
              <a:gdLst/>
              <a:ahLst/>
              <a:cxnLst/>
              <a:rect l="l" t="t" r="r" b="b"/>
              <a:pathLst>
                <a:path w="82550" h="79375">
                  <a:moveTo>
                    <a:pt x="50977" y="0"/>
                  </a:moveTo>
                  <a:lnTo>
                    <a:pt x="0" y="56642"/>
                  </a:lnTo>
                  <a:lnTo>
                    <a:pt x="82130" y="79298"/>
                  </a:lnTo>
                  <a:lnTo>
                    <a:pt x="509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02916" y="2543630"/>
              <a:ext cx="793115" cy="770890"/>
            </a:xfrm>
            <a:custGeom>
              <a:avLst/>
              <a:gdLst/>
              <a:ahLst/>
              <a:cxnLst/>
              <a:rect l="l" t="t" r="r" b="b"/>
              <a:pathLst>
                <a:path w="793114" h="770889">
                  <a:moveTo>
                    <a:pt x="792683" y="77088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57406" y="2499358"/>
              <a:ext cx="81280" cy="80645"/>
            </a:xfrm>
            <a:custGeom>
              <a:avLst/>
              <a:gdLst/>
              <a:ahLst/>
              <a:cxnLst/>
              <a:rect l="l" t="t" r="r" b="b"/>
              <a:pathLst>
                <a:path w="81280" h="80644">
                  <a:moveTo>
                    <a:pt x="0" y="0"/>
                  </a:moveTo>
                  <a:lnTo>
                    <a:pt x="28054" y="80441"/>
                  </a:lnTo>
                  <a:lnTo>
                    <a:pt x="81178" y="25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6541007" y="3302508"/>
            <a:ext cx="1282065" cy="1207135"/>
            <a:chOff x="6541007" y="3302508"/>
            <a:chExt cx="1282065" cy="1207135"/>
          </a:xfrm>
        </p:grpSpPr>
        <p:sp>
          <p:nvSpPr>
            <p:cNvPr id="34" name="object 34"/>
            <p:cNvSpPr/>
            <p:nvPr/>
          </p:nvSpPr>
          <p:spPr>
            <a:xfrm>
              <a:off x="6553961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53961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610949" y="3658742"/>
            <a:ext cx="11391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10" marR="5080" indent="-398145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ond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31940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31940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666" y="446023"/>
            <a:ext cx="4822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235" dirty="0"/>
              <a:t>s</a:t>
            </a:r>
            <a:r>
              <a:rPr spc="-135" dirty="0"/>
              <a:t>t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185" dirty="0"/>
              <a:t>cy</a:t>
            </a:r>
            <a:r>
              <a:rPr spc="-280" dirty="0"/>
              <a:t> </a:t>
            </a:r>
            <a:r>
              <a:rPr spc="-210" dirty="0"/>
              <a:t>C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80" dirty="0"/>
              <a:t>i</a:t>
            </a:r>
            <a:r>
              <a:rPr spc="-210" dirty="0"/>
              <a:t>ces</a:t>
            </a:r>
            <a:r>
              <a:rPr spc="-275" dirty="0"/>
              <a:t> </a:t>
            </a:r>
            <a:r>
              <a:rPr spc="-310" dirty="0"/>
              <a:t>-</a:t>
            </a:r>
            <a:r>
              <a:rPr spc="-260" dirty="0"/>
              <a:t> </a:t>
            </a:r>
            <a:r>
              <a:rPr spc="-145" dirty="0"/>
              <a:t>M</a:t>
            </a:r>
            <a:r>
              <a:rPr spc="-204" dirty="0"/>
              <a:t>aj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50" dirty="0"/>
              <a:t>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52144" y="1685538"/>
            <a:ext cx="980440" cy="980440"/>
            <a:chOff x="1152144" y="1685538"/>
            <a:chExt cx="980440" cy="980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2144" y="1685538"/>
              <a:ext cx="979926" cy="9799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9816" y="2003513"/>
              <a:ext cx="86969" cy="875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1312" y="2003513"/>
              <a:ext cx="86982" cy="875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3234" y="2477693"/>
              <a:ext cx="73084" cy="551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6347" y="2481922"/>
              <a:ext cx="68516" cy="5096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19962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25" y="2819"/>
                  </a:lnTo>
                  <a:lnTo>
                    <a:pt x="323005" y="11068"/>
                  </a:lnTo>
                  <a:lnTo>
                    <a:pt x="277756" y="24433"/>
                  </a:lnTo>
                  <a:lnTo>
                    <a:pt x="234792" y="42598"/>
                  </a:lnTo>
                  <a:lnTo>
                    <a:pt x="194427" y="65250"/>
                  </a:lnTo>
                  <a:lnTo>
                    <a:pt x="156976" y="92073"/>
                  </a:lnTo>
                  <a:lnTo>
                    <a:pt x="122753" y="122753"/>
                  </a:lnTo>
                  <a:lnTo>
                    <a:pt x="92073" y="156976"/>
                  </a:lnTo>
                  <a:lnTo>
                    <a:pt x="65250" y="194427"/>
                  </a:lnTo>
                  <a:lnTo>
                    <a:pt x="42598" y="234792"/>
                  </a:lnTo>
                  <a:lnTo>
                    <a:pt x="24433" y="277756"/>
                  </a:lnTo>
                  <a:lnTo>
                    <a:pt x="11068" y="323005"/>
                  </a:lnTo>
                  <a:lnTo>
                    <a:pt x="2819" y="370225"/>
                  </a:lnTo>
                  <a:lnTo>
                    <a:pt x="0" y="419100"/>
                  </a:lnTo>
                  <a:lnTo>
                    <a:pt x="2819" y="467974"/>
                  </a:lnTo>
                  <a:lnTo>
                    <a:pt x="11068" y="515194"/>
                  </a:lnTo>
                  <a:lnTo>
                    <a:pt x="24433" y="560443"/>
                  </a:lnTo>
                  <a:lnTo>
                    <a:pt x="42598" y="603407"/>
                  </a:lnTo>
                  <a:lnTo>
                    <a:pt x="65250" y="643772"/>
                  </a:lnTo>
                  <a:lnTo>
                    <a:pt x="92073" y="681223"/>
                  </a:lnTo>
                  <a:lnTo>
                    <a:pt x="122753" y="715446"/>
                  </a:lnTo>
                  <a:lnTo>
                    <a:pt x="156976" y="746126"/>
                  </a:lnTo>
                  <a:lnTo>
                    <a:pt x="194427" y="772949"/>
                  </a:lnTo>
                  <a:lnTo>
                    <a:pt x="234792" y="795601"/>
                  </a:lnTo>
                  <a:lnTo>
                    <a:pt x="277756" y="813766"/>
                  </a:lnTo>
                  <a:lnTo>
                    <a:pt x="323005" y="827131"/>
                  </a:lnTo>
                  <a:lnTo>
                    <a:pt x="370225" y="835380"/>
                  </a:lnTo>
                  <a:lnTo>
                    <a:pt x="419100" y="838200"/>
                  </a:lnTo>
                  <a:lnTo>
                    <a:pt x="467974" y="835380"/>
                  </a:lnTo>
                  <a:lnTo>
                    <a:pt x="515194" y="827131"/>
                  </a:lnTo>
                  <a:lnTo>
                    <a:pt x="560443" y="813766"/>
                  </a:lnTo>
                  <a:lnTo>
                    <a:pt x="603407" y="795601"/>
                  </a:lnTo>
                  <a:lnTo>
                    <a:pt x="643772" y="772949"/>
                  </a:lnTo>
                  <a:lnTo>
                    <a:pt x="681223" y="746126"/>
                  </a:lnTo>
                  <a:lnTo>
                    <a:pt x="715446" y="715446"/>
                  </a:lnTo>
                  <a:lnTo>
                    <a:pt x="746126" y="681223"/>
                  </a:lnTo>
                  <a:lnTo>
                    <a:pt x="772949" y="643772"/>
                  </a:lnTo>
                  <a:lnTo>
                    <a:pt x="795601" y="603407"/>
                  </a:lnTo>
                  <a:lnTo>
                    <a:pt x="813766" y="560443"/>
                  </a:lnTo>
                  <a:lnTo>
                    <a:pt x="827131" y="515194"/>
                  </a:lnTo>
                  <a:lnTo>
                    <a:pt x="835380" y="467974"/>
                  </a:lnTo>
                  <a:lnTo>
                    <a:pt x="838200" y="419100"/>
                  </a:lnTo>
                  <a:lnTo>
                    <a:pt x="835380" y="370225"/>
                  </a:lnTo>
                  <a:lnTo>
                    <a:pt x="827131" y="323005"/>
                  </a:lnTo>
                  <a:lnTo>
                    <a:pt x="813766" y="277756"/>
                  </a:lnTo>
                  <a:lnTo>
                    <a:pt x="795601" y="234792"/>
                  </a:lnTo>
                  <a:lnTo>
                    <a:pt x="772949" y="194427"/>
                  </a:lnTo>
                  <a:lnTo>
                    <a:pt x="746126" y="156976"/>
                  </a:lnTo>
                  <a:lnTo>
                    <a:pt x="715446" y="122753"/>
                  </a:lnTo>
                  <a:lnTo>
                    <a:pt x="681223" y="92073"/>
                  </a:lnTo>
                  <a:lnTo>
                    <a:pt x="643772" y="65250"/>
                  </a:lnTo>
                  <a:lnTo>
                    <a:pt x="603407" y="42598"/>
                  </a:lnTo>
                  <a:lnTo>
                    <a:pt x="560443" y="24433"/>
                  </a:lnTo>
                  <a:lnTo>
                    <a:pt x="515194" y="11068"/>
                  </a:lnTo>
                  <a:lnTo>
                    <a:pt x="467974" y="2819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1138" y="2003456"/>
              <a:ext cx="356235" cy="87630"/>
            </a:xfrm>
            <a:custGeom>
              <a:avLst/>
              <a:gdLst/>
              <a:ahLst/>
              <a:cxnLst/>
              <a:rect l="l" t="t" r="r" b="b"/>
              <a:pathLst>
                <a:path w="356235" h="87630">
                  <a:moveTo>
                    <a:pt x="43662" y="0"/>
                  </a:moveTo>
                  <a:lnTo>
                    <a:pt x="26665" y="3432"/>
                  </a:lnTo>
                  <a:lnTo>
                    <a:pt x="12787" y="12792"/>
                  </a:lnTo>
                  <a:lnTo>
                    <a:pt x="3430" y="26671"/>
                  </a:lnTo>
                  <a:lnTo>
                    <a:pt x="0" y="43662"/>
                  </a:lnTo>
                  <a:lnTo>
                    <a:pt x="3430" y="60654"/>
                  </a:lnTo>
                  <a:lnTo>
                    <a:pt x="12787" y="74533"/>
                  </a:lnTo>
                  <a:lnTo>
                    <a:pt x="26665" y="83892"/>
                  </a:lnTo>
                  <a:lnTo>
                    <a:pt x="43662" y="87325"/>
                  </a:lnTo>
                  <a:lnTo>
                    <a:pt x="60652" y="83892"/>
                  </a:lnTo>
                  <a:lnTo>
                    <a:pt x="74526" y="74533"/>
                  </a:lnTo>
                  <a:lnTo>
                    <a:pt x="83881" y="60654"/>
                  </a:lnTo>
                  <a:lnTo>
                    <a:pt x="87312" y="43662"/>
                  </a:lnTo>
                  <a:lnTo>
                    <a:pt x="83881" y="26671"/>
                  </a:lnTo>
                  <a:lnTo>
                    <a:pt x="74526" y="12792"/>
                  </a:lnTo>
                  <a:lnTo>
                    <a:pt x="60652" y="3432"/>
                  </a:lnTo>
                  <a:lnTo>
                    <a:pt x="43662" y="0"/>
                  </a:lnTo>
                  <a:close/>
                </a:path>
                <a:path w="356235" h="87630">
                  <a:moveTo>
                    <a:pt x="312191" y="0"/>
                  </a:moveTo>
                  <a:lnTo>
                    <a:pt x="295194" y="3432"/>
                  </a:lnTo>
                  <a:lnTo>
                    <a:pt x="281316" y="12792"/>
                  </a:lnTo>
                  <a:lnTo>
                    <a:pt x="271959" y="26671"/>
                  </a:lnTo>
                  <a:lnTo>
                    <a:pt x="268528" y="43662"/>
                  </a:lnTo>
                  <a:lnTo>
                    <a:pt x="271959" y="60654"/>
                  </a:lnTo>
                  <a:lnTo>
                    <a:pt x="281316" y="74533"/>
                  </a:lnTo>
                  <a:lnTo>
                    <a:pt x="295194" y="83892"/>
                  </a:lnTo>
                  <a:lnTo>
                    <a:pt x="312191" y="87325"/>
                  </a:lnTo>
                  <a:lnTo>
                    <a:pt x="329180" y="83892"/>
                  </a:lnTo>
                  <a:lnTo>
                    <a:pt x="343055" y="74533"/>
                  </a:lnTo>
                  <a:lnTo>
                    <a:pt x="352410" y="60654"/>
                  </a:lnTo>
                  <a:lnTo>
                    <a:pt x="355841" y="43662"/>
                  </a:lnTo>
                  <a:lnTo>
                    <a:pt x="352410" y="26671"/>
                  </a:lnTo>
                  <a:lnTo>
                    <a:pt x="343055" y="12792"/>
                  </a:lnTo>
                  <a:lnTo>
                    <a:pt x="329180" y="3432"/>
                  </a:lnTo>
                  <a:lnTo>
                    <a:pt x="312191" y="0"/>
                  </a:lnTo>
                  <a:close/>
                </a:path>
              </a:pathLst>
            </a:custGeom>
            <a:solidFill>
              <a:srgbClr val="406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3612" y="1985930"/>
              <a:ext cx="122364" cy="1223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2141" y="1985930"/>
              <a:ext cx="122364" cy="12237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11907" y="2355234"/>
              <a:ext cx="454025" cy="78105"/>
            </a:xfrm>
            <a:custGeom>
              <a:avLst/>
              <a:gdLst/>
              <a:ahLst/>
              <a:cxnLst/>
              <a:rect l="l" t="t" r="r" b="b"/>
              <a:pathLst>
                <a:path w="454025" h="78105">
                  <a:moveTo>
                    <a:pt x="0" y="0"/>
                  </a:moveTo>
                  <a:lnTo>
                    <a:pt x="45425" y="28080"/>
                  </a:lnTo>
                  <a:lnTo>
                    <a:pt x="90839" y="49920"/>
                  </a:lnTo>
                  <a:lnTo>
                    <a:pt x="136243" y="65520"/>
                  </a:lnTo>
                  <a:lnTo>
                    <a:pt x="181637" y="74880"/>
                  </a:lnTo>
                  <a:lnTo>
                    <a:pt x="227020" y="78000"/>
                  </a:lnTo>
                  <a:lnTo>
                    <a:pt x="272393" y="74880"/>
                  </a:lnTo>
                  <a:lnTo>
                    <a:pt x="317756" y="65520"/>
                  </a:lnTo>
                  <a:lnTo>
                    <a:pt x="363108" y="49920"/>
                  </a:lnTo>
                  <a:lnTo>
                    <a:pt x="408451" y="28080"/>
                  </a:lnTo>
                  <a:lnTo>
                    <a:pt x="453783" y="0"/>
                  </a:lnTo>
                </a:path>
              </a:pathLst>
            </a:custGeom>
            <a:ln w="350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19962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419100"/>
                  </a:moveTo>
                  <a:lnTo>
                    <a:pt x="2819" y="370225"/>
                  </a:lnTo>
                  <a:lnTo>
                    <a:pt x="11068" y="323005"/>
                  </a:lnTo>
                  <a:lnTo>
                    <a:pt x="24433" y="277756"/>
                  </a:lnTo>
                  <a:lnTo>
                    <a:pt x="42598" y="234792"/>
                  </a:lnTo>
                  <a:lnTo>
                    <a:pt x="65250" y="194427"/>
                  </a:lnTo>
                  <a:lnTo>
                    <a:pt x="92073" y="156976"/>
                  </a:lnTo>
                  <a:lnTo>
                    <a:pt x="122753" y="122753"/>
                  </a:lnTo>
                  <a:lnTo>
                    <a:pt x="156976" y="92073"/>
                  </a:lnTo>
                  <a:lnTo>
                    <a:pt x="194427" y="65250"/>
                  </a:lnTo>
                  <a:lnTo>
                    <a:pt x="234792" y="42598"/>
                  </a:lnTo>
                  <a:lnTo>
                    <a:pt x="277756" y="24433"/>
                  </a:lnTo>
                  <a:lnTo>
                    <a:pt x="323005" y="11068"/>
                  </a:lnTo>
                  <a:lnTo>
                    <a:pt x="370225" y="2819"/>
                  </a:lnTo>
                  <a:lnTo>
                    <a:pt x="419100" y="0"/>
                  </a:lnTo>
                  <a:lnTo>
                    <a:pt x="467974" y="2819"/>
                  </a:lnTo>
                  <a:lnTo>
                    <a:pt x="515194" y="11068"/>
                  </a:lnTo>
                  <a:lnTo>
                    <a:pt x="560443" y="24433"/>
                  </a:lnTo>
                  <a:lnTo>
                    <a:pt x="603407" y="42598"/>
                  </a:lnTo>
                  <a:lnTo>
                    <a:pt x="643772" y="65250"/>
                  </a:lnTo>
                  <a:lnTo>
                    <a:pt x="681223" y="92073"/>
                  </a:lnTo>
                  <a:lnTo>
                    <a:pt x="715446" y="122753"/>
                  </a:lnTo>
                  <a:lnTo>
                    <a:pt x="746126" y="156976"/>
                  </a:lnTo>
                  <a:lnTo>
                    <a:pt x="772949" y="194427"/>
                  </a:lnTo>
                  <a:lnTo>
                    <a:pt x="795601" y="234792"/>
                  </a:lnTo>
                  <a:lnTo>
                    <a:pt x="813766" y="277756"/>
                  </a:lnTo>
                  <a:lnTo>
                    <a:pt x="827131" y="323005"/>
                  </a:lnTo>
                  <a:lnTo>
                    <a:pt x="835380" y="370225"/>
                  </a:lnTo>
                  <a:lnTo>
                    <a:pt x="838200" y="419100"/>
                  </a:lnTo>
                  <a:lnTo>
                    <a:pt x="835380" y="467974"/>
                  </a:lnTo>
                  <a:lnTo>
                    <a:pt x="827131" y="515194"/>
                  </a:lnTo>
                  <a:lnTo>
                    <a:pt x="813766" y="560443"/>
                  </a:lnTo>
                  <a:lnTo>
                    <a:pt x="795601" y="603407"/>
                  </a:lnTo>
                  <a:lnTo>
                    <a:pt x="772949" y="643772"/>
                  </a:lnTo>
                  <a:lnTo>
                    <a:pt x="746126" y="681223"/>
                  </a:lnTo>
                  <a:lnTo>
                    <a:pt x="715446" y="715446"/>
                  </a:lnTo>
                  <a:lnTo>
                    <a:pt x="681223" y="746126"/>
                  </a:lnTo>
                  <a:lnTo>
                    <a:pt x="643772" y="772949"/>
                  </a:lnTo>
                  <a:lnTo>
                    <a:pt x="603407" y="795601"/>
                  </a:lnTo>
                  <a:lnTo>
                    <a:pt x="560443" y="813766"/>
                  </a:lnTo>
                  <a:lnTo>
                    <a:pt x="515194" y="827131"/>
                  </a:lnTo>
                  <a:lnTo>
                    <a:pt x="467974" y="835380"/>
                  </a:lnTo>
                  <a:lnTo>
                    <a:pt x="419100" y="838200"/>
                  </a:lnTo>
                  <a:lnTo>
                    <a:pt x="370225" y="835380"/>
                  </a:lnTo>
                  <a:lnTo>
                    <a:pt x="323005" y="827131"/>
                  </a:lnTo>
                  <a:lnTo>
                    <a:pt x="277756" y="813766"/>
                  </a:lnTo>
                  <a:lnTo>
                    <a:pt x="234792" y="795601"/>
                  </a:lnTo>
                  <a:lnTo>
                    <a:pt x="194427" y="772949"/>
                  </a:lnTo>
                  <a:lnTo>
                    <a:pt x="156976" y="746126"/>
                  </a:lnTo>
                  <a:lnTo>
                    <a:pt x="122753" y="715446"/>
                  </a:lnTo>
                  <a:lnTo>
                    <a:pt x="92073" y="681223"/>
                  </a:lnTo>
                  <a:lnTo>
                    <a:pt x="65250" y="643772"/>
                  </a:lnTo>
                  <a:lnTo>
                    <a:pt x="42598" y="603407"/>
                  </a:lnTo>
                  <a:lnTo>
                    <a:pt x="24433" y="560443"/>
                  </a:lnTo>
                  <a:lnTo>
                    <a:pt x="11068" y="515194"/>
                  </a:lnTo>
                  <a:lnTo>
                    <a:pt x="2819" y="467974"/>
                  </a:lnTo>
                  <a:lnTo>
                    <a:pt x="0" y="41910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45780" y="1979168"/>
            <a:ext cx="184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10751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10751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72383" y="3302508"/>
            <a:ext cx="1245235" cy="1207135"/>
            <a:chOff x="3072383" y="3302508"/>
            <a:chExt cx="1245235" cy="1207135"/>
          </a:xfrm>
        </p:grpSpPr>
        <p:sp>
          <p:nvSpPr>
            <p:cNvPr id="19" name="object 19"/>
            <p:cNvSpPr/>
            <p:nvPr/>
          </p:nvSpPr>
          <p:spPr>
            <a:xfrm>
              <a:off x="3085337" y="3512312"/>
              <a:ext cx="1219200" cy="196850"/>
            </a:xfrm>
            <a:custGeom>
              <a:avLst/>
              <a:gdLst/>
              <a:ahLst/>
              <a:cxnLst/>
              <a:rect l="l" t="t" r="r" b="b"/>
              <a:pathLst>
                <a:path w="1219200" h="196850">
                  <a:moveTo>
                    <a:pt x="1219200" y="0"/>
                  </a:moveTo>
                  <a:lnTo>
                    <a:pt x="1203100" y="45134"/>
                  </a:lnTo>
                  <a:lnTo>
                    <a:pt x="1157240" y="86567"/>
                  </a:lnTo>
                  <a:lnTo>
                    <a:pt x="1085279" y="123117"/>
                  </a:lnTo>
                  <a:lnTo>
                    <a:pt x="1040653" y="139191"/>
                  </a:lnTo>
                  <a:lnTo>
                    <a:pt x="990875" y="153602"/>
                  </a:lnTo>
                  <a:lnTo>
                    <a:pt x="936401" y="166201"/>
                  </a:lnTo>
                  <a:lnTo>
                    <a:pt x="877688" y="176841"/>
                  </a:lnTo>
                  <a:lnTo>
                    <a:pt x="815194" y="185373"/>
                  </a:lnTo>
                  <a:lnTo>
                    <a:pt x="749377" y="191650"/>
                  </a:lnTo>
                  <a:lnTo>
                    <a:pt x="680693" y="195525"/>
                  </a:lnTo>
                  <a:lnTo>
                    <a:pt x="609600" y="196850"/>
                  </a:lnTo>
                  <a:lnTo>
                    <a:pt x="538506" y="195525"/>
                  </a:lnTo>
                  <a:lnTo>
                    <a:pt x="469822" y="191650"/>
                  </a:lnTo>
                  <a:lnTo>
                    <a:pt x="404005" y="185373"/>
                  </a:lnTo>
                  <a:lnTo>
                    <a:pt x="341511" y="176841"/>
                  </a:lnTo>
                  <a:lnTo>
                    <a:pt x="282798" y="166201"/>
                  </a:lnTo>
                  <a:lnTo>
                    <a:pt x="228324" y="153602"/>
                  </a:lnTo>
                  <a:lnTo>
                    <a:pt x="178546" y="139192"/>
                  </a:lnTo>
                  <a:lnTo>
                    <a:pt x="133920" y="123117"/>
                  </a:lnTo>
                  <a:lnTo>
                    <a:pt x="94906" y="105526"/>
                  </a:lnTo>
                  <a:lnTo>
                    <a:pt x="35538" y="66387"/>
                  </a:lnTo>
                  <a:lnTo>
                    <a:pt x="4101" y="22955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85337" y="3315462"/>
              <a:ext cx="1219200" cy="1181100"/>
            </a:xfrm>
            <a:custGeom>
              <a:avLst/>
              <a:gdLst/>
              <a:ahLst/>
              <a:cxnLst/>
              <a:rect l="l" t="t" r="r" b="b"/>
              <a:pathLst>
                <a:path w="1219200" h="1181100">
                  <a:moveTo>
                    <a:pt x="0" y="196850"/>
                  </a:moveTo>
                  <a:lnTo>
                    <a:pt x="16099" y="151715"/>
                  </a:lnTo>
                  <a:lnTo>
                    <a:pt x="61959" y="110282"/>
                  </a:lnTo>
                  <a:lnTo>
                    <a:pt x="133920" y="73732"/>
                  </a:lnTo>
                  <a:lnTo>
                    <a:pt x="178546" y="57658"/>
                  </a:lnTo>
                  <a:lnTo>
                    <a:pt x="228324" y="43247"/>
                  </a:lnTo>
                  <a:lnTo>
                    <a:pt x="282798" y="30648"/>
                  </a:lnTo>
                  <a:lnTo>
                    <a:pt x="341511" y="20008"/>
                  </a:lnTo>
                  <a:lnTo>
                    <a:pt x="404005" y="11476"/>
                  </a:lnTo>
                  <a:lnTo>
                    <a:pt x="469822" y="5199"/>
                  </a:lnTo>
                  <a:lnTo>
                    <a:pt x="538506" y="1324"/>
                  </a:lnTo>
                  <a:lnTo>
                    <a:pt x="609600" y="0"/>
                  </a:lnTo>
                  <a:lnTo>
                    <a:pt x="680693" y="1324"/>
                  </a:lnTo>
                  <a:lnTo>
                    <a:pt x="749377" y="5199"/>
                  </a:lnTo>
                  <a:lnTo>
                    <a:pt x="815194" y="11476"/>
                  </a:lnTo>
                  <a:lnTo>
                    <a:pt x="877688" y="20008"/>
                  </a:lnTo>
                  <a:lnTo>
                    <a:pt x="936401" y="30648"/>
                  </a:lnTo>
                  <a:lnTo>
                    <a:pt x="990875" y="43247"/>
                  </a:lnTo>
                  <a:lnTo>
                    <a:pt x="1040653" y="57658"/>
                  </a:lnTo>
                  <a:lnTo>
                    <a:pt x="1085279" y="73732"/>
                  </a:lnTo>
                  <a:lnTo>
                    <a:pt x="1124293" y="91323"/>
                  </a:lnTo>
                  <a:lnTo>
                    <a:pt x="1183661" y="130462"/>
                  </a:lnTo>
                  <a:lnTo>
                    <a:pt x="1215098" y="173894"/>
                  </a:lnTo>
                  <a:lnTo>
                    <a:pt x="1219200" y="196850"/>
                  </a:lnTo>
                  <a:lnTo>
                    <a:pt x="1219200" y="984250"/>
                  </a:lnTo>
                  <a:lnTo>
                    <a:pt x="1203100" y="1029384"/>
                  </a:lnTo>
                  <a:lnTo>
                    <a:pt x="1157240" y="1070817"/>
                  </a:lnTo>
                  <a:lnTo>
                    <a:pt x="1085279" y="1107367"/>
                  </a:lnTo>
                  <a:lnTo>
                    <a:pt x="1040653" y="1123442"/>
                  </a:lnTo>
                  <a:lnTo>
                    <a:pt x="990875" y="1137852"/>
                  </a:lnTo>
                  <a:lnTo>
                    <a:pt x="936401" y="1150451"/>
                  </a:lnTo>
                  <a:lnTo>
                    <a:pt x="877688" y="1161091"/>
                  </a:lnTo>
                  <a:lnTo>
                    <a:pt x="815194" y="1169623"/>
                  </a:lnTo>
                  <a:lnTo>
                    <a:pt x="749377" y="1175900"/>
                  </a:lnTo>
                  <a:lnTo>
                    <a:pt x="680693" y="1179775"/>
                  </a:lnTo>
                  <a:lnTo>
                    <a:pt x="609600" y="1181100"/>
                  </a:lnTo>
                  <a:lnTo>
                    <a:pt x="538506" y="1179775"/>
                  </a:lnTo>
                  <a:lnTo>
                    <a:pt x="469822" y="1175900"/>
                  </a:lnTo>
                  <a:lnTo>
                    <a:pt x="404005" y="1169623"/>
                  </a:lnTo>
                  <a:lnTo>
                    <a:pt x="341511" y="1161091"/>
                  </a:lnTo>
                  <a:lnTo>
                    <a:pt x="282798" y="1150451"/>
                  </a:lnTo>
                  <a:lnTo>
                    <a:pt x="228324" y="1137852"/>
                  </a:lnTo>
                  <a:lnTo>
                    <a:pt x="178546" y="1123442"/>
                  </a:lnTo>
                  <a:lnTo>
                    <a:pt x="133920" y="1107367"/>
                  </a:lnTo>
                  <a:lnTo>
                    <a:pt x="94906" y="1089776"/>
                  </a:lnTo>
                  <a:lnTo>
                    <a:pt x="35538" y="1050637"/>
                  </a:lnTo>
                  <a:lnTo>
                    <a:pt x="4101" y="1007205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273041" y="3658742"/>
            <a:ext cx="8388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5080" indent="-248920">
              <a:lnSpc>
                <a:spcPct val="100000"/>
              </a:lnSpc>
              <a:spcBef>
                <a:spcPts val="100"/>
              </a:spcBef>
            </a:pPr>
            <a:r>
              <a:rPr sz="2000" b="1" spc="-229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-9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4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788408" y="3302508"/>
            <a:ext cx="1282065" cy="1207135"/>
            <a:chOff x="4788408" y="3302508"/>
            <a:chExt cx="1282065" cy="1207135"/>
          </a:xfrm>
        </p:grpSpPr>
        <p:sp>
          <p:nvSpPr>
            <p:cNvPr id="23" name="object 23"/>
            <p:cNvSpPr/>
            <p:nvPr/>
          </p:nvSpPr>
          <p:spPr>
            <a:xfrm>
              <a:off x="4801362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01362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858350" y="3658742"/>
            <a:ext cx="11391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10" marR="5080" indent="-398145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ond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79341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79341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057406" y="2432050"/>
            <a:ext cx="990600" cy="889000"/>
            <a:chOff x="2057406" y="2432050"/>
            <a:chExt cx="990600" cy="889000"/>
          </a:xfrm>
        </p:grpSpPr>
        <p:sp>
          <p:nvSpPr>
            <p:cNvPr id="29" name="object 29"/>
            <p:cNvSpPr/>
            <p:nvPr/>
          </p:nvSpPr>
          <p:spPr>
            <a:xfrm>
              <a:off x="2286000" y="2438400"/>
              <a:ext cx="715010" cy="643890"/>
            </a:xfrm>
            <a:custGeom>
              <a:avLst/>
              <a:gdLst/>
              <a:ahLst/>
              <a:cxnLst/>
              <a:rect l="l" t="t" r="r" b="b"/>
              <a:pathLst>
                <a:path w="715010" h="643889">
                  <a:moveTo>
                    <a:pt x="0" y="0"/>
                  </a:moveTo>
                  <a:lnTo>
                    <a:pt x="714806" y="64331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65874" y="3044903"/>
              <a:ext cx="82550" cy="79375"/>
            </a:xfrm>
            <a:custGeom>
              <a:avLst/>
              <a:gdLst/>
              <a:ahLst/>
              <a:cxnLst/>
              <a:rect l="l" t="t" r="r" b="b"/>
              <a:pathLst>
                <a:path w="82550" h="79375">
                  <a:moveTo>
                    <a:pt x="50977" y="0"/>
                  </a:moveTo>
                  <a:lnTo>
                    <a:pt x="0" y="56642"/>
                  </a:lnTo>
                  <a:lnTo>
                    <a:pt x="82130" y="79298"/>
                  </a:lnTo>
                  <a:lnTo>
                    <a:pt x="509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02916" y="2543630"/>
              <a:ext cx="793115" cy="770890"/>
            </a:xfrm>
            <a:custGeom>
              <a:avLst/>
              <a:gdLst/>
              <a:ahLst/>
              <a:cxnLst/>
              <a:rect l="l" t="t" r="r" b="b"/>
              <a:pathLst>
                <a:path w="793114" h="770889">
                  <a:moveTo>
                    <a:pt x="792683" y="77088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57406" y="2499358"/>
              <a:ext cx="81280" cy="80645"/>
            </a:xfrm>
            <a:custGeom>
              <a:avLst/>
              <a:gdLst/>
              <a:ahLst/>
              <a:cxnLst/>
              <a:rect l="l" t="t" r="r" b="b"/>
              <a:pathLst>
                <a:path w="81280" h="80644">
                  <a:moveTo>
                    <a:pt x="0" y="0"/>
                  </a:moveTo>
                  <a:lnTo>
                    <a:pt x="28054" y="80441"/>
                  </a:lnTo>
                  <a:lnTo>
                    <a:pt x="81178" y="25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6541007" y="3302508"/>
            <a:ext cx="1282065" cy="1207135"/>
            <a:chOff x="6541007" y="3302508"/>
            <a:chExt cx="1282065" cy="1207135"/>
          </a:xfrm>
        </p:grpSpPr>
        <p:sp>
          <p:nvSpPr>
            <p:cNvPr id="34" name="object 34"/>
            <p:cNvSpPr/>
            <p:nvPr/>
          </p:nvSpPr>
          <p:spPr>
            <a:xfrm>
              <a:off x="6553961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53961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610949" y="3658742"/>
            <a:ext cx="11391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10" marR="5080" indent="-398145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ond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31940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31940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609600"/>
            <a:ext cx="8229600" cy="52965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685800"/>
            <a:ext cx="8145145" cy="51060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400" y="762000"/>
            <a:ext cx="8281035" cy="51542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9722" y="446023"/>
            <a:ext cx="2403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T</a:t>
            </a:r>
            <a:r>
              <a:rPr spc="-170" dirty="0"/>
              <a:t>h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150" dirty="0"/>
              <a:t>Big</a:t>
            </a:r>
            <a:r>
              <a:rPr spc="-260" dirty="0"/>
              <a:t> </a:t>
            </a:r>
            <a:r>
              <a:rPr spc="-225" dirty="0"/>
              <a:t>P</a:t>
            </a:r>
            <a:r>
              <a:rPr spc="-110" dirty="0"/>
              <a:t>i</a:t>
            </a:r>
            <a:r>
              <a:rPr spc="-195" dirty="0"/>
              <a:t>c</a:t>
            </a:r>
            <a:r>
              <a:rPr spc="-135" dirty="0"/>
              <a:t>t</a:t>
            </a:r>
            <a:r>
              <a:rPr spc="-190" dirty="0"/>
              <a:t>u</a:t>
            </a:r>
            <a:r>
              <a:rPr spc="-125" dirty="0"/>
              <a:t>r</a:t>
            </a:r>
            <a:r>
              <a:rPr spc="-190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457962" y="1372361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25908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962" y="2271522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25908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962" y="3170682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25908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962" y="4069841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25908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962" y="4969002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25908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0709" y="1162919"/>
            <a:ext cx="4732020" cy="4520565"/>
          </a:xfrm>
          <a:prstGeom prst="rect">
            <a:avLst/>
          </a:prstGeom>
        </p:spPr>
        <p:txBody>
          <a:bodyPr vert="horz" wrap="square" lIns="0" tIns="286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5"/>
              </a:spcBef>
            </a:pPr>
            <a:r>
              <a:rPr sz="4100" b="1" spc="-245" dirty="0">
                <a:latin typeface="Tahoma" panose="020B0604030504040204"/>
                <a:cs typeface="Tahoma" panose="020B0604030504040204"/>
              </a:rPr>
              <a:t>M</a:t>
            </a:r>
            <a:r>
              <a:rPr sz="4100" b="1" spc="-220" dirty="0">
                <a:latin typeface="Tahoma" panose="020B0604030504040204"/>
                <a:cs typeface="Tahoma" panose="020B0604030504040204"/>
              </a:rPr>
              <a:t>o</a:t>
            </a:r>
            <a:r>
              <a:rPr sz="4100" b="1" spc="-254" dirty="0">
                <a:latin typeface="Tahoma" panose="020B0604030504040204"/>
                <a:cs typeface="Tahoma" panose="020B0604030504040204"/>
              </a:rPr>
              <a:t>ng</a:t>
            </a:r>
            <a:r>
              <a:rPr sz="4100" b="1" spc="-220" dirty="0">
                <a:latin typeface="Tahoma" panose="020B0604030504040204"/>
                <a:cs typeface="Tahoma" panose="020B0604030504040204"/>
              </a:rPr>
              <a:t>o</a:t>
            </a:r>
            <a:r>
              <a:rPr sz="4100" b="1" spc="-380" dirty="0">
                <a:latin typeface="Tahoma" panose="020B0604030504040204"/>
                <a:cs typeface="Tahoma" panose="020B0604030504040204"/>
              </a:rPr>
              <a:t>DB</a:t>
            </a:r>
            <a:r>
              <a:rPr sz="4100" b="1" spc="-385" dirty="0">
                <a:latin typeface="Tahoma" panose="020B0604030504040204"/>
                <a:cs typeface="Tahoma" panose="020B0604030504040204"/>
              </a:rPr>
              <a:t> </a:t>
            </a:r>
            <a:r>
              <a:rPr sz="4100" b="1" spc="-380" dirty="0">
                <a:latin typeface="Tahoma" panose="020B0604030504040204"/>
                <a:cs typeface="Tahoma" panose="020B0604030504040204"/>
              </a:rPr>
              <a:t>!</a:t>
            </a:r>
            <a:r>
              <a:rPr sz="4100" b="1" spc="-910" dirty="0">
                <a:latin typeface="Tahoma" panose="020B0604030504040204"/>
                <a:cs typeface="Tahoma" panose="020B0604030504040204"/>
              </a:rPr>
              <a:t>=</a:t>
            </a:r>
            <a:r>
              <a:rPr sz="4100" b="1" spc="-360" dirty="0">
                <a:latin typeface="Tahoma" panose="020B0604030504040204"/>
                <a:cs typeface="Tahoma" panose="020B0604030504040204"/>
              </a:rPr>
              <a:t> </a:t>
            </a:r>
            <a:r>
              <a:rPr sz="4100" b="1" spc="-465" dirty="0">
                <a:latin typeface="Tahoma" panose="020B0604030504040204"/>
                <a:cs typeface="Tahoma" panose="020B0604030504040204"/>
              </a:rPr>
              <a:t>RDB</a:t>
            </a:r>
            <a:r>
              <a:rPr sz="4100" b="1" spc="-270" dirty="0">
                <a:latin typeface="Tahoma" panose="020B0604030504040204"/>
                <a:cs typeface="Tahoma" panose="020B0604030504040204"/>
              </a:rPr>
              <a:t>M</a:t>
            </a:r>
            <a:r>
              <a:rPr sz="4100" b="1" spc="-470" dirty="0">
                <a:latin typeface="Tahoma" panose="020B0604030504040204"/>
                <a:cs typeface="Tahoma" panose="020B0604030504040204"/>
              </a:rPr>
              <a:t>S</a:t>
            </a:r>
            <a:endParaRPr sz="41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7080"/>
              </a:lnSpc>
              <a:spcBef>
                <a:spcPts val="395"/>
              </a:spcBef>
            </a:pPr>
            <a:r>
              <a:rPr sz="4100" b="1" spc="-455" dirty="0">
                <a:latin typeface="Tahoma" panose="020B0604030504040204"/>
                <a:cs typeface="Tahoma" panose="020B0604030504040204"/>
              </a:rPr>
              <a:t>S</a:t>
            </a:r>
            <a:r>
              <a:rPr sz="4100" b="1" spc="-330" dirty="0">
                <a:latin typeface="Tahoma" panose="020B0604030504040204"/>
                <a:cs typeface="Tahoma" panose="020B0604030504040204"/>
              </a:rPr>
              <a:t>e</a:t>
            </a:r>
            <a:r>
              <a:rPr sz="4100" b="1" spc="-265" dirty="0">
                <a:latin typeface="Tahoma" panose="020B0604030504040204"/>
                <a:cs typeface="Tahoma" panose="020B0604030504040204"/>
              </a:rPr>
              <a:t>tt</a:t>
            </a:r>
            <a:r>
              <a:rPr sz="4100" b="1" spc="-185" dirty="0">
                <a:latin typeface="Tahoma" panose="020B0604030504040204"/>
                <a:cs typeface="Tahoma" panose="020B0604030504040204"/>
              </a:rPr>
              <a:t>i</a:t>
            </a:r>
            <a:r>
              <a:rPr sz="4100" b="1" spc="-280" dirty="0">
                <a:latin typeface="Tahoma" panose="020B0604030504040204"/>
                <a:cs typeface="Tahoma" panose="020B0604030504040204"/>
              </a:rPr>
              <a:t>n</a:t>
            </a:r>
            <a:r>
              <a:rPr sz="4100" b="1" spc="-229" dirty="0">
                <a:latin typeface="Tahoma" panose="020B0604030504040204"/>
                <a:cs typeface="Tahoma" panose="020B0604030504040204"/>
              </a:rPr>
              <a:t>g</a:t>
            </a:r>
            <a:r>
              <a:rPr sz="4100" b="1" spc="-360" dirty="0">
                <a:latin typeface="Tahoma" panose="020B0604030504040204"/>
                <a:cs typeface="Tahoma" panose="020B0604030504040204"/>
              </a:rPr>
              <a:t> </a:t>
            </a:r>
            <a:r>
              <a:rPr sz="4100" b="1" spc="-290" dirty="0">
                <a:latin typeface="Tahoma" panose="020B0604030504040204"/>
                <a:cs typeface="Tahoma" panose="020B0604030504040204"/>
              </a:rPr>
              <a:t>u</a:t>
            </a:r>
            <a:r>
              <a:rPr sz="4100" b="1" spc="-180" dirty="0">
                <a:latin typeface="Tahoma" panose="020B0604030504040204"/>
                <a:cs typeface="Tahoma" panose="020B0604030504040204"/>
              </a:rPr>
              <a:t>p</a:t>
            </a:r>
            <a:r>
              <a:rPr sz="4100" b="1" spc="-360" dirty="0">
                <a:latin typeface="Tahoma" panose="020B0604030504040204"/>
                <a:cs typeface="Tahoma" panose="020B0604030504040204"/>
              </a:rPr>
              <a:t> </a:t>
            </a:r>
            <a:r>
              <a:rPr sz="4100" b="1" spc="-275" dirty="0">
                <a:latin typeface="Tahoma" panose="020B0604030504040204"/>
                <a:cs typeface="Tahoma" panose="020B0604030504040204"/>
              </a:rPr>
              <a:t>th</a:t>
            </a:r>
            <a:r>
              <a:rPr sz="4100" b="1" spc="-320" dirty="0">
                <a:latin typeface="Tahoma" panose="020B0604030504040204"/>
                <a:cs typeface="Tahoma" panose="020B0604030504040204"/>
              </a:rPr>
              <a:t>e</a:t>
            </a:r>
            <a:r>
              <a:rPr sz="4100" b="1" spc="-370" dirty="0">
                <a:latin typeface="Tahoma" panose="020B0604030504040204"/>
                <a:cs typeface="Tahoma" panose="020B0604030504040204"/>
              </a:rPr>
              <a:t> </a:t>
            </a:r>
            <a:r>
              <a:rPr sz="4100" b="1" spc="-400" dirty="0">
                <a:latin typeface="Tahoma" panose="020B0604030504040204"/>
                <a:cs typeface="Tahoma" panose="020B0604030504040204"/>
              </a:rPr>
              <a:t>s</a:t>
            </a:r>
            <a:r>
              <a:rPr sz="4100" b="1" spc="-330" dirty="0">
                <a:latin typeface="Tahoma" panose="020B0604030504040204"/>
                <a:cs typeface="Tahoma" panose="020B0604030504040204"/>
              </a:rPr>
              <a:t>e</a:t>
            </a:r>
            <a:r>
              <a:rPr sz="4100" b="1" spc="-235" dirty="0">
                <a:latin typeface="Tahoma" panose="020B0604030504040204"/>
                <a:cs typeface="Tahoma" panose="020B0604030504040204"/>
              </a:rPr>
              <a:t>r</a:t>
            </a:r>
            <a:r>
              <a:rPr sz="4100" b="1" spc="-335" dirty="0">
                <a:latin typeface="Tahoma" panose="020B0604030504040204"/>
                <a:cs typeface="Tahoma" panose="020B0604030504040204"/>
              </a:rPr>
              <a:t>v</a:t>
            </a:r>
            <a:r>
              <a:rPr sz="4100" b="1" spc="-330" dirty="0">
                <a:latin typeface="Tahoma" panose="020B0604030504040204"/>
                <a:cs typeface="Tahoma" panose="020B0604030504040204"/>
              </a:rPr>
              <a:t>e</a:t>
            </a:r>
            <a:r>
              <a:rPr sz="4100" b="1" spc="-250" dirty="0">
                <a:latin typeface="Tahoma" panose="020B0604030504040204"/>
                <a:cs typeface="Tahoma" panose="020B0604030504040204"/>
              </a:rPr>
              <a:t>r  </a:t>
            </a:r>
            <a:r>
              <a:rPr sz="4100" b="1" spc="-260" dirty="0">
                <a:latin typeface="Tahoma" panose="020B0604030504040204"/>
                <a:cs typeface="Tahoma" panose="020B0604030504040204"/>
              </a:rPr>
              <a:t>M</a:t>
            </a:r>
            <a:r>
              <a:rPr sz="4100" b="1" spc="-240" dirty="0">
                <a:latin typeface="Tahoma" panose="020B0604030504040204"/>
                <a:cs typeface="Tahoma" panose="020B0604030504040204"/>
              </a:rPr>
              <a:t>ani</a:t>
            </a:r>
            <a:r>
              <a:rPr sz="4100" b="1" spc="-300" dirty="0">
                <a:latin typeface="Tahoma" panose="020B0604030504040204"/>
                <a:cs typeface="Tahoma" panose="020B0604030504040204"/>
              </a:rPr>
              <a:t>p</a:t>
            </a:r>
            <a:r>
              <a:rPr sz="4100" b="1" spc="-240" dirty="0">
                <a:latin typeface="Tahoma" panose="020B0604030504040204"/>
                <a:cs typeface="Tahoma" panose="020B0604030504040204"/>
              </a:rPr>
              <a:t>ul</a:t>
            </a:r>
            <a:r>
              <a:rPr sz="4100" b="1" spc="-395" dirty="0">
                <a:latin typeface="Tahoma" panose="020B0604030504040204"/>
                <a:cs typeface="Tahoma" panose="020B0604030504040204"/>
              </a:rPr>
              <a:t>a</a:t>
            </a:r>
            <a:r>
              <a:rPr sz="4100" b="1" spc="-270" dirty="0">
                <a:latin typeface="Tahoma" panose="020B0604030504040204"/>
                <a:cs typeface="Tahoma" panose="020B0604030504040204"/>
              </a:rPr>
              <a:t>t</a:t>
            </a:r>
            <a:r>
              <a:rPr sz="4100" b="1" spc="-200" dirty="0">
                <a:latin typeface="Tahoma" panose="020B0604030504040204"/>
                <a:cs typeface="Tahoma" panose="020B0604030504040204"/>
              </a:rPr>
              <a:t>i</a:t>
            </a:r>
            <a:r>
              <a:rPr sz="4100" b="1" spc="-254" dirty="0">
                <a:latin typeface="Tahoma" panose="020B0604030504040204"/>
                <a:cs typeface="Tahoma" panose="020B0604030504040204"/>
              </a:rPr>
              <a:t>ng</a:t>
            </a:r>
            <a:r>
              <a:rPr sz="4100" b="1" spc="-400" dirty="0">
                <a:latin typeface="Tahoma" panose="020B0604030504040204"/>
                <a:cs typeface="Tahoma" panose="020B0604030504040204"/>
              </a:rPr>
              <a:t> </a:t>
            </a:r>
            <a:r>
              <a:rPr sz="4100" b="1" spc="-290" dirty="0">
                <a:latin typeface="Tahoma" panose="020B0604030504040204"/>
                <a:cs typeface="Tahoma" panose="020B0604030504040204"/>
              </a:rPr>
              <a:t>d</a:t>
            </a:r>
            <a:r>
              <a:rPr sz="4100" b="1" spc="-305" dirty="0">
                <a:latin typeface="Tahoma" panose="020B0604030504040204"/>
                <a:cs typeface="Tahoma" panose="020B0604030504040204"/>
              </a:rPr>
              <a:t>a</a:t>
            </a:r>
            <a:r>
              <a:rPr sz="4100" b="1" spc="-270" dirty="0">
                <a:latin typeface="Tahoma" panose="020B0604030504040204"/>
                <a:cs typeface="Tahoma" panose="020B0604030504040204"/>
              </a:rPr>
              <a:t>t</a:t>
            </a:r>
            <a:r>
              <a:rPr sz="4100" b="1" spc="-245" dirty="0">
                <a:latin typeface="Tahoma" panose="020B0604030504040204"/>
                <a:cs typeface="Tahoma" panose="020B0604030504040204"/>
              </a:rPr>
              <a:t>a  </a:t>
            </a:r>
            <a:r>
              <a:rPr sz="4100" b="1" spc="-360" dirty="0">
                <a:latin typeface="Tahoma" panose="020B0604030504040204"/>
                <a:cs typeface="Tahoma" panose="020B0604030504040204"/>
              </a:rPr>
              <a:t>Indexing </a:t>
            </a:r>
            <a:r>
              <a:rPr sz="4100" b="1" spc="-355" dirty="0">
                <a:latin typeface="Tahoma" panose="020B0604030504040204"/>
                <a:cs typeface="Tahoma" panose="020B0604030504040204"/>
              </a:rPr>
              <a:t> </a:t>
            </a:r>
            <a:r>
              <a:rPr sz="4100" b="1" spc="-290" dirty="0">
                <a:latin typeface="Tahoma" panose="020B0604030504040204"/>
                <a:cs typeface="Tahoma" panose="020B0604030504040204"/>
              </a:rPr>
              <a:t>Miscellaneous</a:t>
            </a:r>
            <a:endParaRPr sz="41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533400"/>
            <a:ext cx="8130540" cy="53257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808" y="3082209"/>
            <a:ext cx="2611120" cy="237490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800" b="1" spc="-200" dirty="0">
                <a:latin typeface="Tahoma" panose="020B0604030504040204"/>
                <a:cs typeface="Tahoma" panose="020B0604030504040204"/>
              </a:rPr>
              <a:t>MongoDB</a:t>
            </a:r>
            <a:endParaRPr sz="28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510"/>
              </a:spcBef>
              <a:buFont typeface="Wingdings" panose="05000000000000000000"/>
              <a:buChar char=""/>
              <a:tabLst>
                <a:tab pos="355600" algn="l"/>
                <a:tab pos="356235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Fast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5600" algn="l"/>
                <a:tab pos="356235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Scalable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5600" algn="l"/>
                <a:tab pos="356235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bl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5600" algn="l"/>
                <a:tab pos="356235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No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5600" algn="l"/>
                <a:tab pos="356235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ma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9935" y="1748103"/>
            <a:ext cx="2920498" cy="207561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633478" y="4191002"/>
            <a:ext cx="2147570" cy="2239010"/>
            <a:chOff x="6633478" y="4191002"/>
            <a:chExt cx="2147570" cy="2239010"/>
          </a:xfrm>
        </p:grpSpPr>
        <p:sp>
          <p:nvSpPr>
            <p:cNvPr id="6" name="object 6"/>
            <p:cNvSpPr/>
            <p:nvPr/>
          </p:nvSpPr>
          <p:spPr>
            <a:xfrm>
              <a:off x="6688781" y="4762463"/>
              <a:ext cx="2092325" cy="1650364"/>
            </a:xfrm>
            <a:custGeom>
              <a:avLst/>
              <a:gdLst/>
              <a:ahLst/>
              <a:cxnLst/>
              <a:rect l="l" t="t" r="r" b="b"/>
              <a:pathLst>
                <a:path w="2092325" h="1650364">
                  <a:moveTo>
                    <a:pt x="1047239" y="0"/>
                  </a:moveTo>
                  <a:lnTo>
                    <a:pt x="1101366" y="1180"/>
                  </a:lnTo>
                  <a:lnTo>
                    <a:pt x="1154318" y="5900"/>
                  </a:lnTo>
                  <a:lnTo>
                    <a:pt x="1206090" y="11799"/>
                  </a:lnTo>
                  <a:lnTo>
                    <a:pt x="1257864" y="21240"/>
                  </a:lnTo>
                  <a:lnTo>
                    <a:pt x="1308462" y="33042"/>
                  </a:lnTo>
                  <a:lnTo>
                    <a:pt x="1357881" y="47203"/>
                  </a:lnTo>
                  <a:lnTo>
                    <a:pt x="1406125" y="63723"/>
                  </a:lnTo>
                  <a:lnTo>
                    <a:pt x="1453192" y="82605"/>
                  </a:lnTo>
                  <a:lnTo>
                    <a:pt x="1500259" y="102666"/>
                  </a:lnTo>
                  <a:lnTo>
                    <a:pt x="1544974" y="126267"/>
                  </a:lnTo>
                  <a:lnTo>
                    <a:pt x="1588509" y="151049"/>
                  </a:lnTo>
                  <a:lnTo>
                    <a:pt x="1630870" y="179371"/>
                  </a:lnTo>
                  <a:lnTo>
                    <a:pt x="1672053" y="207693"/>
                  </a:lnTo>
                  <a:lnTo>
                    <a:pt x="1712060" y="239555"/>
                  </a:lnTo>
                  <a:lnTo>
                    <a:pt x="1749715" y="272596"/>
                  </a:lnTo>
                  <a:lnTo>
                    <a:pt x="1786192" y="306820"/>
                  </a:lnTo>
                  <a:lnTo>
                    <a:pt x="1820314" y="343402"/>
                  </a:lnTo>
                  <a:lnTo>
                    <a:pt x="1853261" y="381165"/>
                  </a:lnTo>
                  <a:lnTo>
                    <a:pt x="1883855" y="421287"/>
                  </a:lnTo>
                  <a:lnTo>
                    <a:pt x="1913272" y="462590"/>
                  </a:lnTo>
                  <a:lnTo>
                    <a:pt x="1940335" y="505072"/>
                  </a:lnTo>
                  <a:lnTo>
                    <a:pt x="1966222" y="548736"/>
                  </a:lnTo>
                  <a:lnTo>
                    <a:pt x="1988579" y="593579"/>
                  </a:lnTo>
                  <a:lnTo>
                    <a:pt x="2009760" y="640782"/>
                  </a:lnTo>
                  <a:lnTo>
                    <a:pt x="2028586" y="687984"/>
                  </a:lnTo>
                  <a:lnTo>
                    <a:pt x="2045059" y="736368"/>
                  </a:lnTo>
                  <a:lnTo>
                    <a:pt x="2059180" y="785931"/>
                  </a:lnTo>
                  <a:lnTo>
                    <a:pt x="2070946" y="837853"/>
                  </a:lnTo>
                  <a:lnTo>
                    <a:pt x="2080359" y="888597"/>
                  </a:lnTo>
                  <a:lnTo>
                    <a:pt x="2086244" y="941701"/>
                  </a:lnTo>
                  <a:lnTo>
                    <a:pt x="2090950" y="994804"/>
                  </a:lnTo>
                  <a:lnTo>
                    <a:pt x="2092126" y="1049087"/>
                  </a:lnTo>
                  <a:lnTo>
                    <a:pt x="2090950" y="1090390"/>
                  </a:lnTo>
                  <a:lnTo>
                    <a:pt x="2088596" y="1131693"/>
                  </a:lnTo>
                  <a:lnTo>
                    <a:pt x="2085066" y="1172995"/>
                  </a:lnTo>
                  <a:lnTo>
                    <a:pt x="2079183" y="1213118"/>
                  </a:lnTo>
                  <a:lnTo>
                    <a:pt x="2072123" y="1253241"/>
                  </a:lnTo>
                  <a:lnTo>
                    <a:pt x="2063887" y="1292185"/>
                  </a:lnTo>
                  <a:lnTo>
                    <a:pt x="2054474" y="1331126"/>
                  </a:lnTo>
                  <a:lnTo>
                    <a:pt x="2042706" y="1368888"/>
                  </a:lnTo>
                  <a:lnTo>
                    <a:pt x="2029762" y="1406652"/>
                  </a:lnTo>
                  <a:lnTo>
                    <a:pt x="2015642" y="1444415"/>
                  </a:lnTo>
                  <a:lnTo>
                    <a:pt x="2000347" y="1479817"/>
                  </a:lnTo>
                  <a:lnTo>
                    <a:pt x="1983872" y="1515218"/>
                  </a:lnTo>
                  <a:lnTo>
                    <a:pt x="1965045" y="1550620"/>
                  </a:lnTo>
                  <a:lnTo>
                    <a:pt x="1946220" y="1584844"/>
                  </a:lnTo>
                  <a:lnTo>
                    <a:pt x="1925038" y="1617886"/>
                  </a:lnTo>
                  <a:lnTo>
                    <a:pt x="1903858" y="1649748"/>
                  </a:lnTo>
                  <a:lnTo>
                    <a:pt x="189445" y="1649748"/>
                  </a:lnTo>
                  <a:lnTo>
                    <a:pt x="168264" y="1617886"/>
                  </a:lnTo>
                  <a:lnTo>
                    <a:pt x="147084" y="1584844"/>
                  </a:lnTo>
                  <a:lnTo>
                    <a:pt x="128257" y="1550620"/>
                  </a:lnTo>
                  <a:lnTo>
                    <a:pt x="109430" y="1515218"/>
                  </a:lnTo>
                  <a:lnTo>
                    <a:pt x="92958" y="1479817"/>
                  </a:lnTo>
                  <a:lnTo>
                    <a:pt x="77660" y="1444415"/>
                  </a:lnTo>
                  <a:lnTo>
                    <a:pt x="63540" y="1406652"/>
                  </a:lnTo>
                  <a:lnTo>
                    <a:pt x="50596" y="1368888"/>
                  </a:lnTo>
                  <a:lnTo>
                    <a:pt x="38831" y="1331126"/>
                  </a:lnTo>
                  <a:lnTo>
                    <a:pt x="28240" y="1292185"/>
                  </a:lnTo>
                  <a:lnTo>
                    <a:pt x="20003" y="1253241"/>
                  </a:lnTo>
                  <a:lnTo>
                    <a:pt x="12943" y="1213118"/>
                  </a:lnTo>
                  <a:lnTo>
                    <a:pt x="7061" y="1172995"/>
                  </a:lnTo>
                  <a:lnTo>
                    <a:pt x="3530" y="1131693"/>
                  </a:lnTo>
                  <a:lnTo>
                    <a:pt x="1176" y="1090390"/>
                  </a:lnTo>
                  <a:lnTo>
                    <a:pt x="0" y="1049087"/>
                  </a:lnTo>
                  <a:lnTo>
                    <a:pt x="1176" y="994804"/>
                  </a:lnTo>
                  <a:lnTo>
                    <a:pt x="5883" y="941701"/>
                  </a:lnTo>
                  <a:lnTo>
                    <a:pt x="11767" y="888597"/>
                  </a:lnTo>
                  <a:lnTo>
                    <a:pt x="21180" y="837853"/>
                  </a:lnTo>
                  <a:lnTo>
                    <a:pt x="32946" y="785931"/>
                  </a:lnTo>
                  <a:lnTo>
                    <a:pt x="47066" y="736368"/>
                  </a:lnTo>
                  <a:lnTo>
                    <a:pt x="63540" y="687984"/>
                  </a:lnTo>
                  <a:lnTo>
                    <a:pt x="82367" y="640782"/>
                  </a:lnTo>
                  <a:lnTo>
                    <a:pt x="103547" y="593579"/>
                  </a:lnTo>
                  <a:lnTo>
                    <a:pt x="127080" y="548736"/>
                  </a:lnTo>
                  <a:lnTo>
                    <a:pt x="151790" y="505072"/>
                  </a:lnTo>
                  <a:lnTo>
                    <a:pt x="178854" y="462590"/>
                  </a:lnTo>
                  <a:lnTo>
                    <a:pt x="208271" y="421287"/>
                  </a:lnTo>
                  <a:lnTo>
                    <a:pt x="238866" y="381165"/>
                  </a:lnTo>
                  <a:lnTo>
                    <a:pt x="271811" y="343402"/>
                  </a:lnTo>
                  <a:lnTo>
                    <a:pt x="307113" y="306820"/>
                  </a:lnTo>
                  <a:lnTo>
                    <a:pt x="343590" y="272596"/>
                  </a:lnTo>
                  <a:lnTo>
                    <a:pt x="381242" y="239555"/>
                  </a:lnTo>
                  <a:lnTo>
                    <a:pt x="421250" y="207693"/>
                  </a:lnTo>
                  <a:lnTo>
                    <a:pt x="462434" y="179371"/>
                  </a:lnTo>
                  <a:lnTo>
                    <a:pt x="504793" y="151049"/>
                  </a:lnTo>
                  <a:lnTo>
                    <a:pt x="548331" y="126267"/>
                  </a:lnTo>
                  <a:lnTo>
                    <a:pt x="593043" y="102666"/>
                  </a:lnTo>
                  <a:lnTo>
                    <a:pt x="640110" y="82605"/>
                  </a:lnTo>
                  <a:lnTo>
                    <a:pt x="687177" y="63723"/>
                  </a:lnTo>
                  <a:lnTo>
                    <a:pt x="736597" y="47203"/>
                  </a:lnTo>
                  <a:lnTo>
                    <a:pt x="786018" y="33042"/>
                  </a:lnTo>
                  <a:lnTo>
                    <a:pt x="836615" y="21240"/>
                  </a:lnTo>
                  <a:lnTo>
                    <a:pt x="888388" y="11799"/>
                  </a:lnTo>
                  <a:lnTo>
                    <a:pt x="940163" y="5900"/>
                  </a:lnTo>
                  <a:lnTo>
                    <a:pt x="993112" y="1180"/>
                  </a:lnTo>
                  <a:lnTo>
                    <a:pt x="1047239" y="0"/>
                  </a:lnTo>
                  <a:close/>
                </a:path>
              </a:pathLst>
            </a:custGeom>
            <a:solidFill>
              <a:srgbClr val="7F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33476" y="4191012"/>
              <a:ext cx="2121535" cy="2239010"/>
            </a:xfrm>
            <a:custGeom>
              <a:avLst/>
              <a:gdLst/>
              <a:ahLst/>
              <a:cxnLst/>
              <a:rect l="l" t="t" r="r" b="b"/>
              <a:pathLst>
                <a:path w="2121534" h="2239010">
                  <a:moveTo>
                    <a:pt x="2121535" y="2107920"/>
                  </a:moveTo>
                  <a:lnTo>
                    <a:pt x="1353159" y="2107920"/>
                  </a:lnTo>
                  <a:lnTo>
                    <a:pt x="1368463" y="2092579"/>
                  </a:lnTo>
                  <a:lnTo>
                    <a:pt x="1430832" y="2025319"/>
                  </a:lnTo>
                  <a:lnTo>
                    <a:pt x="1466126" y="1986368"/>
                  </a:lnTo>
                  <a:lnTo>
                    <a:pt x="1535557" y="1900224"/>
                  </a:lnTo>
                  <a:lnTo>
                    <a:pt x="1567319" y="1856562"/>
                  </a:lnTo>
                  <a:lnTo>
                    <a:pt x="1596745" y="1811718"/>
                  </a:lnTo>
                  <a:lnTo>
                    <a:pt x="1621447" y="1769237"/>
                  </a:lnTo>
                  <a:lnTo>
                    <a:pt x="1640281" y="1727936"/>
                  </a:lnTo>
                  <a:lnTo>
                    <a:pt x="1652041" y="1690166"/>
                  </a:lnTo>
                  <a:lnTo>
                    <a:pt x="1655572" y="1657134"/>
                  </a:lnTo>
                  <a:lnTo>
                    <a:pt x="1649691" y="1627632"/>
                  </a:lnTo>
                  <a:lnTo>
                    <a:pt x="1624977" y="1581607"/>
                  </a:lnTo>
                  <a:lnTo>
                    <a:pt x="1597914" y="1548561"/>
                  </a:lnTo>
                  <a:lnTo>
                    <a:pt x="1549679" y="1516697"/>
                  </a:lnTo>
                  <a:lnTo>
                    <a:pt x="1510842" y="1503718"/>
                  </a:lnTo>
                  <a:lnTo>
                    <a:pt x="1440243" y="1488376"/>
                  </a:lnTo>
                  <a:lnTo>
                    <a:pt x="1416710" y="1483245"/>
                  </a:lnTo>
                  <a:lnTo>
                    <a:pt x="1416710" y="1771599"/>
                  </a:lnTo>
                  <a:lnTo>
                    <a:pt x="1411998" y="1795195"/>
                  </a:lnTo>
                  <a:lnTo>
                    <a:pt x="1390827" y="1849475"/>
                  </a:lnTo>
                  <a:lnTo>
                    <a:pt x="1359052" y="1909660"/>
                  </a:lnTo>
                  <a:lnTo>
                    <a:pt x="1300213" y="2001710"/>
                  </a:lnTo>
                  <a:lnTo>
                    <a:pt x="1260208" y="2057171"/>
                  </a:lnTo>
                  <a:lnTo>
                    <a:pt x="1226083" y="2102015"/>
                  </a:lnTo>
                  <a:lnTo>
                    <a:pt x="1221765" y="2107920"/>
                  </a:lnTo>
                  <a:lnTo>
                    <a:pt x="607923" y="2107920"/>
                  </a:lnTo>
                  <a:lnTo>
                    <a:pt x="617753" y="2104377"/>
                  </a:lnTo>
                  <a:lnTo>
                    <a:pt x="649516" y="2093760"/>
                  </a:lnTo>
                  <a:lnTo>
                    <a:pt x="683641" y="2080780"/>
                  </a:lnTo>
                  <a:lnTo>
                    <a:pt x="791895" y="2039467"/>
                  </a:lnTo>
                  <a:lnTo>
                    <a:pt x="829551" y="2024138"/>
                  </a:lnTo>
                  <a:lnTo>
                    <a:pt x="866025" y="2008797"/>
                  </a:lnTo>
                  <a:lnTo>
                    <a:pt x="902500" y="1992274"/>
                  </a:lnTo>
                  <a:lnTo>
                    <a:pt x="963688" y="1959229"/>
                  </a:lnTo>
                  <a:lnTo>
                    <a:pt x="1015466" y="1920290"/>
                  </a:lnTo>
                  <a:lnTo>
                    <a:pt x="1061351" y="1877809"/>
                  </a:lnTo>
                  <a:lnTo>
                    <a:pt x="1101356" y="1835315"/>
                  </a:lnTo>
                  <a:lnTo>
                    <a:pt x="1137843" y="1794014"/>
                  </a:lnTo>
                  <a:lnTo>
                    <a:pt x="1173137" y="1758619"/>
                  </a:lnTo>
                  <a:lnTo>
                    <a:pt x="1206080" y="1731479"/>
                  </a:lnTo>
                  <a:lnTo>
                    <a:pt x="1241386" y="1713776"/>
                  </a:lnTo>
                  <a:lnTo>
                    <a:pt x="1284922" y="1703146"/>
                  </a:lnTo>
                  <a:lnTo>
                    <a:pt x="1322578" y="1698434"/>
                  </a:lnTo>
                  <a:lnTo>
                    <a:pt x="1353172" y="1700796"/>
                  </a:lnTo>
                  <a:lnTo>
                    <a:pt x="1396707" y="1720850"/>
                  </a:lnTo>
                  <a:lnTo>
                    <a:pt x="1416710" y="1771599"/>
                  </a:lnTo>
                  <a:lnTo>
                    <a:pt x="1416710" y="1483245"/>
                  </a:lnTo>
                  <a:lnTo>
                    <a:pt x="1413179" y="1482471"/>
                  </a:lnTo>
                  <a:lnTo>
                    <a:pt x="1383766" y="1476578"/>
                  </a:lnTo>
                  <a:lnTo>
                    <a:pt x="1351991" y="1470672"/>
                  </a:lnTo>
                  <a:lnTo>
                    <a:pt x="1319047" y="1462417"/>
                  </a:lnTo>
                  <a:lnTo>
                    <a:pt x="1320228" y="1417574"/>
                  </a:lnTo>
                  <a:lnTo>
                    <a:pt x="1322578" y="1358569"/>
                  </a:lnTo>
                  <a:lnTo>
                    <a:pt x="1326108" y="1298384"/>
                  </a:lnTo>
                  <a:lnTo>
                    <a:pt x="1329639" y="1246466"/>
                  </a:lnTo>
                  <a:lnTo>
                    <a:pt x="1330807" y="1215783"/>
                  </a:lnTo>
                  <a:lnTo>
                    <a:pt x="1324927" y="1135532"/>
                  </a:lnTo>
                  <a:lnTo>
                    <a:pt x="1316697" y="1090688"/>
                  </a:lnTo>
                  <a:lnTo>
                    <a:pt x="1302575" y="1045845"/>
                  </a:lnTo>
                  <a:lnTo>
                    <a:pt x="1283741" y="1002182"/>
                  </a:lnTo>
                  <a:lnTo>
                    <a:pt x="1256677" y="963244"/>
                  </a:lnTo>
                  <a:lnTo>
                    <a:pt x="1222552" y="930198"/>
                  </a:lnTo>
                  <a:lnTo>
                    <a:pt x="1227264" y="925487"/>
                  </a:lnTo>
                  <a:lnTo>
                    <a:pt x="1233144" y="920762"/>
                  </a:lnTo>
                  <a:lnTo>
                    <a:pt x="1237856" y="914857"/>
                  </a:lnTo>
                  <a:lnTo>
                    <a:pt x="1242568" y="907783"/>
                  </a:lnTo>
                  <a:lnTo>
                    <a:pt x="1247267" y="901877"/>
                  </a:lnTo>
                  <a:lnTo>
                    <a:pt x="1251978" y="893622"/>
                  </a:lnTo>
                  <a:lnTo>
                    <a:pt x="1256677" y="886536"/>
                  </a:lnTo>
                  <a:lnTo>
                    <a:pt x="1260208" y="878281"/>
                  </a:lnTo>
                  <a:lnTo>
                    <a:pt x="1283741" y="882992"/>
                  </a:lnTo>
                  <a:lnTo>
                    <a:pt x="1275511" y="838161"/>
                  </a:lnTo>
                  <a:lnTo>
                    <a:pt x="1274330" y="841692"/>
                  </a:lnTo>
                  <a:lnTo>
                    <a:pt x="1274330" y="839330"/>
                  </a:lnTo>
                  <a:lnTo>
                    <a:pt x="1275511" y="838161"/>
                  </a:lnTo>
                  <a:lnTo>
                    <a:pt x="1280210" y="808647"/>
                  </a:lnTo>
                  <a:lnTo>
                    <a:pt x="1281391" y="782688"/>
                  </a:lnTo>
                  <a:lnTo>
                    <a:pt x="1277861" y="760272"/>
                  </a:lnTo>
                  <a:lnTo>
                    <a:pt x="1260208" y="723684"/>
                  </a:lnTo>
                  <a:lnTo>
                    <a:pt x="1213142" y="693000"/>
                  </a:lnTo>
                  <a:lnTo>
                    <a:pt x="1193139" y="689470"/>
                  </a:lnTo>
                  <a:lnTo>
                    <a:pt x="1183728" y="690651"/>
                  </a:lnTo>
                  <a:lnTo>
                    <a:pt x="1175486" y="691819"/>
                  </a:lnTo>
                  <a:lnTo>
                    <a:pt x="1159014" y="696544"/>
                  </a:lnTo>
                  <a:lnTo>
                    <a:pt x="1144892" y="705993"/>
                  </a:lnTo>
                  <a:lnTo>
                    <a:pt x="1136738" y="589153"/>
                  </a:lnTo>
                  <a:lnTo>
                    <a:pt x="1132281" y="533641"/>
                  </a:lnTo>
                  <a:lnTo>
                    <a:pt x="1144892" y="531329"/>
                  </a:lnTo>
                  <a:lnTo>
                    <a:pt x="1170787" y="525437"/>
                  </a:lnTo>
                  <a:lnTo>
                    <a:pt x="1220203" y="504190"/>
                  </a:lnTo>
                  <a:lnTo>
                    <a:pt x="1262570" y="474687"/>
                  </a:lnTo>
                  <a:lnTo>
                    <a:pt x="1299044" y="438111"/>
                  </a:lnTo>
                  <a:lnTo>
                    <a:pt x="1328458" y="394449"/>
                  </a:lnTo>
                  <a:lnTo>
                    <a:pt x="1349641" y="344881"/>
                  </a:lnTo>
                  <a:lnTo>
                    <a:pt x="1360233" y="292963"/>
                  </a:lnTo>
                  <a:lnTo>
                    <a:pt x="1361401" y="264642"/>
                  </a:lnTo>
                  <a:lnTo>
                    <a:pt x="1360233" y="236321"/>
                  </a:lnTo>
                  <a:lnTo>
                    <a:pt x="1349641" y="183210"/>
                  </a:lnTo>
                  <a:lnTo>
                    <a:pt x="1328458" y="134835"/>
                  </a:lnTo>
                  <a:lnTo>
                    <a:pt x="1299044" y="91160"/>
                  </a:lnTo>
                  <a:lnTo>
                    <a:pt x="1242568" y="38061"/>
                  </a:lnTo>
                  <a:lnTo>
                    <a:pt x="1196670" y="13284"/>
                  </a:lnTo>
                  <a:lnTo>
                    <a:pt x="1153922" y="0"/>
                  </a:lnTo>
                  <a:lnTo>
                    <a:pt x="1027620" y="0"/>
                  </a:lnTo>
                  <a:lnTo>
                    <a:pt x="984872" y="13284"/>
                  </a:lnTo>
                  <a:lnTo>
                    <a:pt x="938987" y="38061"/>
                  </a:lnTo>
                  <a:lnTo>
                    <a:pt x="898969" y="71107"/>
                  </a:lnTo>
                  <a:lnTo>
                    <a:pt x="866025" y="112407"/>
                  </a:lnTo>
                  <a:lnTo>
                    <a:pt x="840143" y="158432"/>
                  </a:lnTo>
                  <a:lnTo>
                    <a:pt x="824839" y="209169"/>
                  </a:lnTo>
                  <a:lnTo>
                    <a:pt x="818959" y="264642"/>
                  </a:lnTo>
                  <a:lnTo>
                    <a:pt x="820140" y="292963"/>
                  </a:lnTo>
                  <a:lnTo>
                    <a:pt x="830719" y="344881"/>
                  </a:lnTo>
                  <a:lnTo>
                    <a:pt x="851903" y="394449"/>
                  </a:lnTo>
                  <a:lnTo>
                    <a:pt x="881329" y="438111"/>
                  </a:lnTo>
                  <a:lnTo>
                    <a:pt x="917803" y="474687"/>
                  </a:lnTo>
                  <a:lnTo>
                    <a:pt x="961339" y="504190"/>
                  </a:lnTo>
                  <a:lnTo>
                    <a:pt x="1010754" y="525437"/>
                  </a:lnTo>
                  <a:lnTo>
                    <a:pt x="1035723" y="531126"/>
                  </a:lnTo>
                  <a:lnTo>
                    <a:pt x="1031938" y="589153"/>
                  </a:lnTo>
                  <a:lnTo>
                    <a:pt x="1026502" y="705993"/>
                  </a:lnTo>
                  <a:lnTo>
                    <a:pt x="1023696" y="766165"/>
                  </a:lnTo>
                  <a:lnTo>
                    <a:pt x="1021448" y="841692"/>
                  </a:lnTo>
                  <a:lnTo>
                    <a:pt x="1020368" y="878281"/>
                  </a:lnTo>
                  <a:lnTo>
                    <a:pt x="1018997" y="924306"/>
                  </a:lnTo>
                  <a:lnTo>
                    <a:pt x="1010754" y="939634"/>
                  </a:lnTo>
                  <a:lnTo>
                    <a:pt x="1001344" y="958519"/>
                  </a:lnTo>
                  <a:lnTo>
                    <a:pt x="993101" y="979766"/>
                  </a:lnTo>
                  <a:lnTo>
                    <a:pt x="986040" y="1004544"/>
                  </a:lnTo>
                  <a:lnTo>
                    <a:pt x="981341" y="1031684"/>
                  </a:lnTo>
                  <a:lnTo>
                    <a:pt x="977811" y="1060005"/>
                  </a:lnTo>
                  <a:lnTo>
                    <a:pt x="977811" y="1088326"/>
                  </a:lnTo>
                  <a:lnTo>
                    <a:pt x="981341" y="1117828"/>
                  </a:lnTo>
                  <a:lnTo>
                    <a:pt x="989571" y="1157960"/>
                  </a:lnTo>
                  <a:lnTo>
                    <a:pt x="998994" y="1194536"/>
                  </a:lnTo>
                  <a:lnTo>
                    <a:pt x="1007224" y="1228763"/>
                  </a:lnTo>
                  <a:lnTo>
                    <a:pt x="1015466" y="1259446"/>
                  </a:lnTo>
                  <a:lnTo>
                    <a:pt x="1023696" y="1287767"/>
                  </a:lnTo>
                  <a:lnTo>
                    <a:pt x="1028407" y="1314907"/>
                  </a:lnTo>
                  <a:lnTo>
                    <a:pt x="1031938" y="1342047"/>
                  </a:lnTo>
                  <a:lnTo>
                    <a:pt x="1033119" y="1368005"/>
                  </a:lnTo>
                  <a:lnTo>
                    <a:pt x="1031938" y="1383347"/>
                  </a:lnTo>
                  <a:lnTo>
                    <a:pt x="1021346" y="1430553"/>
                  </a:lnTo>
                  <a:lnTo>
                    <a:pt x="1003693" y="1491919"/>
                  </a:lnTo>
                  <a:lnTo>
                    <a:pt x="963688" y="1599311"/>
                  </a:lnTo>
                  <a:lnTo>
                    <a:pt x="947216" y="1637068"/>
                  </a:lnTo>
                  <a:lnTo>
                    <a:pt x="930744" y="1673656"/>
                  </a:lnTo>
                  <a:lnTo>
                    <a:pt x="913091" y="1709051"/>
                  </a:lnTo>
                  <a:lnTo>
                    <a:pt x="875436" y="1772780"/>
                  </a:lnTo>
                  <a:lnTo>
                    <a:pt x="836612" y="1823516"/>
                  </a:lnTo>
                  <a:lnTo>
                    <a:pt x="783666" y="1865998"/>
                  </a:lnTo>
                  <a:lnTo>
                    <a:pt x="748360" y="1891969"/>
                  </a:lnTo>
                  <a:lnTo>
                    <a:pt x="711885" y="1916747"/>
                  </a:lnTo>
                  <a:lnTo>
                    <a:pt x="675411" y="1940344"/>
                  </a:lnTo>
                  <a:lnTo>
                    <a:pt x="637755" y="1963953"/>
                  </a:lnTo>
                  <a:lnTo>
                    <a:pt x="601281" y="1987550"/>
                  </a:lnTo>
                  <a:lnTo>
                    <a:pt x="530669" y="2028850"/>
                  </a:lnTo>
                  <a:lnTo>
                    <a:pt x="497725" y="2046554"/>
                  </a:lnTo>
                  <a:lnTo>
                    <a:pt x="467131" y="2064258"/>
                  </a:lnTo>
                  <a:lnTo>
                    <a:pt x="440067" y="2078418"/>
                  </a:lnTo>
                  <a:lnTo>
                    <a:pt x="417715" y="2091397"/>
                  </a:lnTo>
                  <a:lnTo>
                    <a:pt x="397713" y="2100834"/>
                  </a:lnTo>
                  <a:lnTo>
                    <a:pt x="385597" y="2107920"/>
                  </a:lnTo>
                  <a:lnTo>
                    <a:pt x="0" y="2107920"/>
                  </a:lnTo>
                  <a:lnTo>
                    <a:pt x="0" y="2238908"/>
                  </a:lnTo>
                  <a:lnTo>
                    <a:pt x="2121535" y="2238908"/>
                  </a:lnTo>
                  <a:lnTo>
                    <a:pt x="2121535" y="2107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37180" y="5135367"/>
              <a:ext cx="292100" cy="343535"/>
            </a:xfrm>
            <a:custGeom>
              <a:avLst/>
              <a:gdLst/>
              <a:ahLst/>
              <a:cxnLst/>
              <a:rect l="l" t="t" r="r" b="b"/>
              <a:pathLst>
                <a:path w="292100" h="343535">
                  <a:moveTo>
                    <a:pt x="162382" y="0"/>
                  </a:moveTo>
                  <a:lnTo>
                    <a:pt x="196504" y="20062"/>
                  </a:lnTo>
                  <a:lnTo>
                    <a:pt x="197681" y="22423"/>
                  </a:lnTo>
                  <a:lnTo>
                    <a:pt x="201211" y="30684"/>
                  </a:lnTo>
                  <a:lnTo>
                    <a:pt x="205917" y="41302"/>
                  </a:lnTo>
                  <a:lnTo>
                    <a:pt x="211801" y="55464"/>
                  </a:lnTo>
                  <a:lnTo>
                    <a:pt x="218861" y="70805"/>
                  </a:lnTo>
                  <a:lnTo>
                    <a:pt x="230629" y="99128"/>
                  </a:lnTo>
                  <a:lnTo>
                    <a:pt x="235335" y="110928"/>
                  </a:lnTo>
                  <a:lnTo>
                    <a:pt x="240042" y="120369"/>
                  </a:lnTo>
                  <a:lnTo>
                    <a:pt x="247101" y="128629"/>
                  </a:lnTo>
                  <a:lnTo>
                    <a:pt x="252984" y="136889"/>
                  </a:lnTo>
                  <a:lnTo>
                    <a:pt x="260044" y="143970"/>
                  </a:lnTo>
                  <a:lnTo>
                    <a:pt x="268281" y="151051"/>
                  </a:lnTo>
                  <a:lnTo>
                    <a:pt x="274165" y="159312"/>
                  </a:lnTo>
                  <a:lnTo>
                    <a:pt x="281226" y="167573"/>
                  </a:lnTo>
                  <a:lnTo>
                    <a:pt x="285932" y="175832"/>
                  </a:lnTo>
                  <a:lnTo>
                    <a:pt x="291815" y="200613"/>
                  </a:lnTo>
                  <a:lnTo>
                    <a:pt x="291815" y="237195"/>
                  </a:lnTo>
                  <a:lnTo>
                    <a:pt x="289462" y="285579"/>
                  </a:lnTo>
                  <a:lnTo>
                    <a:pt x="287108" y="343403"/>
                  </a:lnTo>
                  <a:lnTo>
                    <a:pt x="60010" y="343403"/>
                  </a:lnTo>
                  <a:lnTo>
                    <a:pt x="58833" y="338683"/>
                  </a:lnTo>
                  <a:lnTo>
                    <a:pt x="58833" y="329242"/>
                  </a:lnTo>
                  <a:lnTo>
                    <a:pt x="57658" y="324522"/>
                  </a:lnTo>
                  <a:lnTo>
                    <a:pt x="42360" y="256078"/>
                  </a:lnTo>
                  <a:lnTo>
                    <a:pt x="23533" y="186454"/>
                  </a:lnTo>
                  <a:lnTo>
                    <a:pt x="14120" y="154592"/>
                  </a:lnTo>
                  <a:lnTo>
                    <a:pt x="7060" y="127448"/>
                  </a:lnTo>
                  <a:lnTo>
                    <a:pt x="2353" y="105026"/>
                  </a:lnTo>
                  <a:lnTo>
                    <a:pt x="0" y="89687"/>
                  </a:lnTo>
                  <a:lnTo>
                    <a:pt x="2353" y="68444"/>
                  </a:lnTo>
                  <a:lnTo>
                    <a:pt x="8237" y="53104"/>
                  </a:lnTo>
                  <a:lnTo>
                    <a:pt x="14120" y="46023"/>
                  </a:lnTo>
                  <a:lnTo>
                    <a:pt x="16474" y="51924"/>
                  </a:lnTo>
                  <a:lnTo>
                    <a:pt x="16474" y="64905"/>
                  </a:lnTo>
                  <a:lnTo>
                    <a:pt x="17650" y="81427"/>
                  </a:lnTo>
                  <a:lnTo>
                    <a:pt x="25888" y="120369"/>
                  </a:lnTo>
                  <a:lnTo>
                    <a:pt x="37653" y="158131"/>
                  </a:lnTo>
                  <a:lnTo>
                    <a:pt x="60010" y="189993"/>
                  </a:lnTo>
                  <a:lnTo>
                    <a:pt x="67071" y="195892"/>
                  </a:lnTo>
                  <a:lnTo>
                    <a:pt x="76484" y="201794"/>
                  </a:lnTo>
                  <a:lnTo>
                    <a:pt x="89428" y="206514"/>
                  </a:lnTo>
                  <a:lnTo>
                    <a:pt x="104723" y="207694"/>
                  </a:lnTo>
                  <a:lnTo>
                    <a:pt x="124727" y="204155"/>
                  </a:lnTo>
                  <a:lnTo>
                    <a:pt x="147084" y="197074"/>
                  </a:lnTo>
                  <a:lnTo>
                    <a:pt x="175324" y="181734"/>
                  </a:lnTo>
                  <a:lnTo>
                    <a:pt x="194152" y="162853"/>
                  </a:lnTo>
                  <a:lnTo>
                    <a:pt x="201211" y="136889"/>
                  </a:lnTo>
                  <a:lnTo>
                    <a:pt x="200034" y="107388"/>
                  </a:lnTo>
                  <a:lnTo>
                    <a:pt x="192974" y="76707"/>
                  </a:lnTo>
                  <a:lnTo>
                    <a:pt x="183561" y="47204"/>
                  </a:lnTo>
                  <a:lnTo>
                    <a:pt x="174147" y="22423"/>
                  </a:lnTo>
                  <a:lnTo>
                    <a:pt x="165911" y="5901"/>
                  </a:lnTo>
                  <a:lnTo>
                    <a:pt x="1623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4244" y="5478771"/>
              <a:ext cx="271812" cy="336320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0950" y="446023"/>
            <a:ext cx="1041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0" dirty="0"/>
              <a:t>I</a:t>
            </a:r>
            <a:r>
              <a:rPr spc="-250" dirty="0"/>
              <a:t> </a:t>
            </a:r>
            <a:r>
              <a:rPr spc="-270" dirty="0"/>
              <a:t>Wa</a:t>
            </a:r>
            <a:r>
              <a:rPr spc="-210" dirty="0"/>
              <a:t>n</a:t>
            </a:r>
            <a:r>
              <a:rPr spc="-140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88355" y="5126228"/>
            <a:ext cx="3219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op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er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6381" y="2491355"/>
            <a:ext cx="3974245" cy="24325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850" y="446023"/>
            <a:ext cx="3404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275" dirty="0"/>
              <a:t>m</a:t>
            </a:r>
            <a:r>
              <a:rPr spc="-100" dirty="0"/>
              <a:t>p</a:t>
            </a:r>
            <a:r>
              <a:rPr spc="-145" dirty="0"/>
              <a:t>ed</a:t>
            </a:r>
            <a:r>
              <a:rPr spc="-175" dirty="0"/>
              <a:t>a</a:t>
            </a:r>
            <a:r>
              <a:rPr spc="-180" dirty="0"/>
              <a:t>n</a:t>
            </a:r>
            <a:r>
              <a:rPr spc="-204" dirty="0"/>
              <a:t>ce</a:t>
            </a:r>
            <a:r>
              <a:rPr spc="-235" dirty="0"/>
              <a:t> </a:t>
            </a:r>
            <a:r>
              <a:rPr spc="-145" dirty="0"/>
              <a:t>M</a:t>
            </a:r>
            <a:r>
              <a:rPr spc="-80" dirty="0"/>
              <a:t>i</a:t>
            </a:r>
            <a:r>
              <a:rPr spc="-235" dirty="0"/>
              <a:t>s</a:t>
            </a:r>
            <a:r>
              <a:rPr spc="-275" dirty="0"/>
              <a:t>m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185" dirty="0"/>
              <a:t>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03850" y="3803650"/>
            <a:ext cx="1536700" cy="1384300"/>
            <a:chOff x="5403850" y="3803650"/>
            <a:chExt cx="1536700" cy="1384300"/>
          </a:xfrm>
        </p:grpSpPr>
        <p:sp>
          <p:nvSpPr>
            <p:cNvPr id="4" name="object 4"/>
            <p:cNvSpPr/>
            <p:nvPr/>
          </p:nvSpPr>
          <p:spPr>
            <a:xfrm>
              <a:off x="5410200" y="3809999"/>
              <a:ext cx="1524000" cy="365760"/>
            </a:xfrm>
            <a:custGeom>
              <a:avLst/>
              <a:gdLst/>
              <a:ahLst/>
              <a:cxnLst/>
              <a:rect l="l" t="t" r="r" b="b"/>
              <a:pathLst>
                <a:path w="1524000" h="365760">
                  <a:moveTo>
                    <a:pt x="1524000" y="0"/>
                  </a:moveTo>
                  <a:lnTo>
                    <a:pt x="84667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846670" y="365760"/>
                  </a:lnTo>
                  <a:lnTo>
                    <a:pt x="1524000" y="365760"/>
                  </a:lnTo>
                  <a:lnTo>
                    <a:pt x="1524000" y="167652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0200" y="4175759"/>
              <a:ext cx="1524000" cy="366395"/>
            </a:xfrm>
            <a:custGeom>
              <a:avLst/>
              <a:gdLst/>
              <a:ahLst/>
              <a:cxnLst/>
              <a:rect l="l" t="t" r="r" b="b"/>
              <a:pathLst>
                <a:path w="1524000" h="366395">
                  <a:moveTo>
                    <a:pt x="1524000" y="0"/>
                  </a:moveTo>
                  <a:lnTo>
                    <a:pt x="846670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846670" y="365772"/>
                  </a:lnTo>
                  <a:lnTo>
                    <a:pt x="1524000" y="365772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D0D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10200" y="4541519"/>
              <a:ext cx="1524000" cy="640080"/>
            </a:xfrm>
            <a:custGeom>
              <a:avLst/>
              <a:gdLst/>
              <a:ahLst/>
              <a:cxnLst/>
              <a:rect l="l" t="t" r="r" b="b"/>
              <a:pathLst>
                <a:path w="1524000" h="640079">
                  <a:moveTo>
                    <a:pt x="1524000" y="0"/>
                  </a:moveTo>
                  <a:lnTo>
                    <a:pt x="846670" y="0"/>
                  </a:lnTo>
                  <a:lnTo>
                    <a:pt x="0" y="0"/>
                  </a:lnTo>
                  <a:lnTo>
                    <a:pt x="0" y="640080"/>
                  </a:lnTo>
                  <a:lnTo>
                    <a:pt x="846670" y="640080"/>
                  </a:lnTo>
                  <a:lnTo>
                    <a:pt x="1524000" y="64008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E9ED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56867" y="3803650"/>
              <a:ext cx="0" cy="1384300"/>
            </a:xfrm>
            <a:custGeom>
              <a:avLst/>
              <a:gdLst/>
              <a:ahLst/>
              <a:cxnLst/>
              <a:rect l="l" t="t" r="r" b="b"/>
              <a:pathLst>
                <a:path h="1384300">
                  <a:moveTo>
                    <a:pt x="0" y="0"/>
                  </a:moveTo>
                  <a:lnTo>
                    <a:pt x="0" y="13843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03850" y="4175759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>
                  <a:moveTo>
                    <a:pt x="0" y="0"/>
                  </a:moveTo>
                  <a:lnTo>
                    <a:pt x="15367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03850" y="4541519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>
                  <a:moveTo>
                    <a:pt x="0" y="0"/>
                  </a:moveTo>
                  <a:lnTo>
                    <a:pt x="15367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10200" y="3803650"/>
              <a:ext cx="0" cy="1384300"/>
            </a:xfrm>
            <a:custGeom>
              <a:avLst/>
              <a:gdLst/>
              <a:ahLst/>
              <a:cxnLst/>
              <a:rect l="l" t="t" r="r" b="b"/>
              <a:pathLst>
                <a:path h="1384300">
                  <a:moveTo>
                    <a:pt x="0" y="0"/>
                  </a:moveTo>
                  <a:lnTo>
                    <a:pt x="0" y="13843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03850" y="3810000"/>
              <a:ext cx="1530350" cy="1377950"/>
            </a:xfrm>
            <a:custGeom>
              <a:avLst/>
              <a:gdLst/>
              <a:ahLst/>
              <a:cxnLst/>
              <a:rect l="l" t="t" r="r" b="b"/>
              <a:pathLst>
                <a:path w="1530350" h="1377950">
                  <a:moveTo>
                    <a:pt x="1530350" y="167640"/>
                  </a:moveTo>
                  <a:lnTo>
                    <a:pt x="1530350" y="1377950"/>
                  </a:lnTo>
                </a:path>
                <a:path w="1530350" h="1377950">
                  <a:moveTo>
                    <a:pt x="0" y="0"/>
                  </a:moveTo>
                  <a:lnTo>
                    <a:pt x="130175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03850" y="5181600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>
                  <a:moveTo>
                    <a:pt x="0" y="0"/>
                  </a:moveTo>
                  <a:lnTo>
                    <a:pt x="15367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251450" y="1670050"/>
            <a:ext cx="2832100" cy="2313940"/>
            <a:chOff x="5251450" y="1670050"/>
            <a:chExt cx="2832100" cy="2313940"/>
          </a:xfrm>
        </p:grpSpPr>
        <p:sp>
          <p:nvSpPr>
            <p:cNvPr id="14" name="object 14"/>
            <p:cNvSpPr/>
            <p:nvPr/>
          </p:nvSpPr>
          <p:spPr>
            <a:xfrm>
              <a:off x="5257800" y="2407919"/>
              <a:ext cx="1524000" cy="366395"/>
            </a:xfrm>
            <a:custGeom>
              <a:avLst/>
              <a:gdLst/>
              <a:ahLst/>
              <a:cxnLst/>
              <a:rect l="l" t="t" r="r" b="b"/>
              <a:pathLst>
                <a:path w="1524000" h="366394">
                  <a:moveTo>
                    <a:pt x="1524000" y="0"/>
                  </a:moveTo>
                  <a:lnTo>
                    <a:pt x="762000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762000" y="365772"/>
                  </a:lnTo>
                  <a:lnTo>
                    <a:pt x="1524000" y="365772"/>
                  </a:lnTo>
                  <a:lnTo>
                    <a:pt x="1524000" y="10668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E9ED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57800" y="2773679"/>
              <a:ext cx="1524000" cy="365760"/>
            </a:xfrm>
            <a:custGeom>
              <a:avLst/>
              <a:gdLst/>
              <a:ahLst/>
              <a:cxnLst/>
              <a:rect l="l" t="t" r="r" b="b"/>
              <a:pathLst>
                <a:path w="1524000" h="365760">
                  <a:moveTo>
                    <a:pt x="1524000" y="0"/>
                  </a:moveTo>
                  <a:lnTo>
                    <a:pt x="76200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762000" y="365760"/>
                  </a:lnTo>
                  <a:lnTo>
                    <a:pt x="1524000" y="365760"/>
                  </a:lnTo>
                  <a:lnTo>
                    <a:pt x="1524000" y="10668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D0D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51450" y="2407919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>
                  <a:moveTo>
                    <a:pt x="0" y="0"/>
                  </a:moveTo>
                  <a:lnTo>
                    <a:pt x="15367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51450" y="2773680"/>
              <a:ext cx="1454150" cy="0"/>
            </a:xfrm>
            <a:custGeom>
              <a:avLst/>
              <a:gdLst/>
              <a:ahLst/>
              <a:cxnLst/>
              <a:rect l="l" t="t" r="r" b="b"/>
              <a:pathLst>
                <a:path w="1454150">
                  <a:moveTo>
                    <a:pt x="0" y="0"/>
                  </a:moveTo>
                  <a:lnTo>
                    <a:pt x="145415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57800" y="1670050"/>
              <a:ext cx="0" cy="1475740"/>
            </a:xfrm>
            <a:custGeom>
              <a:avLst/>
              <a:gdLst/>
              <a:ahLst/>
              <a:cxnLst/>
              <a:rect l="l" t="t" r="r" b="b"/>
              <a:pathLst>
                <a:path h="1475739">
                  <a:moveTo>
                    <a:pt x="0" y="0"/>
                  </a:moveTo>
                  <a:lnTo>
                    <a:pt x="0" y="147574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51450" y="1670050"/>
              <a:ext cx="1530350" cy="1469390"/>
            </a:xfrm>
            <a:custGeom>
              <a:avLst/>
              <a:gdLst/>
              <a:ahLst/>
              <a:cxnLst/>
              <a:rect l="l" t="t" r="r" b="b"/>
              <a:pathLst>
                <a:path w="1530350" h="1469389">
                  <a:moveTo>
                    <a:pt x="1530350" y="0"/>
                  </a:moveTo>
                  <a:lnTo>
                    <a:pt x="1530350" y="844550"/>
                  </a:lnTo>
                </a:path>
                <a:path w="1530350" h="1469389">
                  <a:moveTo>
                    <a:pt x="0" y="1469389"/>
                  </a:moveTo>
                  <a:lnTo>
                    <a:pt x="1454150" y="146938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67600" y="2514600"/>
              <a:ext cx="609600" cy="365760"/>
            </a:xfrm>
            <a:custGeom>
              <a:avLst/>
              <a:gdLst/>
              <a:ahLst/>
              <a:cxnLst/>
              <a:rect l="l" t="t" r="r" b="b"/>
              <a:pathLst>
                <a:path w="609600" h="365760">
                  <a:moveTo>
                    <a:pt x="6096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609600" y="36576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67600" y="2880360"/>
              <a:ext cx="609600" cy="365760"/>
            </a:xfrm>
            <a:custGeom>
              <a:avLst/>
              <a:gdLst/>
              <a:ahLst/>
              <a:cxnLst/>
              <a:rect l="l" t="t" r="r" b="b"/>
              <a:pathLst>
                <a:path w="609600" h="365760">
                  <a:moveTo>
                    <a:pt x="6096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609600" y="36576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0D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67600" y="3246119"/>
              <a:ext cx="609600" cy="365760"/>
            </a:xfrm>
            <a:custGeom>
              <a:avLst/>
              <a:gdLst/>
              <a:ahLst/>
              <a:cxnLst/>
              <a:rect l="l" t="t" r="r" b="b"/>
              <a:pathLst>
                <a:path w="609600" h="365760">
                  <a:moveTo>
                    <a:pt x="6096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609600" y="36576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E9ED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67600" y="3611879"/>
              <a:ext cx="609600" cy="365760"/>
            </a:xfrm>
            <a:custGeom>
              <a:avLst/>
              <a:gdLst/>
              <a:ahLst/>
              <a:cxnLst/>
              <a:rect l="l" t="t" r="r" b="b"/>
              <a:pathLst>
                <a:path w="609600" h="365760">
                  <a:moveTo>
                    <a:pt x="6096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609600" y="36576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0D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99250" y="2880360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0" y="0"/>
                  </a:moveTo>
                  <a:lnTo>
                    <a:pt x="13843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99250" y="3246119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0" y="0"/>
                  </a:moveTo>
                  <a:lnTo>
                    <a:pt x="13843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99250" y="3611879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0" y="0"/>
                  </a:moveTo>
                  <a:lnTo>
                    <a:pt x="13843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77200" y="2508250"/>
              <a:ext cx="0" cy="1475740"/>
            </a:xfrm>
            <a:custGeom>
              <a:avLst/>
              <a:gdLst/>
              <a:ahLst/>
              <a:cxnLst/>
              <a:rect l="l" t="t" r="r" b="b"/>
              <a:pathLst>
                <a:path h="1475739">
                  <a:moveTo>
                    <a:pt x="0" y="0"/>
                  </a:moveTo>
                  <a:lnTo>
                    <a:pt x="0" y="147574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5257800" y="1670050"/>
          <a:ext cx="2550794" cy="3723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x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6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name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10" dirty="0">
                          <a:latin typeface="Tahoma" panose="020B0604030504040204"/>
                          <a:cs typeface="Tahoma" panose="020B0604030504040204"/>
                        </a:rPr>
                        <a:t>Abc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2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Xyz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tagId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416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x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95" dirty="0">
                          <a:latin typeface="Tahoma" panose="020B0604030504040204"/>
                          <a:cs typeface="Tahoma" panose="020B0604030504040204"/>
                        </a:rPr>
                        <a:t>33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95" dirty="0">
                          <a:latin typeface="Tahoma" panose="020B0604030504040204"/>
                          <a:cs typeface="Tahoma" panose="020B0604030504040204"/>
                        </a:rPr>
                        <a:t>34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2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marL="243205">
                        <a:lnSpc>
                          <a:spcPct val="100000"/>
                        </a:lnSpc>
                        <a:spcBef>
                          <a:spcPts val="18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gId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233045" marB="0"/>
                </a:tc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1835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tag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233045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95" dirty="0">
                          <a:latin typeface="Tahoma" panose="020B0604030504040204"/>
                          <a:cs typeface="Tahoma" panose="020B0604030504040204"/>
                        </a:rPr>
                        <a:t>33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2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2432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95" dirty="0">
                          <a:latin typeface="Tahoma" panose="020B0604030504040204"/>
                          <a:cs typeface="Tahoma" panose="020B0604030504040204"/>
                        </a:rPr>
                        <a:t>33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solidFill>
                      <a:srgbClr val="D0D8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10" dirty="0">
                          <a:latin typeface="Tahoma" panose="020B0604030504040204"/>
                          <a:cs typeface="Tahoma" panose="020B0604030504040204"/>
                        </a:rPr>
                        <a:t>‘red’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2432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95" dirty="0">
                          <a:latin typeface="Tahoma" panose="020B0604030504040204"/>
                          <a:cs typeface="Tahoma" panose="020B0604030504040204"/>
                        </a:rPr>
                        <a:t>34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solidFill>
                      <a:srgbClr val="E9EDF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25120" marR="6172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‘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b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e   </a:t>
                      </a:r>
                      <a:r>
                        <a:rPr sz="1800" b="1" spc="-75" dirty="0">
                          <a:latin typeface="Tahoma" panose="020B0604030504040204"/>
                          <a:cs typeface="Tahoma" panose="020B0604030504040204"/>
                        </a:rPr>
                        <a:t>’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446531" y="2743200"/>
            <a:ext cx="3515995" cy="16002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90805">
              <a:lnSpc>
                <a:spcPct val="100000"/>
              </a:lnSpc>
            </a:pPr>
            <a:r>
              <a:rPr sz="2000" b="1" spc="-484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ppl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805">
              <a:lnSpc>
                <a:spcPct val="100000"/>
              </a:lnSpc>
              <a:spcBef>
                <a:spcPts val="480"/>
              </a:spcBef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645" dirty="0">
                <a:latin typeface="Tahoma" panose="020B0604030504040204"/>
                <a:cs typeface="Tahoma" panose="020B0604030504040204"/>
              </a:rPr>
              <a:t>{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;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str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10" dirty="0">
                <a:latin typeface="Tahoma" panose="020B0604030504040204"/>
                <a:cs typeface="Tahoma" panose="020B0604030504040204"/>
              </a:rPr>
              <a:t>[</a:t>
            </a:r>
            <a:r>
              <a:rPr sz="2000" b="1" spc="-305" dirty="0">
                <a:latin typeface="Tahoma" panose="020B0604030504040204"/>
                <a:cs typeface="Tahoma" panose="020B0604030504040204"/>
              </a:rPr>
              <a:t>]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gs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;</a:t>
            </a:r>
            <a:r>
              <a:rPr sz="2000" b="1" spc="-645" dirty="0">
                <a:latin typeface="Tahoma" panose="020B0604030504040204"/>
                <a:cs typeface="Tahoma" panose="020B0604030504040204"/>
              </a:rPr>
              <a:t>}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699250" y="2514600"/>
            <a:ext cx="1384300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0" y="0"/>
                </a:moveTo>
                <a:lnTo>
                  <a:pt x="13843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99250" y="3977640"/>
            <a:ext cx="1384300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0" y="0"/>
                </a:moveTo>
                <a:lnTo>
                  <a:pt x="13843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43400" y="1752600"/>
            <a:ext cx="0" cy="3657600"/>
          </a:xfrm>
          <a:custGeom>
            <a:avLst/>
            <a:gdLst/>
            <a:ahLst/>
            <a:cxnLst/>
            <a:rect l="l" t="t" r="r" b="b"/>
            <a:pathLst>
              <a:path h="3657600">
                <a:moveTo>
                  <a:pt x="0" y="0"/>
                </a:moveTo>
                <a:lnTo>
                  <a:pt x="0" y="3657600"/>
                </a:lnTo>
              </a:path>
            </a:pathLst>
          </a:custGeom>
          <a:ln w="762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2475" y="3249555"/>
            <a:ext cx="1849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marR="5080" indent="-139065"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latin typeface="Tahoma" panose="020B0604030504040204"/>
                <a:cs typeface="Tahoma" panose="020B0604030504040204"/>
              </a:rPr>
              <a:t>M</a:t>
            </a:r>
            <a:r>
              <a:rPr sz="1800" b="1" spc="-140" dirty="0">
                <a:latin typeface="Tahoma" panose="020B0604030504040204"/>
                <a:cs typeface="Tahoma" panose="020B0604030504040204"/>
              </a:rPr>
              <a:t>y</a:t>
            </a:r>
            <a:r>
              <a:rPr sz="18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1800" b="1" spc="-85" dirty="0">
                <a:latin typeface="Tahoma" panose="020B0604030504040204"/>
                <a:cs typeface="Tahoma" panose="020B0604030504040204"/>
              </a:rPr>
              <a:t>b</a:t>
            </a:r>
            <a:r>
              <a:rPr sz="1800" b="1" spc="-155" dirty="0">
                <a:latin typeface="Tahoma" panose="020B0604030504040204"/>
                <a:cs typeface="Tahoma" panose="020B0604030504040204"/>
              </a:rPr>
              <a:t>je</a:t>
            </a:r>
            <a:r>
              <a:rPr sz="18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18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1800" b="1" spc="-180" dirty="0">
                <a:latin typeface="Tahoma" panose="020B0604030504040204"/>
                <a:cs typeface="Tahoma" panose="020B0604030504040204"/>
              </a:rPr>
              <a:t>s</a:t>
            </a:r>
            <a:r>
              <a:rPr sz="18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70" dirty="0">
                <a:latin typeface="Tahoma" panose="020B0604030504040204"/>
                <a:cs typeface="Tahoma" panose="020B0604030504040204"/>
              </a:rPr>
              <a:t>a</a:t>
            </a:r>
            <a:r>
              <a:rPr sz="1800" b="1" spc="-160" dirty="0">
                <a:latin typeface="Tahoma" panose="020B0604030504040204"/>
                <a:cs typeface="Tahoma" panose="020B0604030504040204"/>
              </a:rPr>
              <a:t>r</a:t>
            </a:r>
            <a:r>
              <a:rPr sz="1800" b="1" spc="-140" dirty="0">
                <a:latin typeface="Tahoma" panose="020B0604030504040204"/>
                <a:cs typeface="Tahoma" panose="020B0604030504040204"/>
              </a:rPr>
              <a:t>e</a:t>
            </a:r>
            <a:r>
              <a:rPr sz="18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25" dirty="0">
                <a:latin typeface="Tahoma" panose="020B0604030504040204"/>
                <a:cs typeface="Tahoma" panose="020B0604030504040204"/>
              </a:rPr>
              <a:t>n</a:t>
            </a:r>
            <a:r>
              <a:rPr sz="1800" b="1" spc="-100" dirty="0">
                <a:latin typeface="Tahoma" panose="020B0604030504040204"/>
                <a:cs typeface="Tahoma" panose="020B0604030504040204"/>
              </a:rPr>
              <a:t>ot  t</a:t>
            </a:r>
            <a:r>
              <a:rPr sz="1800" b="1" spc="-130" dirty="0">
                <a:latin typeface="Tahoma" panose="020B0604030504040204"/>
                <a:cs typeface="Tahoma" panose="020B0604030504040204"/>
              </a:rPr>
              <a:t>ab</a:t>
            </a:r>
            <a:r>
              <a:rPr sz="1800" b="1" spc="-80" dirty="0">
                <a:latin typeface="Tahoma" panose="020B0604030504040204"/>
                <a:cs typeface="Tahoma" panose="020B0604030504040204"/>
              </a:rPr>
              <a:t>l</a:t>
            </a:r>
            <a:r>
              <a:rPr sz="18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1800" b="1" spc="-180" dirty="0">
                <a:latin typeface="Tahoma" panose="020B0604030504040204"/>
                <a:cs typeface="Tahoma" panose="020B0604030504040204"/>
              </a:rPr>
              <a:t>s</a:t>
            </a:r>
            <a:r>
              <a:rPr sz="18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45" dirty="0">
                <a:latin typeface="Tahoma" panose="020B0604030504040204"/>
                <a:cs typeface="Tahoma" panose="020B0604030504040204"/>
              </a:rPr>
              <a:t>a</a:t>
            </a:r>
            <a:r>
              <a:rPr sz="1800" b="1" spc="-150" dirty="0">
                <a:latin typeface="Tahoma" panose="020B0604030504040204"/>
                <a:cs typeface="Tahoma" panose="020B0604030504040204"/>
              </a:rPr>
              <a:t>n</a:t>
            </a:r>
            <a:r>
              <a:rPr sz="1800" b="1" spc="-90" dirty="0">
                <a:latin typeface="Tahoma" panose="020B0604030504040204"/>
                <a:cs typeface="Tahoma" panose="020B0604030504040204"/>
              </a:rPr>
              <a:t>d</a:t>
            </a:r>
            <a:r>
              <a:rPr sz="1800" b="1" spc="-160" dirty="0">
                <a:latin typeface="Tahoma" panose="020B0604030504040204"/>
                <a:cs typeface="Tahoma" panose="020B0604030504040204"/>
              </a:rPr>
              <a:t> r</a:t>
            </a:r>
            <a:r>
              <a:rPr sz="18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18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1800" b="1" spc="-180" dirty="0">
                <a:latin typeface="Tahoma" panose="020B0604030504040204"/>
                <a:cs typeface="Tahoma" panose="020B0604030504040204"/>
              </a:rPr>
              <a:t>s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4446" y="1126990"/>
            <a:ext cx="1534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95" dirty="0">
                <a:latin typeface="Tahoma" panose="020B0604030504040204"/>
                <a:cs typeface="Tahoma" panose="020B0604030504040204"/>
              </a:rPr>
              <a:t>I</a:t>
            </a:r>
            <a:r>
              <a:rPr sz="1800" b="1" spc="-165" dirty="0">
                <a:latin typeface="Tahoma" panose="020B0604030504040204"/>
                <a:cs typeface="Tahoma" panose="020B0604030504040204"/>
              </a:rPr>
              <a:t>’</a:t>
            </a:r>
            <a:r>
              <a:rPr sz="1800" b="1" spc="-195" dirty="0">
                <a:latin typeface="Tahoma" panose="020B0604030504040204"/>
                <a:cs typeface="Tahoma" panose="020B0604030504040204"/>
              </a:rPr>
              <a:t>m</a:t>
            </a:r>
            <a:r>
              <a:rPr sz="18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65" dirty="0">
                <a:latin typeface="Tahoma" panose="020B0604030504040204"/>
                <a:cs typeface="Tahoma" panose="020B0604030504040204"/>
              </a:rPr>
              <a:t>a</a:t>
            </a:r>
            <a:r>
              <a:rPr sz="18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1800" b="1" spc="-150" dirty="0">
                <a:latin typeface="Tahoma" panose="020B0604030504040204"/>
                <a:cs typeface="Tahoma" panose="020B0604030504040204"/>
              </a:rPr>
              <a:t>e</a:t>
            </a:r>
            <a:r>
              <a:rPr sz="1800" b="1" spc="-165" dirty="0">
                <a:latin typeface="Tahoma" panose="020B0604030504040204"/>
                <a:cs typeface="Tahoma" panose="020B0604030504040204"/>
              </a:rPr>
              <a:t>v</a:t>
            </a:r>
            <a:r>
              <a:rPr sz="18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1800" b="1" spc="-70" dirty="0">
                <a:latin typeface="Tahoma" panose="020B0604030504040204"/>
                <a:cs typeface="Tahoma" panose="020B0604030504040204"/>
              </a:rPr>
              <a:t>l</a:t>
            </a:r>
            <a:r>
              <a:rPr sz="18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1800" b="1" spc="-80" dirty="0">
                <a:latin typeface="Tahoma" panose="020B0604030504040204"/>
                <a:cs typeface="Tahoma" panose="020B0604030504040204"/>
              </a:rPr>
              <a:t>p</a:t>
            </a:r>
            <a:r>
              <a:rPr sz="1800" b="1" spc="-150" dirty="0">
                <a:latin typeface="Tahoma" panose="020B0604030504040204"/>
                <a:cs typeface="Tahoma" panose="020B0604030504040204"/>
              </a:rPr>
              <a:t>er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0833" y="5335856"/>
            <a:ext cx="1849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8955" marR="5080" indent="-516890"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latin typeface="Tahoma" panose="020B0604030504040204"/>
                <a:cs typeface="Tahoma" panose="020B0604030504040204"/>
              </a:rPr>
              <a:t>M</a:t>
            </a:r>
            <a:r>
              <a:rPr sz="1800" b="1" spc="-140" dirty="0">
                <a:latin typeface="Tahoma" panose="020B0604030504040204"/>
                <a:cs typeface="Tahoma" panose="020B0604030504040204"/>
              </a:rPr>
              <a:t>y</a:t>
            </a:r>
            <a:r>
              <a:rPr sz="18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1800" b="1" spc="-85" dirty="0">
                <a:latin typeface="Tahoma" panose="020B0604030504040204"/>
                <a:cs typeface="Tahoma" panose="020B0604030504040204"/>
              </a:rPr>
              <a:t>b</a:t>
            </a:r>
            <a:r>
              <a:rPr sz="1800" b="1" spc="-155" dirty="0">
                <a:latin typeface="Tahoma" panose="020B0604030504040204"/>
                <a:cs typeface="Tahoma" panose="020B0604030504040204"/>
              </a:rPr>
              <a:t>je</a:t>
            </a:r>
            <a:r>
              <a:rPr sz="18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18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1800" b="1" spc="-180" dirty="0">
                <a:latin typeface="Tahoma" panose="020B0604030504040204"/>
                <a:cs typeface="Tahoma" panose="020B0604030504040204"/>
              </a:rPr>
              <a:t>s</a:t>
            </a:r>
            <a:r>
              <a:rPr sz="18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70" dirty="0">
                <a:latin typeface="Tahoma" panose="020B0604030504040204"/>
                <a:cs typeface="Tahoma" panose="020B0604030504040204"/>
              </a:rPr>
              <a:t>a</a:t>
            </a:r>
            <a:r>
              <a:rPr sz="1800" b="1" spc="-160" dirty="0">
                <a:latin typeface="Tahoma" panose="020B0604030504040204"/>
                <a:cs typeface="Tahoma" panose="020B0604030504040204"/>
              </a:rPr>
              <a:t>r</a:t>
            </a:r>
            <a:r>
              <a:rPr sz="1800" b="1" spc="-140" dirty="0">
                <a:latin typeface="Tahoma" panose="020B0604030504040204"/>
                <a:cs typeface="Tahoma" panose="020B0604030504040204"/>
              </a:rPr>
              <a:t>e</a:t>
            </a:r>
            <a:r>
              <a:rPr sz="18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25" dirty="0">
                <a:latin typeface="Tahoma" panose="020B0604030504040204"/>
                <a:cs typeface="Tahoma" panose="020B0604030504040204"/>
              </a:rPr>
              <a:t>n</a:t>
            </a:r>
            <a:r>
              <a:rPr sz="18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1800" b="1" spc="-95" dirty="0">
                <a:latin typeface="Tahoma" panose="020B0604030504040204"/>
                <a:cs typeface="Tahoma" panose="020B0604030504040204"/>
              </a:rPr>
              <a:t>t  </a:t>
            </a:r>
            <a:r>
              <a:rPr sz="1800" b="1" spc="-135" dirty="0">
                <a:latin typeface="Tahoma" panose="020B0604030504040204"/>
                <a:cs typeface="Tahoma" panose="020B0604030504040204"/>
              </a:rPr>
              <a:t>uniform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7691" y="446023"/>
            <a:ext cx="3926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N</a:t>
            </a:r>
            <a:r>
              <a:rPr spc="-114" dirty="0"/>
              <a:t>o</a:t>
            </a:r>
            <a:r>
              <a:rPr spc="-250" dirty="0"/>
              <a:t> </a:t>
            </a:r>
            <a:r>
              <a:rPr spc="-565" dirty="0"/>
              <a:t>I</a:t>
            </a:r>
            <a:r>
              <a:rPr spc="-275" dirty="0"/>
              <a:t>m</a:t>
            </a:r>
            <a:r>
              <a:rPr spc="-100" dirty="0"/>
              <a:t>p</a:t>
            </a:r>
            <a:r>
              <a:rPr spc="-145" dirty="0"/>
              <a:t>ed</a:t>
            </a:r>
            <a:r>
              <a:rPr spc="-175" dirty="0"/>
              <a:t>a</a:t>
            </a:r>
            <a:r>
              <a:rPr spc="-180" dirty="0"/>
              <a:t>n</a:t>
            </a:r>
            <a:r>
              <a:rPr spc="-204" dirty="0"/>
              <a:t>ce</a:t>
            </a:r>
            <a:r>
              <a:rPr spc="-235" dirty="0"/>
              <a:t> </a:t>
            </a:r>
            <a:r>
              <a:rPr spc="-145" dirty="0"/>
              <a:t>M</a:t>
            </a:r>
            <a:r>
              <a:rPr spc="-80" dirty="0"/>
              <a:t>i</a:t>
            </a:r>
            <a:r>
              <a:rPr spc="-235" dirty="0"/>
              <a:t>s</a:t>
            </a:r>
            <a:r>
              <a:rPr spc="-275" dirty="0"/>
              <a:t>m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185" dirty="0"/>
              <a:t>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900" y="1600200"/>
            <a:ext cx="6172200" cy="39624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//</a:t>
            </a:r>
            <a:r>
              <a:rPr sz="18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your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application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code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class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Foo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int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x;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[] tags;}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//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mongo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document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for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Foo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x: 1,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tags: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[‘abc’,’xyz’]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0950" y="446023"/>
            <a:ext cx="1041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0" dirty="0"/>
              <a:t>I</a:t>
            </a:r>
            <a:r>
              <a:rPr spc="-250" dirty="0"/>
              <a:t> </a:t>
            </a:r>
            <a:r>
              <a:rPr spc="-270" dirty="0"/>
              <a:t>Wa</a:t>
            </a:r>
            <a:r>
              <a:rPr spc="-210" dirty="0"/>
              <a:t>n</a:t>
            </a:r>
            <a:r>
              <a:rPr spc="-140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5126228"/>
            <a:ext cx="15011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9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il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1" y="1042572"/>
            <a:ext cx="6248400" cy="58154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Scalability</a:t>
            </a:r>
            <a:r>
              <a:rPr spc="-254" dirty="0"/>
              <a:t> </a:t>
            </a:r>
            <a:r>
              <a:rPr spc="-270" dirty="0"/>
              <a:t>Issues</a:t>
            </a:r>
            <a:r>
              <a:rPr spc="-254" dirty="0"/>
              <a:t> </a:t>
            </a:r>
            <a:r>
              <a:rPr spc="-385" dirty="0"/>
              <a:t>–</a:t>
            </a:r>
            <a:r>
              <a:rPr spc="-250" dirty="0"/>
              <a:t> </a:t>
            </a:r>
            <a:r>
              <a:rPr spc="-165" dirty="0"/>
              <a:t>Relational</a:t>
            </a:r>
            <a:r>
              <a:rPr spc="-254" dirty="0"/>
              <a:t> </a:t>
            </a:r>
            <a:r>
              <a:rPr spc="-165" dirty="0"/>
              <a:t>Style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75400" y="2578100"/>
            <a:ext cx="1651000" cy="1122680"/>
            <a:chOff x="6375400" y="2578100"/>
            <a:chExt cx="1651000" cy="1122680"/>
          </a:xfrm>
        </p:grpSpPr>
        <p:sp>
          <p:nvSpPr>
            <p:cNvPr id="4" name="object 4"/>
            <p:cNvSpPr/>
            <p:nvPr/>
          </p:nvSpPr>
          <p:spPr>
            <a:xfrm>
              <a:off x="6400800" y="2590799"/>
              <a:ext cx="1600200" cy="365760"/>
            </a:xfrm>
            <a:custGeom>
              <a:avLst/>
              <a:gdLst/>
              <a:ahLst/>
              <a:cxnLst/>
              <a:rect l="l" t="t" r="r" b="b"/>
              <a:pathLst>
                <a:path w="1600200" h="365760">
                  <a:moveTo>
                    <a:pt x="1600200" y="0"/>
                  </a:moveTo>
                  <a:lnTo>
                    <a:pt x="80010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800100" y="365760"/>
                  </a:lnTo>
                  <a:lnTo>
                    <a:pt x="1600200" y="36576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00800" y="2956559"/>
              <a:ext cx="1600200" cy="365760"/>
            </a:xfrm>
            <a:custGeom>
              <a:avLst/>
              <a:gdLst/>
              <a:ahLst/>
              <a:cxnLst/>
              <a:rect l="l" t="t" r="r" b="b"/>
              <a:pathLst>
                <a:path w="1600200" h="365760">
                  <a:moveTo>
                    <a:pt x="1600200" y="0"/>
                  </a:moveTo>
                  <a:lnTo>
                    <a:pt x="80010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800100" y="365760"/>
                  </a:lnTo>
                  <a:lnTo>
                    <a:pt x="1600200" y="36576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D0D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00800" y="3322319"/>
              <a:ext cx="1600200" cy="366395"/>
            </a:xfrm>
            <a:custGeom>
              <a:avLst/>
              <a:gdLst/>
              <a:ahLst/>
              <a:cxnLst/>
              <a:rect l="l" t="t" r="r" b="b"/>
              <a:pathLst>
                <a:path w="1600200" h="366395">
                  <a:moveTo>
                    <a:pt x="1600200" y="0"/>
                  </a:moveTo>
                  <a:lnTo>
                    <a:pt x="800100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800100" y="365772"/>
                  </a:lnTo>
                  <a:lnTo>
                    <a:pt x="1600200" y="365772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E9ED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0900" y="2584450"/>
              <a:ext cx="0" cy="1109980"/>
            </a:xfrm>
            <a:custGeom>
              <a:avLst/>
              <a:gdLst/>
              <a:ahLst/>
              <a:cxnLst/>
              <a:rect l="l" t="t" r="r" b="b"/>
              <a:pathLst>
                <a:path h="1109979">
                  <a:moveTo>
                    <a:pt x="0" y="0"/>
                  </a:moveTo>
                  <a:lnTo>
                    <a:pt x="0" y="1109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94450" y="2956559"/>
              <a:ext cx="1612900" cy="0"/>
            </a:xfrm>
            <a:custGeom>
              <a:avLst/>
              <a:gdLst/>
              <a:ahLst/>
              <a:cxnLst/>
              <a:rect l="l" t="t" r="r" b="b"/>
              <a:pathLst>
                <a:path w="1612900">
                  <a:moveTo>
                    <a:pt x="0" y="0"/>
                  </a:moveTo>
                  <a:lnTo>
                    <a:pt x="16129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94450" y="3322319"/>
              <a:ext cx="1612900" cy="0"/>
            </a:xfrm>
            <a:custGeom>
              <a:avLst/>
              <a:gdLst/>
              <a:ahLst/>
              <a:cxnLst/>
              <a:rect l="l" t="t" r="r" b="b"/>
              <a:pathLst>
                <a:path w="1612900">
                  <a:moveTo>
                    <a:pt x="0" y="0"/>
                  </a:moveTo>
                  <a:lnTo>
                    <a:pt x="16129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00800" y="2584450"/>
              <a:ext cx="0" cy="1109980"/>
            </a:xfrm>
            <a:custGeom>
              <a:avLst/>
              <a:gdLst/>
              <a:ahLst/>
              <a:cxnLst/>
              <a:rect l="l" t="t" r="r" b="b"/>
              <a:pathLst>
                <a:path h="1109979">
                  <a:moveTo>
                    <a:pt x="0" y="0"/>
                  </a:moveTo>
                  <a:lnTo>
                    <a:pt x="0" y="1109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01000" y="2584450"/>
              <a:ext cx="0" cy="1109980"/>
            </a:xfrm>
            <a:custGeom>
              <a:avLst/>
              <a:gdLst/>
              <a:ahLst/>
              <a:cxnLst/>
              <a:rect l="l" t="t" r="r" b="b"/>
              <a:pathLst>
                <a:path h="1109979">
                  <a:moveTo>
                    <a:pt x="0" y="0"/>
                  </a:moveTo>
                  <a:lnTo>
                    <a:pt x="0" y="1109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94450" y="2590800"/>
              <a:ext cx="1612900" cy="0"/>
            </a:xfrm>
            <a:custGeom>
              <a:avLst/>
              <a:gdLst/>
              <a:ahLst/>
              <a:cxnLst/>
              <a:rect l="l" t="t" r="r" b="b"/>
              <a:pathLst>
                <a:path w="1612900">
                  <a:moveTo>
                    <a:pt x="0" y="0"/>
                  </a:moveTo>
                  <a:lnTo>
                    <a:pt x="16129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94450" y="3688080"/>
              <a:ext cx="1612900" cy="0"/>
            </a:xfrm>
            <a:custGeom>
              <a:avLst/>
              <a:gdLst/>
              <a:ahLst/>
              <a:cxnLst/>
              <a:rect l="l" t="t" r="r" b="b"/>
              <a:pathLst>
                <a:path w="1612900">
                  <a:moveTo>
                    <a:pt x="0" y="0"/>
                  </a:moveTo>
                  <a:lnTo>
                    <a:pt x="16129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479540" y="2613152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Id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79640" y="2613152"/>
            <a:ext cx="607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18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ame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775200" y="2120900"/>
            <a:ext cx="1422400" cy="1122680"/>
            <a:chOff x="4775200" y="2120900"/>
            <a:chExt cx="1422400" cy="1122680"/>
          </a:xfrm>
        </p:grpSpPr>
        <p:sp>
          <p:nvSpPr>
            <p:cNvPr id="17" name="object 17"/>
            <p:cNvSpPr/>
            <p:nvPr/>
          </p:nvSpPr>
          <p:spPr>
            <a:xfrm>
              <a:off x="4800600" y="2133599"/>
              <a:ext cx="1371600" cy="365760"/>
            </a:xfrm>
            <a:custGeom>
              <a:avLst/>
              <a:gdLst/>
              <a:ahLst/>
              <a:cxnLst/>
              <a:rect l="l" t="t" r="r" b="b"/>
              <a:pathLst>
                <a:path w="1371600" h="365760">
                  <a:moveTo>
                    <a:pt x="1371600" y="0"/>
                  </a:moveTo>
                  <a:lnTo>
                    <a:pt x="68580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685800" y="365760"/>
                  </a:lnTo>
                  <a:lnTo>
                    <a:pt x="1371600" y="36576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0600" y="2499359"/>
              <a:ext cx="1371600" cy="365760"/>
            </a:xfrm>
            <a:custGeom>
              <a:avLst/>
              <a:gdLst/>
              <a:ahLst/>
              <a:cxnLst/>
              <a:rect l="l" t="t" r="r" b="b"/>
              <a:pathLst>
                <a:path w="1371600" h="365760">
                  <a:moveTo>
                    <a:pt x="1371600" y="0"/>
                  </a:moveTo>
                  <a:lnTo>
                    <a:pt x="68580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685800" y="365760"/>
                  </a:lnTo>
                  <a:lnTo>
                    <a:pt x="1371600" y="36576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D0D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00600" y="2865119"/>
              <a:ext cx="1371600" cy="366395"/>
            </a:xfrm>
            <a:custGeom>
              <a:avLst/>
              <a:gdLst/>
              <a:ahLst/>
              <a:cxnLst/>
              <a:rect l="l" t="t" r="r" b="b"/>
              <a:pathLst>
                <a:path w="1371600" h="366394">
                  <a:moveTo>
                    <a:pt x="1371600" y="0"/>
                  </a:moveTo>
                  <a:lnTo>
                    <a:pt x="685800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685800" y="365772"/>
                  </a:lnTo>
                  <a:lnTo>
                    <a:pt x="1371600" y="36577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E9ED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86400" y="2127250"/>
              <a:ext cx="0" cy="1109980"/>
            </a:xfrm>
            <a:custGeom>
              <a:avLst/>
              <a:gdLst/>
              <a:ahLst/>
              <a:cxnLst/>
              <a:rect l="l" t="t" r="r" b="b"/>
              <a:pathLst>
                <a:path h="1109980">
                  <a:moveTo>
                    <a:pt x="0" y="0"/>
                  </a:moveTo>
                  <a:lnTo>
                    <a:pt x="0" y="1109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94250" y="2499359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0" y="0"/>
                  </a:moveTo>
                  <a:lnTo>
                    <a:pt x="13843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94250" y="2865119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0" y="0"/>
                  </a:moveTo>
                  <a:lnTo>
                    <a:pt x="13843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00600" y="2127250"/>
              <a:ext cx="0" cy="1109980"/>
            </a:xfrm>
            <a:custGeom>
              <a:avLst/>
              <a:gdLst/>
              <a:ahLst/>
              <a:cxnLst/>
              <a:rect l="l" t="t" r="r" b="b"/>
              <a:pathLst>
                <a:path h="1109980">
                  <a:moveTo>
                    <a:pt x="0" y="0"/>
                  </a:moveTo>
                  <a:lnTo>
                    <a:pt x="0" y="1109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72200" y="2127250"/>
              <a:ext cx="0" cy="1109980"/>
            </a:xfrm>
            <a:custGeom>
              <a:avLst/>
              <a:gdLst/>
              <a:ahLst/>
              <a:cxnLst/>
              <a:rect l="l" t="t" r="r" b="b"/>
              <a:pathLst>
                <a:path h="1109980">
                  <a:moveTo>
                    <a:pt x="0" y="0"/>
                  </a:moveTo>
                  <a:lnTo>
                    <a:pt x="0" y="1109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94250" y="2133600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0" y="0"/>
                  </a:moveTo>
                  <a:lnTo>
                    <a:pt x="13843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94250" y="3230880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0" y="0"/>
                  </a:moveTo>
                  <a:lnTo>
                    <a:pt x="13843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35940" y="1332077"/>
            <a:ext cx="5459095" cy="11239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spa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bl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gi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725"/>
              </a:spcBef>
              <a:tabLst>
                <a:tab pos="685165" algn="l"/>
              </a:tabLst>
            </a:pPr>
            <a:r>
              <a:rPr sz="18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Id	</a:t>
            </a:r>
            <a:r>
              <a:rPr sz="1800" b="1" spc="-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This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232400" y="3797300"/>
            <a:ext cx="1422400" cy="1122680"/>
            <a:chOff x="5232400" y="3797300"/>
            <a:chExt cx="1422400" cy="1122680"/>
          </a:xfrm>
        </p:grpSpPr>
        <p:sp>
          <p:nvSpPr>
            <p:cNvPr id="29" name="object 29"/>
            <p:cNvSpPr/>
            <p:nvPr/>
          </p:nvSpPr>
          <p:spPr>
            <a:xfrm>
              <a:off x="5257800" y="3809999"/>
              <a:ext cx="1371600" cy="365760"/>
            </a:xfrm>
            <a:custGeom>
              <a:avLst/>
              <a:gdLst/>
              <a:ahLst/>
              <a:cxnLst/>
              <a:rect l="l" t="t" r="r" b="b"/>
              <a:pathLst>
                <a:path w="1371600" h="365760">
                  <a:moveTo>
                    <a:pt x="1371600" y="0"/>
                  </a:moveTo>
                  <a:lnTo>
                    <a:pt x="68580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685800" y="365760"/>
                  </a:lnTo>
                  <a:lnTo>
                    <a:pt x="1371600" y="36576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57800" y="4175759"/>
              <a:ext cx="1371600" cy="366395"/>
            </a:xfrm>
            <a:custGeom>
              <a:avLst/>
              <a:gdLst/>
              <a:ahLst/>
              <a:cxnLst/>
              <a:rect l="l" t="t" r="r" b="b"/>
              <a:pathLst>
                <a:path w="1371600" h="366395">
                  <a:moveTo>
                    <a:pt x="1371600" y="0"/>
                  </a:moveTo>
                  <a:lnTo>
                    <a:pt x="685800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685800" y="365772"/>
                  </a:lnTo>
                  <a:lnTo>
                    <a:pt x="1371600" y="36577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D0D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57800" y="4541519"/>
              <a:ext cx="1371600" cy="365760"/>
            </a:xfrm>
            <a:custGeom>
              <a:avLst/>
              <a:gdLst/>
              <a:ahLst/>
              <a:cxnLst/>
              <a:rect l="l" t="t" r="r" b="b"/>
              <a:pathLst>
                <a:path w="1371600" h="365760">
                  <a:moveTo>
                    <a:pt x="1371600" y="0"/>
                  </a:moveTo>
                  <a:lnTo>
                    <a:pt x="68580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685800" y="365760"/>
                  </a:lnTo>
                  <a:lnTo>
                    <a:pt x="1371600" y="36576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E9ED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43600" y="3803650"/>
              <a:ext cx="0" cy="1109980"/>
            </a:xfrm>
            <a:custGeom>
              <a:avLst/>
              <a:gdLst/>
              <a:ahLst/>
              <a:cxnLst/>
              <a:rect l="l" t="t" r="r" b="b"/>
              <a:pathLst>
                <a:path h="1109979">
                  <a:moveTo>
                    <a:pt x="0" y="0"/>
                  </a:moveTo>
                  <a:lnTo>
                    <a:pt x="0" y="1109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51450" y="4175759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0" y="0"/>
                  </a:moveTo>
                  <a:lnTo>
                    <a:pt x="13843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51450" y="4541519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0" y="0"/>
                  </a:moveTo>
                  <a:lnTo>
                    <a:pt x="13843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57800" y="3803650"/>
              <a:ext cx="0" cy="1109980"/>
            </a:xfrm>
            <a:custGeom>
              <a:avLst/>
              <a:gdLst/>
              <a:ahLst/>
              <a:cxnLst/>
              <a:rect l="l" t="t" r="r" b="b"/>
              <a:pathLst>
                <a:path h="1109979">
                  <a:moveTo>
                    <a:pt x="0" y="0"/>
                  </a:moveTo>
                  <a:lnTo>
                    <a:pt x="0" y="1109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29400" y="3803650"/>
              <a:ext cx="0" cy="1109980"/>
            </a:xfrm>
            <a:custGeom>
              <a:avLst/>
              <a:gdLst/>
              <a:ahLst/>
              <a:cxnLst/>
              <a:rect l="l" t="t" r="r" b="b"/>
              <a:pathLst>
                <a:path h="1109979">
                  <a:moveTo>
                    <a:pt x="0" y="0"/>
                  </a:moveTo>
                  <a:lnTo>
                    <a:pt x="0" y="1109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51450" y="3810000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0" y="0"/>
                  </a:moveTo>
                  <a:lnTo>
                    <a:pt x="13843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251450" y="4907280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0" y="0"/>
                  </a:moveTo>
                  <a:lnTo>
                    <a:pt x="13843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336540" y="3832352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sz="1800" b="1" spc="-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800" b="1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80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18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800" b="1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18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at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885941" y="2068576"/>
            <a:ext cx="2961640" cy="2882900"/>
            <a:chOff x="4885941" y="2068576"/>
            <a:chExt cx="2961640" cy="2882900"/>
          </a:xfrm>
        </p:grpSpPr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5941" y="2068576"/>
              <a:ext cx="2961121" cy="288289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6524" y="3200376"/>
              <a:ext cx="1350251" cy="61112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953761" y="2134362"/>
              <a:ext cx="2819400" cy="2743200"/>
            </a:xfrm>
            <a:custGeom>
              <a:avLst/>
              <a:gdLst/>
              <a:ahLst/>
              <a:cxnLst/>
              <a:rect l="l" t="t" r="r" b="b"/>
              <a:pathLst>
                <a:path w="2819400" h="2743200">
                  <a:moveTo>
                    <a:pt x="1693805" y="2717800"/>
                  </a:moveTo>
                  <a:lnTo>
                    <a:pt x="1125594" y="2717800"/>
                  </a:lnTo>
                  <a:lnTo>
                    <a:pt x="1218411" y="2743200"/>
                  </a:lnTo>
                  <a:lnTo>
                    <a:pt x="1600988" y="2743200"/>
                  </a:lnTo>
                  <a:lnTo>
                    <a:pt x="1693805" y="2717800"/>
                  </a:lnTo>
                  <a:close/>
                </a:path>
                <a:path w="2819400" h="2743200">
                  <a:moveTo>
                    <a:pt x="1739414" y="38100"/>
                  </a:moveTo>
                  <a:lnTo>
                    <a:pt x="1079985" y="38100"/>
                  </a:lnTo>
                  <a:lnTo>
                    <a:pt x="946668" y="76200"/>
                  </a:lnTo>
                  <a:lnTo>
                    <a:pt x="903487" y="101600"/>
                  </a:lnTo>
                  <a:lnTo>
                    <a:pt x="819169" y="127000"/>
                  </a:lnTo>
                  <a:lnTo>
                    <a:pt x="778084" y="152400"/>
                  </a:lnTo>
                  <a:lnTo>
                    <a:pt x="737751" y="177800"/>
                  </a:lnTo>
                  <a:lnTo>
                    <a:pt x="698195" y="190500"/>
                  </a:lnTo>
                  <a:lnTo>
                    <a:pt x="659443" y="215900"/>
                  </a:lnTo>
                  <a:lnTo>
                    <a:pt x="621521" y="241300"/>
                  </a:lnTo>
                  <a:lnTo>
                    <a:pt x="584455" y="266700"/>
                  </a:lnTo>
                  <a:lnTo>
                    <a:pt x="548272" y="292100"/>
                  </a:lnTo>
                  <a:lnTo>
                    <a:pt x="512997" y="317500"/>
                  </a:lnTo>
                  <a:lnTo>
                    <a:pt x="478658" y="342900"/>
                  </a:lnTo>
                  <a:lnTo>
                    <a:pt x="445280" y="381000"/>
                  </a:lnTo>
                  <a:lnTo>
                    <a:pt x="412889" y="406400"/>
                  </a:lnTo>
                  <a:lnTo>
                    <a:pt x="381512" y="444500"/>
                  </a:lnTo>
                  <a:lnTo>
                    <a:pt x="351175" y="469900"/>
                  </a:lnTo>
                  <a:lnTo>
                    <a:pt x="321905" y="508000"/>
                  </a:lnTo>
                  <a:lnTo>
                    <a:pt x="293727" y="546100"/>
                  </a:lnTo>
                  <a:lnTo>
                    <a:pt x="266667" y="571500"/>
                  </a:lnTo>
                  <a:lnTo>
                    <a:pt x="240753" y="609600"/>
                  </a:lnTo>
                  <a:lnTo>
                    <a:pt x="216010" y="647700"/>
                  </a:lnTo>
                  <a:lnTo>
                    <a:pt x="192464" y="685800"/>
                  </a:lnTo>
                  <a:lnTo>
                    <a:pt x="170142" y="723900"/>
                  </a:lnTo>
                  <a:lnTo>
                    <a:pt x="149070" y="762000"/>
                  </a:lnTo>
                  <a:lnTo>
                    <a:pt x="129274" y="800100"/>
                  </a:lnTo>
                  <a:lnTo>
                    <a:pt x="110780" y="838200"/>
                  </a:lnTo>
                  <a:lnTo>
                    <a:pt x="93615" y="889000"/>
                  </a:lnTo>
                  <a:lnTo>
                    <a:pt x="77805" y="927100"/>
                  </a:lnTo>
                  <a:lnTo>
                    <a:pt x="63376" y="965200"/>
                  </a:lnTo>
                  <a:lnTo>
                    <a:pt x="50355" y="1016000"/>
                  </a:lnTo>
                  <a:lnTo>
                    <a:pt x="38767" y="1054100"/>
                  </a:lnTo>
                  <a:lnTo>
                    <a:pt x="28639" y="1104900"/>
                  </a:lnTo>
                  <a:lnTo>
                    <a:pt x="19998" y="1143000"/>
                  </a:lnTo>
                  <a:lnTo>
                    <a:pt x="12868" y="1193800"/>
                  </a:lnTo>
                  <a:lnTo>
                    <a:pt x="7278" y="1231900"/>
                  </a:lnTo>
                  <a:lnTo>
                    <a:pt x="3252" y="1282700"/>
                  </a:lnTo>
                  <a:lnTo>
                    <a:pt x="817" y="1333500"/>
                  </a:lnTo>
                  <a:lnTo>
                    <a:pt x="0" y="1371600"/>
                  </a:lnTo>
                  <a:lnTo>
                    <a:pt x="817" y="1422400"/>
                  </a:lnTo>
                  <a:lnTo>
                    <a:pt x="3252" y="1473200"/>
                  </a:lnTo>
                  <a:lnTo>
                    <a:pt x="7278" y="1524000"/>
                  </a:lnTo>
                  <a:lnTo>
                    <a:pt x="12868" y="1562100"/>
                  </a:lnTo>
                  <a:lnTo>
                    <a:pt x="19998" y="1612900"/>
                  </a:lnTo>
                  <a:lnTo>
                    <a:pt x="28639" y="1651000"/>
                  </a:lnTo>
                  <a:lnTo>
                    <a:pt x="38767" y="1701800"/>
                  </a:lnTo>
                  <a:lnTo>
                    <a:pt x="50355" y="1739900"/>
                  </a:lnTo>
                  <a:lnTo>
                    <a:pt x="63376" y="1790700"/>
                  </a:lnTo>
                  <a:lnTo>
                    <a:pt x="77805" y="1828800"/>
                  </a:lnTo>
                  <a:lnTo>
                    <a:pt x="93615" y="1866900"/>
                  </a:lnTo>
                  <a:lnTo>
                    <a:pt x="110780" y="1917700"/>
                  </a:lnTo>
                  <a:lnTo>
                    <a:pt x="129274" y="1955800"/>
                  </a:lnTo>
                  <a:lnTo>
                    <a:pt x="149070" y="1993900"/>
                  </a:lnTo>
                  <a:lnTo>
                    <a:pt x="170142" y="2032000"/>
                  </a:lnTo>
                  <a:lnTo>
                    <a:pt x="192464" y="2070100"/>
                  </a:lnTo>
                  <a:lnTo>
                    <a:pt x="216010" y="2108200"/>
                  </a:lnTo>
                  <a:lnTo>
                    <a:pt x="240753" y="2146300"/>
                  </a:lnTo>
                  <a:lnTo>
                    <a:pt x="266667" y="2184400"/>
                  </a:lnTo>
                  <a:lnTo>
                    <a:pt x="293727" y="2209800"/>
                  </a:lnTo>
                  <a:lnTo>
                    <a:pt x="321905" y="2247900"/>
                  </a:lnTo>
                  <a:lnTo>
                    <a:pt x="351175" y="2286000"/>
                  </a:lnTo>
                  <a:lnTo>
                    <a:pt x="381512" y="2311400"/>
                  </a:lnTo>
                  <a:lnTo>
                    <a:pt x="412889" y="2349500"/>
                  </a:lnTo>
                  <a:lnTo>
                    <a:pt x="445280" y="2374900"/>
                  </a:lnTo>
                  <a:lnTo>
                    <a:pt x="478658" y="2413000"/>
                  </a:lnTo>
                  <a:lnTo>
                    <a:pt x="512997" y="2438400"/>
                  </a:lnTo>
                  <a:lnTo>
                    <a:pt x="548272" y="2463800"/>
                  </a:lnTo>
                  <a:lnTo>
                    <a:pt x="584455" y="2489200"/>
                  </a:lnTo>
                  <a:lnTo>
                    <a:pt x="621521" y="2514600"/>
                  </a:lnTo>
                  <a:lnTo>
                    <a:pt x="659443" y="2540000"/>
                  </a:lnTo>
                  <a:lnTo>
                    <a:pt x="698195" y="2565400"/>
                  </a:lnTo>
                  <a:lnTo>
                    <a:pt x="737751" y="2578100"/>
                  </a:lnTo>
                  <a:lnTo>
                    <a:pt x="778084" y="2603500"/>
                  </a:lnTo>
                  <a:lnTo>
                    <a:pt x="819169" y="2628900"/>
                  </a:lnTo>
                  <a:lnTo>
                    <a:pt x="903487" y="2654300"/>
                  </a:lnTo>
                  <a:lnTo>
                    <a:pt x="946668" y="2679700"/>
                  </a:lnTo>
                  <a:lnTo>
                    <a:pt x="1079985" y="2717800"/>
                  </a:lnTo>
                  <a:lnTo>
                    <a:pt x="1739414" y="2717800"/>
                  </a:lnTo>
                  <a:lnTo>
                    <a:pt x="1872731" y="2679700"/>
                  </a:lnTo>
                  <a:lnTo>
                    <a:pt x="1915912" y="2654300"/>
                  </a:lnTo>
                  <a:lnTo>
                    <a:pt x="2000230" y="2628900"/>
                  </a:lnTo>
                  <a:lnTo>
                    <a:pt x="2041315" y="2603500"/>
                  </a:lnTo>
                  <a:lnTo>
                    <a:pt x="2081648" y="2578100"/>
                  </a:lnTo>
                  <a:lnTo>
                    <a:pt x="2121204" y="2565400"/>
                  </a:lnTo>
                  <a:lnTo>
                    <a:pt x="2159956" y="2540000"/>
                  </a:lnTo>
                  <a:lnTo>
                    <a:pt x="2197878" y="2514600"/>
                  </a:lnTo>
                  <a:lnTo>
                    <a:pt x="2216411" y="2501900"/>
                  </a:lnTo>
                  <a:lnTo>
                    <a:pt x="1383420" y="2501900"/>
                  </a:lnTo>
                  <a:lnTo>
                    <a:pt x="1337014" y="2489200"/>
                  </a:lnTo>
                  <a:lnTo>
                    <a:pt x="1244541" y="2489200"/>
                  </a:lnTo>
                  <a:lnTo>
                    <a:pt x="974116" y="2413000"/>
                  </a:lnTo>
                  <a:lnTo>
                    <a:pt x="930687" y="2400300"/>
                  </a:lnTo>
                  <a:lnTo>
                    <a:pt x="845769" y="2349500"/>
                  </a:lnTo>
                  <a:lnTo>
                    <a:pt x="804399" y="2336800"/>
                  </a:lnTo>
                  <a:lnTo>
                    <a:pt x="763834" y="2311400"/>
                  </a:lnTo>
                  <a:lnTo>
                    <a:pt x="724133" y="2273300"/>
                  </a:lnTo>
                  <a:lnTo>
                    <a:pt x="685355" y="2247900"/>
                  </a:lnTo>
                  <a:lnTo>
                    <a:pt x="647895" y="2222500"/>
                  </a:lnTo>
                  <a:lnTo>
                    <a:pt x="612092" y="2184400"/>
                  </a:lnTo>
                  <a:lnTo>
                    <a:pt x="577953" y="2159000"/>
                  </a:lnTo>
                  <a:lnTo>
                    <a:pt x="545483" y="2120900"/>
                  </a:lnTo>
                  <a:lnTo>
                    <a:pt x="514688" y="2082800"/>
                  </a:lnTo>
                  <a:lnTo>
                    <a:pt x="485575" y="2044700"/>
                  </a:lnTo>
                  <a:lnTo>
                    <a:pt x="458150" y="2019300"/>
                  </a:lnTo>
                  <a:lnTo>
                    <a:pt x="432420" y="1981200"/>
                  </a:lnTo>
                  <a:lnTo>
                    <a:pt x="408389" y="1943100"/>
                  </a:lnTo>
                  <a:lnTo>
                    <a:pt x="386065" y="1892300"/>
                  </a:lnTo>
                  <a:lnTo>
                    <a:pt x="365453" y="1854200"/>
                  </a:lnTo>
                  <a:lnTo>
                    <a:pt x="346559" y="1816100"/>
                  </a:lnTo>
                  <a:lnTo>
                    <a:pt x="329390" y="1778000"/>
                  </a:lnTo>
                  <a:lnTo>
                    <a:pt x="313953" y="1739900"/>
                  </a:lnTo>
                  <a:lnTo>
                    <a:pt x="300252" y="1689100"/>
                  </a:lnTo>
                  <a:lnTo>
                    <a:pt x="288294" y="1651000"/>
                  </a:lnTo>
                  <a:lnTo>
                    <a:pt x="278085" y="1612900"/>
                  </a:lnTo>
                  <a:lnTo>
                    <a:pt x="269632" y="1562100"/>
                  </a:lnTo>
                  <a:lnTo>
                    <a:pt x="262941" y="1524000"/>
                  </a:lnTo>
                  <a:lnTo>
                    <a:pt x="258017" y="1473200"/>
                  </a:lnTo>
                  <a:lnTo>
                    <a:pt x="254867" y="1435100"/>
                  </a:lnTo>
                  <a:lnTo>
                    <a:pt x="253497" y="1384300"/>
                  </a:lnTo>
                  <a:lnTo>
                    <a:pt x="253912" y="1346200"/>
                  </a:lnTo>
                  <a:lnTo>
                    <a:pt x="256121" y="1295400"/>
                  </a:lnTo>
                  <a:lnTo>
                    <a:pt x="260127" y="1257300"/>
                  </a:lnTo>
                  <a:lnTo>
                    <a:pt x="265938" y="1219200"/>
                  </a:lnTo>
                  <a:lnTo>
                    <a:pt x="273560" y="1168400"/>
                  </a:lnTo>
                  <a:lnTo>
                    <a:pt x="282998" y="1130300"/>
                  </a:lnTo>
                  <a:lnTo>
                    <a:pt x="294259" y="1079500"/>
                  </a:lnTo>
                  <a:lnTo>
                    <a:pt x="307350" y="1041400"/>
                  </a:lnTo>
                  <a:lnTo>
                    <a:pt x="322275" y="1003300"/>
                  </a:lnTo>
                  <a:lnTo>
                    <a:pt x="339042" y="952500"/>
                  </a:lnTo>
                  <a:lnTo>
                    <a:pt x="357656" y="914400"/>
                  </a:lnTo>
                  <a:lnTo>
                    <a:pt x="378124" y="876300"/>
                  </a:lnTo>
                  <a:lnTo>
                    <a:pt x="400452" y="838200"/>
                  </a:lnTo>
                  <a:lnTo>
                    <a:pt x="424645" y="787400"/>
                  </a:lnTo>
                  <a:lnTo>
                    <a:pt x="450711" y="749300"/>
                  </a:lnTo>
                  <a:lnTo>
                    <a:pt x="478654" y="711200"/>
                  </a:lnTo>
                  <a:lnTo>
                    <a:pt x="508482" y="673100"/>
                  </a:lnTo>
                  <a:lnTo>
                    <a:pt x="860051" y="673100"/>
                  </a:lnTo>
                  <a:lnTo>
                    <a:pt x="690130" y="508000"/>
                  </a:lnTo>
                  <a:lnTo>
                    <a:pt x="729066" y="469900"/>
                  </a:lnTo>
                  <a:lnTo>
                    <a:pt x="768915" y="444500"/>
                  </a:lnTo>
                  <a:lnTo>
                    <a:pt x="809618" y="419100"/>
                  </a:lnTo>
                  <a:lnTo>
                    <a:pt x="851116" y="393700"/>
                  </a:lnTo>
                  <a:lnTo>
                    <a:pt x="893351" y="381000"/>
                  </a:lnTo>
                  <a:lnTo>
                    <a:pt x="936261" y="355600"/>
                  </a:lnTo>
                  <a:lnTo>
                    <a:pt x="979789" y="342900"/>
                  </a:lnTo>
                  <a:lnTo>
                    <a:pt x="1023875" y="317500"/>
                  </a:lnTo>
                  <a:lnTo>
                    <a:pt x="1113483" y="292100"/>
                  </a:lnTo>
                  <a:lnTo>
                    <a:pt x="1158887" y="292100"/>
                  </a:lnTo>
                  <a:lnTo>
                    <a:pt x="1250599" y="266700"/>
                  </a:lnTo>
                  <a:lnTo>
                    <a:pt x="1343121" y="266700"/>
                  </a:lnTo>
                  <a:lnTo>
                    <a:pt x="1389537" y="254000"/>
                  </a:lnTo>
                  <a:lnTo>
                    <a:pt x="2216411" y="254000"/>
                  </a:lnTo>
                  <a:lnTo>
                    <a:pt x="2197878" y="241300"/>
                  </a:lnTo>
                  <a:lnTo>
                    <a:pt x="2159956" y="215900"/>
                  </a:lnTo>
                  <a:lnTo>
                    <a:pt x="2121204" y="190500"/>
                  </a:lnTo>
                  <a:lnTo>
                    <a:pt x="2081648" y="177800"/>
                  </a:lnTo>
                  <a:lnTo>
                    <a:pt x="2041315" y="152400"/>
                  </a:lnTo>
                  <a:lnTo>
                    <a:pt x="2000230" y="127000"/>
                  </a:lnTo>
                  <a:lnTo>
                    <a:pt x="1915912" y="101600"/>
                  </a:lnTo>
                  <a:lnTo>
                    <a:pt x="1872731" y="76200"/>
                  </a:lnTo>
                  <a:lnTo>
                    <a:pt x="1739414" y="38100"/>
                  </a:lnTo>
                  <a:close/>
                </a:path>
                <a:path w="2819400" h="2743200">
                  <a:moveTo>
                    <a:pt x="860051" y="673100"/>
                  </a:moveTo>
                  <a:lnTo>
                    <a:pt x="508482" y="673100"/>
                  </a:lnTo>
                  <a:lnTo>
                    <a:pt x="2129269" y="2247900"/>
                  </a:lnTo>
                  <a:lnTo>
                    <a:pt x="2090333" y="2286000"/>
                  </a:lnTo>
                  <a:lnTo>
                    <a:pt x="2050484" y="2311400"/>
                  </a:lnTo>
                  <a:lnTo>
                    <a:pt x="2009781" y="2336800"/>
                  </a:lnTo>
                  <a:lnTo>
                    <a:pt x="1968283" y="2362200"/>
                  </a:lnTo>
                  <a:lnTo>
                    <a:pt x="1926048" y="2374900"/>
                  </a:lnTo>
                  <a:lnTo>
                    <a:pt x="1883138" y="2400300"/>
                  </a:lnTo>
                  <a:lnTo>
                    <a:pt x="1839610" y="2413000"/>
                  </a:lnTo>
                  <a:lnTo>
                    <a:pt x="1795524" y="2438400"/>
                  </a:lnTo>
                  <a:lnTo>
                    <a:pt x="1705916" y="2463800"/>
                  </a:lnTo>
                  <a:lnTo>
                    <a:pt x="1660512" y="2463800"/>
                  </a:lnTo>
                  <a:lnTo>
                    <a:pt x="1568800" y="2489200"/>
                  </a:lnTo>
                  <a:lnTo>
                    <a:pt x="1476278" y="2489200"/>
                  </a:lnTo>
                  <a:lnTo>
                    <a:pt x="1429862" y="2501900"/>
                  </a:lnTo>
                  <a:lnTo>
                    <a:pt x="2216411" y="2501900"/>
                  </a:lnTo>
                  <a:lnTo>
                    <a:pt x="2271127" y="2463800"/>
                  </a:lnTo>
                  <a:lnTo>
                    <a:pt x="2306402" y="2438400"/>
                  </a:lnTo>
                  <a:lnTo>
                    <a:pt x="2340741" y="2413000"/>
                  </a:lnTo>
                  <a:lnTo>
                    <a:pt x="2374119" y="2374900"/>
                  </a:lnTo>
                  <a:lnTo>
                    <a:pt x="2406510" y="2349500"/>
                  </a:lnTo>
                  <a:lnTo>
                    <a:pt x="2437887" y="2311400"/>
                  </a:lnTo>
                  <a:lnTo>
                    <a:pt x="2468224" y="2286000"/>
                  </a:lnTo>
                  <a:lnTo>
                    <a:pt x="2497494" y="2247900"/>
                  </a:lnTo>
                  <a:lnTo>
                    <a:pt x="2525672" y="2209800"/>
                  </a:lnTo>
                  <a:lnTo>
                    <a:pt x="2552732" y="2184400"/>
                  </a:lnTo>
                  <a:lnTo>
                    <a:pt x="2578646" y="2146300"/>
                  </a:lnTo>
                  <a:lnTo>
                    <a:pt x="2603389" y="2108200"/>
                  </a:lnTo>
                  <a:lnTo>
                    <a:pt x="2619087" y="2082800"/>
                  </a:lnTo>
                  <a:lnTo>
                    <a:pt x="2310917" y="2082800"/>
                  </a:lnTo>
                  <a:lnTo>
                    <a:pt x="860051" y="673100"/>
                  </a:lnTo>
                  <a:close/>
                </a:path>
                <a:path w="2819400" h="2743200">
                  <a:moveTo>
                    <a:pt x="2216411" y="254000"/>
                  </a:moveTo>
                  <a:lnTo>
                    <a:pt x="1435979" y="254000"/>
                  </a:lnTo>
                  <a:lnTo>
                    <a:pt x="1482385" y="266700"/>
                  </a:lnTo>
                  <a:lnTo>
                    <a:pt x="1574858" y="266700"/>
                  </a:lnTo>
                  <a:lnTo>
                    <a:pt x="1888712" y="355600"/>
                  </a:lnTo>
                  <a:lnTo>
                    <a:pt x="1973630" y="406400"/>
                  </a:lnTo>
                  <a:lnTo>
                    <a:pt x="2015000" y="419100"/>
                  </a:lnTo>
                  <a:lnTo>
                    <a:pt x="2055565" y="444500"/>
                  </a:lnTo>
                  <a:lnTo>
                    <a:pt x="2095266" y="482600"/>
                  </a:lnTo>
                  <a:lnTo>
                    <a:pt x="2134044" y="508000"/>
                  </a:lnTo>
                  <a:lnTo>
                    <a:pt x="2171504" y="533400"/>
                  </a:lnTo>
                  <a:lnTo>
                    <a:pt x="2207307" y="571500"/>
                  </a:lnTo>
                  <a:lnTo>
                    <a:pt x="2241446" y="596900"/>
                  </a:lnTo>
                  <a:lnTo>
                    <a:pt x="2273916" y="635000"/>
                  </a:lnTo>
                  <a:lnTo>
                    <a:pt x="2304711" y="673100"/>
                  </a:lnTo>
                  <a:lnTo>
                    <a:pt x="2333824" y="711200"/>
                  </a:lnTo>
                  <a:lnTo>
                    <a:pt x="2361249" y="736600"/>
                  </a:lnTo>
                  <a:lnTo>
                    <a:pt x="2386979" y="774700"/>
                  </a:lnTo>
                  <a:lnTo>
                    <a:pt x="2411010" y="812800"/>
                  </a:lnTo>
                  <a:lnTo>
                    <a:pt x="2433334" y="863600"/>
                  </a:lnTo>
                  <a:lnTo>
                    <a:pt x="2453946" y="901700"/>
                  </a:lnTo>
                  <a:lnTo>
                    <a:pt x="2472840" y="939800"/>
                  </a:lnTo>
                  <a:lnTo>
                    <a:pt x="2490009" y="977900"/>
                  </a:lnTo>
                  <a:lnTo>
                    <a:pt x="2505446" y="1016000"/>
                  </a:lnTo>
                  <a:lnTo>
                    <a:pt x="2519147" y="1066800"/>
                  </a:lnTo>
                  <a:lnTo>
                    <a:pt x="2531105" y="1104900"/>
                  </a:lnTo>
                  <a:lnTo>
                    <a:pt x="2541314" y="1143000"/>
                  </a:lnTo>
                  <a:lnTo>
                    <a:pt x="2549767" y="1193800"/>
                  </a:lnTo>
                  <a:lnTo>
                    <a:pt x="2556458" y="1231900"/>
                  </a:lnTo>
                  <a:lnTo>
                    <a:pt x="2561382" y="1282700"/>
                  </a:lnTo>
                  <a:lnTo>
                    <a:pt x="2564532" y="1320800"/>
                  </a:lnTo>
                  <a:lnTo>
                    <a:pt x="2565902" y="1371600"/>
                  </a:lnTo>
                  <a:lnTo>
                    <a:pt x="2565487" y="1409700"/>
                  </a:lnTo>
                  <a:lnTo>
                    <a:pt x="2563278" y="1460500"/>
                  </a:lnTo>
                  <a:lnTo>
                    <a:pt x="2559272" y="1498600"/>
                  </a:lnTo>
                  <a:lnTo>
                    <a:pt x="2553461" y="1536700"/>
                  </a:lnTo>
                  <a:lnTo>
                    <a:pt x="2545839" y="1587500"/>
                  </a:lnTo>
                  <a:lnTo>
                    <a:pt x="2536401" y="1625600"/>
                  </a:lnTo>
                  <a:lnTo>
                    <a:pt x="2525140" y="1676400"/>
                  </a:lnTo>
                  <a:lnTo>
                    <a:pt x="2512049" y="1714500"/>
                  </a:lnTo>
                  <a:lnTo>
                    <a:pt x="2497124" y="1752600"/>
                  </a:lnTo>
                  <a:lnTo>
                    <a:pt x="2480357" y="1803400"/>
                  </a:lnTo>
                  <a:lnTo>
                    <a:pt x="2461743" y="1841500"/>
                  </a:lnTo>
                  <a:lnTo>
                    <a:pt x="2441275" y="1879600"/>
                  </a:lnTo>
                  <a:lnTo>
                    <a:pt x="2418947" y="1917700"/>
                  </a:lnTo>
                  <a:lnTo>
                    <a:pt x="2394754" y="1968500"/>
                  </a:lnTo>
                  <a:lnTo>
                    <a:pt x="2368688" y="2006600"/>
                  </a:lnTo>
                  <a:lnTo>
                    <a:pt x="2340745" y="2044700"/>
                  </a:lnTo>
                  <a:lnTo>
                    <a:pt x="2310917" y="2082800"/>
                  </a:lnTo>
                  <a:lnTo>
                    <a:pt x="2619087" y="2082800"/>
                  </a:lnTo>
                  <a:lnTo>
                    <a:pt x="2649257" y="2032000"/>
                  </a:lnTo>
                  <a:lnTo>
                    <a:pt x="2670329" y="1993900"/>
                  </a:lnTo>
                  <a:lnTo>
                    <a:pt x="2690125" y="1955800"/>
                  </a:lnTo>
                  <a:lnTo>
                    <a:pt x="2708619" y="1917700"/>
                  </a:lnTo>
                  <a:lnTo>
                    <a:pt x="2725784" y="1866900"/>
                  </a:lnTo>
                  <a:lnTo>
                    <a:pt x="2741594" y="1828800"/>
                  </a:lnTo>
                  <a:lnTo>
                    <a:pt x="2756023" y="1790700"/>
                  </a:lnTo>
                  <a:lnTo>
                    <a:pt x="2769044" y="1739900"/>
                  </a:lnTo>
                  <a:lnTo>
                    <a:pt x="2780632" y="1701800"/>
                  </a:lnTo>
                  <a:lnTo>
                    <a:pt x="2790760" y="1651000"/>
                  </a:lnTo>
                  <a:lnTo>
                    <a:pt x="2799401" y="1612900"/>
                  </a:lnTo>
                  <a:lnTo>
                    <a:pt x="2806531" y="1562100"/>
                  </a:lnTo>
                  <a:lnTo>
                    <a:pt x="2812121" y="1524000"/>
                  </a:lnTo>
                  <a:lnTo>
                    <a:pt x="2816147" y="1473200"/>
                  </a:lnTo>
                  <a:lnTo>
                    <a:pt x="2818582" y="1422400"/>
                  </a:lnTo>
                  <a:lnTo>
                    <a:pt x="2819400" y="1371600"/>
                  </a:lnTo>
                  <a:lnTo>
                    <a:pt x="2818582" y="1333500"/>
                  </a:lnTo>
                  <a:lnTo>
                    <a:pt x="2816147" y="1282700"/>
                  </a:lnTo>
                  <a:lnTo>
                    <a:pt x="2812121" y="1231900"/>
                  </a:lnTo>
                  <a:lnTo>
                    <a:pt x="2806531" y="1193800"/>
                  </a:lnTo>
                  <a:lnTo>
                    <a:pt x="2799401" y="1143000"/>
                  </a:lnTo>
                  <a:lnTo>
                    <a:pt x="2790760" y="1104900"/>
                  </a:lnTo>
                  <a:lnTo>
                    <a:pt x="2780632" y="1054100"/>
                  </a:lnTo>
                  <a:lnTo>
                    <a:pt x="2769044" y="1016000"/>
                  </a:lnTo>
                  <a:lnTo>
                    <a:pt x="2756023" y="965200"/>
                  </a:lnTo>
                  <a:lnTo>
                    <a:pt x="2741594" y="927100"/>
                  </a:lnTo>
                  <a:lnTo>
                    <a:pt x="2725784" y="889000"/>
                  </a:lnTo>
                  <a:lnTo>
                    <a:pt x="2708619" y="838200"/>
                  </a:lnTo>
                  <a:lnTo>
                    <a:pt x="2690125" y="800100"/>
                  </a:lnTo>
                  <a:lnTo>
                    <a:pt x="2670329" y="762000"/>
                  </a:lnTo>
                  <a:lnTo>
                    <a:pt x="2649257" y="723900"/>
                  </a:lnTo>
                  <a:lnTo>
                    <a:pt x="2626935" y="685800"/>
                  </a:lnTo>
                  <a:lnTo>
                    <a:pt x="2603389" y="647700"/>
                  </a:lnTo>
                  <a:lnTo>
                    <a:pt x="2578646" y="609600"/>
                  </a:lnTo>
                  <a:lnTo>
                    <a:pt x="2552732" y="571500"/>
                  </a:lnTo>
                  <a:lnTo>
                    <a:pt x="2525672" y="546100"/>
                  </a:lnTo>
                  <a:lnTo>
                    <a:pt x="2497494" y="508000"/>
                  </a:lnTo>
                  <a:lnTo>
                    <a:pt x="2468224" y="469900"/>
                  </a:lnTo>
                  <a:lnTo>
                    <a:pt x="2437887" y="444500"/>
                  </a:lnTo>
                  <a:lnTo>
                    <a:pt x="2406510" y="406400"/>
                  </a:lnTo>
                  <a:lnTo>
                    <a:pt x="2374119" y="381000"/>
                  </a:lnTo>
                  <a:lnTo>
                    <a:pt x="2340741" y="342900"/>
                  </a:lnTo>
                  <a:lnTo>
                    <a:pt x="2306402" y="317500"/>
                  </a:lnTo>
                  <a:lnTo>
                    <a:pt x="2271127" y="292100"/>
                  </a:lnTo>
                  <a:lnTo>
                    <a:pt x="2234944" y="266700"/>
                  </a:lnTo>
                  <a:lnTo>
                    <a:pt x="2216411" y="254000"/>
                  </a:lnTo>
                  <a:close/>
                </a:path>
                <a:path w="2819400" h="2743200">
                  <a:moveTo>
                    <a:pt x="1600988" y="12700"/>
                  </a:moveTo>
                  <a:lnTo>
                    <a:pt x="1218411" y="12700"/>
                  </a:lnTo>
                  <a:lnTo>
                    <a:pt x="1125594" y="38100"/>
                  </a:lnTo>
                  <a:lnTo>
                    <a:pt x="1693805" y="38100"/>
                  </a:lnTo>
                  <a:lnTo>
                    <a:pt x="1600988" y="12700"/>
                  </a:lnTo>
                  <a:close/>
                </a:path>
                <a:path w="2819400" h="2743200">
                  <a:moveTo>
                    <a:pt x="1409700" y="0"/>
                  </a:moveTo>
                  <a:lnTo>
                    <a:pt x="1361236" y="12700"/>
                  </a:lnTo>
                  <a:lnTo>
                    <a:pt x="1458163" y="12700"/>
                  </a:lnTo>
                  <a:lnTo>
                    <a:pt x="1409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5959" y="3261359"/>
              <a:ext cx="1237487" cy="49682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771460" y="3255843"/>
              <a:ext cx="1203960" cy="463550"/>
            </a:xfrm>
            <a:custGeom>
              <a:avLst/>
              <a:gdLst/>
              <a:ahLst/>
              <a:cxnLst/>
              <a:rect l="l" t="t" r="r" b="b"/>
              <a:pathLst>
                <a:path w="1203959" h="463550">
                  <a:moveTo>
                    <a:pt x="477608" y="143332"/>
                  </a:moveTo>
                  <a:lnTo>
                    <a:pt x="427558" y="150490"/>
                  </a:lnTo>
                  <a:lnTo>
                    <a:pt x="382308" y="170916"/>
                  </a:lnTo>
                  <a:lnTo>
                    <a:pt x="343779" y="203046"/>
                  </a:lnTo>
                  <a:lnTo>
                    <a:pt x="313880" y="245300"/>
                  </a:lnTo>
                  <a:lnTo>
                    <a:pt x="294533" y="296087"/>
                  </a:lnTo>
                  <a:lnTo>
                    <a:pt x="287654" y="353847"/>
                  </a:lnTo>
                  <a:lnTo>
                    <a:pt x="288912" y="372104"/>
                  </a:lnTo>
                  <a:lnTo>
                    <a:pt x="303644" y="416229"/>
                  </a:lnTo>
                  <a:lnTo>
                    <a:pt x="330190" y="445186"/>
                  </a:lnTo>
                  <a:lnTo>
                    <a:pt x="372173" y="462169"/>
                  </a:lnTo>
                  <a:lnTo>
                    <a:pt x="382231" y="462826"/>
                  </a:lnTo>
                  <a:lnTo>
                    <a:pt x="403436" y="462319"/>
                  </a:lnTo>
                  <a:lnTo>
                    <a:pt x="441558" y="455809"/>
                  </a:lnTo>
                  <a:lnTo>
                    <a:pt x="492313" y="429885"/>
                  </a:lnTo>
                  <a:lnTo>
                    <a:pt x="516620" y="409422"/>
                  </a:lnTo>
                  <a:lnTo>
                    <a:pt x="397319" y="409422"/>
                  </a:lnTo>
                  <a:lnTo>
                    <a:pt x="388187" y="408148"/>
                  </a:lnTo>
                  <a:lnTo>
                    <a:pt x="359757" y="381815"/>
                  </a:lnTo>
                  <a:lnTo>
                    <a:pt x="352031" y="343560"/>
                  </a:lnTo>
                  <a:lnTo>
                    <a:pt x="353288" y="324276"/>
                  </a:lnTo>
                  <a:lnTo>
                    <a:pt x="368858" y="271030"/>
                  </a:lnTo>
                  <a:lnTo>
                    <a:pt x="398498" y="228518"/>
                  </a:lnTo>
                  <a:lnTo>
                    <a:pt x="436933" y="202231"/>
                  </a:lnTo>
                  <a:lnTo>
                    <a:pt x="464565" y="196735"/>
                  </a:lnTo>
                  <a:lnTo>
                    <a:pt x="565039" y="196735"/>
                  </a:lnTo>
                  <a:lnTo>
                    <a:pt x="561306" y="189585"/>
                  </a:lnTo>
                  <a:lnTo>
                    <a:pt x="529527" y="156432"/>
                  </a:lnTo>
                  <a:lnTo>
                    <a:pt x="497290" y="145130"/>
                  </a:lnTo>
                  <a:lnTo>
                    <a:pt x="477608" y="143332"/>
                  </a:lnTo>
                  <a:close/>
                </a:path>
                <a:path w="1203959" h="463550">
                  <a:moveTo>
                    <a:pt x="565039" y="196735"/>
                  </a:moveTo>
                  <a:lnTo>
                    <a:pt x="464565" y="196735"/>
                  </a:lnTo>
                  <a:lnTo>
                    <a:pt x="477998" y="198476"/>
                  </a:lnTo>
                  <a:lnTo>
                    <a:pt x="489323" y="202901"/>
                  </a:lnTo>
                  <a:lnTo>
                    <a:pt x="514643" y="245073"/>
                  </a:lnTo>
                  <a:lnTo>
                    <a:pt x="517397" y="276326"/>
                  </a:lnTo>
                  <a:lnTo>
                    <a:pt x="516673" y="289964"/>
                  </a:lnTo>
                  <a:lnTo>
                    <a:pt x="506590" y="329145"/>
                  </a:lnTo>
                  <a:lnTo>
                    <a:pt x="485509" y="363703"/>
                  </a:lnTo>
                  <a:lnTo>
                    <a:pt x="448330" y="395584"/>
                  </a:lnTo>
                  <a:lnTo>
                    <a:pt x="408328" y="408877"/>
                  </a:lnTo>
                  <a:lnTo>
                    <a:pt x="397319" y="409422"/>
                  </a:lnTo>
                  <a:lnTo>
                    <a:pt x="516620" y="409422"/>
                  </a:lnTo>
                  <a:lnTo>
                    <a:pt x="544120" y="379452"/>
                  </a:lnTo>
                  <a:lnTo>
                    <a:pt x="566837" y="339417"/>
                  </a:lnTo>
                  <a:lnTo>
                    <a:pt x="579012" y="301002"/>
                  </a:lnTo>
                  <a:lnTo>
                    <a:pt x="581774" y="272884"/>
                  </a:lnTo>
                  <a:lnTo>
                    <a:pt x="581414" y="259769"/>
                  </a:lnTo>
                  <a:lnTo>
                    <a:pt x="579916" y="246140"/>
                  </a:lnTo>
                  <a:lnTo>
                    <a:pt x="577280" y="231999"/>
                  </a:lnTo>
                  <a:lnTo>
                    <a:pt x="573506" y="217347"/>
                  </a:lnTo>
                  <a:lnTo>
                    <a:pt x="568257" y="202901"/>
                  </a:lnTo>
                  <a:lnTo>
                    <a:pt x="565039" y="196735"/>
                  </a:lnTo>
                  <a:close/>
                </a:path>
                <a:path w="1203959" h="463550">
                  <a:moveTo>
                    <a:pt x="795362" y="146075"/>
                  </a:moveTo>
                  <a:lnTo>
                    <a:pt x="751616" y="155494"/>
                  </a:lnTo>
                  <a:lnTo>
                    <a:pt x="710884" y="177847"/>
                  </a:lnTo>
                  <a:lnTo>
                    <a:pt x="677060" y="209969"/>
                  </a:lnTo>
                  <a:lnTo>
                    <a:pt x="651843" y="242468"/>
                  </a:lnTo>
                  <a:lnTo>
                    <a:pt x="632810" y="278639"/>
                  </a:lnTo>
                  <a:lnTo>
                    <a:pt x="622754" y="325010"/>
                  </a:lnTo>
                  <a:lnTo>
                    <a:pt x="621318" y="353161"/>
                  </a:lnTo>
                  <a:lnTo>
                    <a:pt x="623315" y="375923"/>
                  </a:lnTo>
                  <a:lnTo>
                    <a:pt x="638174" y="415771"/>
                  </a:lnTo>
                  <a:lnTo>
                    <a:pt x="666959" y="445543"/>
                  </a:lnTo>
                  <a:lnTo>
                    <a:pt x="707263" y="461216"/>
                  </a:lnTo>
                  <a:lnTo>
                    <a:pt x="731583" y="463511"/>
                  </a:lnTo>
                  <a:lnTo>
                    <a:pt x="746983" y="462966"/>
                  </a:lnTo>
                  <a:lnTo>
                    <a:pt x="788250" y="454786"/>
                  </a:lnTo>
                  <a:lnTo>
                    <a:pt x="824021" y="436774"/>
                  </a:lnTo>
                  <a:lnTo>
                    <a:pt x="857606" y="408736"/>
                  </a:lnTo>
                  <a:lnTo>
                    <a:pt x="746671" y="408736"/>
                  </a:lnTo>
                  <a:lnTo>
                    <a:pt x="732169" y="407545"/>
                  </a:lnTo>
                  <a:lnTo>
                    <a:pt x="693157" y="381586"/>
                  </a:lnTo>
                  <a:lnTo>
                    <a:pt x="684263" y="342188"/>
                  </a:lnTo>
                  <a:lnTo>
                    <a:pt x="685525" y="325010"/>
                  </a:lnTo>
                  <a:lnTo>
                    <a:pt x="699528" y="278891"/>
                  </a:lnTo>
                  <a:lnTo>
                    <a:pt x="723363" y="242616"/>
                  </a:lnTo>
                  <a:lnTo>
                    <a:pt x="755097" y="212609"/>
                  </a:lnTo>
                  <a:lnTo>
                    <a:pt x="796734" y="198793"/>
                  </a:lnTo>
                  <a:lnTo>
                    <a:pt x="890548" y="198793"/>
                  </a:lnTo>
                  <a:lnTo>
                    <a:pt x="888575" y="188646"/>
                  </a:lnTo>
                  <a:lnTo>
                    <a:pt x="848548" y="155097"/>
                  </a:lnTo>
                  <a:lnTo>
                    <a:pt x="814810" y="147268"/>
                  </a:lnTo>
                  <a:lnTo>
                    <a:pt x="795362" y="146075"/>
                  </a:lnTo>
                  <a:close/>
                </a:path>
                <a:path w="1203959" h="463550">
                  <a:moveTo>
                    <a:pt x="861199" y="320916"/>
                  </a:moveTo>
                  <a:lnTo>
                    <a:pt x="831024" y="353161"/>
                  </a:lnTo>
                  <a:lnTo>
                    <a:pt x="827297" y="359512"/>
                  </a:lnTo>
                  <a:lnTo>
                    <a:pt x="796322" y="390671"/>
                  </a:lnTo>
                  <a:lnTo>
                    <a:pt x="754545" y="408647"/>
                  </a:lnTo>
                  <a:lnTo>
                    <a:pt x="746671" y="408736"/>
                  </a:lnTo>
                  <a:lnTo>
                    <a:pt x="857606" y="408736"/>
                  </a:lnTo>
                  <a:lnTo>
                    <a:pt x="886281" y="370239"/>
                  </a:lnTo>
                  <a:lnTo>
                    <a:pt x="894910" y="343712"/>
                  </a:lnTo>
                  <a:lnTo>
                    <a:pt x="892695" y="337934"/>
                  </a:lnTo>
                  <a:lnTo>
                    <a:pt x="887780" y="331457"/>
                  </a:lnTo>
                  <a:lnTo>
                    <a:pt x="883354" y="327161"/>
                  </a:lnTo>
                  <a:lnTo>
                    <a:pt x="877447" y="323972"/>
                  </a:lnTo>
                  <a:lnTo>
                    <a:pt x="870062" y="321890"/>
                  </a:lnTo>
                  <a:lnTo>
                    <a:pt x="861199" y="320916"/>
                  </a:lnTo>
                  <a:close/>
                </a:path>
                <a:path w="1203959" h="463550">
                  <a:moveTo>
                    <a:pt x="890548" y="198793"/>
                  </a:moveTo>
                  <a:lnTo>
                    <a:pt x="796734" y="198793"/>
                  </a:lnTo>
                  <a:lnTo>
                    <a:pt x="808024" y="198996"/>
                  </a:lnTo>
                  <a:lnTo>
                    <a:pt x="815797" y="200825"/>
                  </a:lnTo>
                  <a:lnTo>
                    <a:pt x="824318" y="207733"/>
                  </a:lnTo>
                  <a:lnTo>
                    <a:pt x="827290" y="211632"/>
                  </a:lnTo>
                  <a:lnTo>
                    <a:pt x="828967" y="215938"/>
                  </a:lnTo>
                  <a:lnTo>
                    <a:pt x="830440" y="220256"/>
                  </a:lnTo>
                  <a:lnTo>
                    <a:pt x="832650" y="224142"/>
                  </a:lnTo>
                  <a:lnTo>
                    <a:pt x="838504" y="231051"/>
                  </a:lnTo>
                  <a:lnTo>
                    <a:pt x="843610" y="232879"/>
                  </a:lnTo>
                  <a:lnTo>
                    <a:pt x="850912" y="233083"/>
                  </a:lnTo>
                  <a:lnTo>
                    <a:pt x="860485" y="232370"/>
                  </a:lnTo>
                  <a:lnTo>
                    <a:pt x="890124" y="206522"/>
                  </a:lnTo>
                  <a:lnTo>
                    <a:pt x="890564" y="201069"/>
                  </a:lnTo>
                  <a:lnTo>
                    <a:pt x="890548" y="198793"/>
                  </a:lnTo>
                  <a:close/>
                </a:path>
                <a:path w="1203959" h="463550">
                  <a:moveTo>
                    <a:pt x="45211" y="8229"/>
                  </a:moveTo>
                  <a:lnTo>
                    <a:pt x="7743" y="28182"/>
                  </a:lnTo>
                  <a:lnTo>
                    <a:pt x="4216" y="49453"/>
                  </a:lnTo>
                  <a:lnTo>
                    <a:pt x="4876" y="52882"/>
                  </a:lnTo>
                  <a:lnTo>
                    <a:pt x="7302" y="59562"/>
                  </a:lnTo>
                  <a:lnTo>
                    <a:pt x="8470" y="62306"/>
                  </a:lnTo>
                  <a:lnTo>
                    <a:pt x="9601" y="64452"/>
                  </a:lnTo>
                  <a:lnTo>
                    <a:pt x="9601" y="405231"/>
                  </a:lnTo>
                  <a:lnTo>
                    <a:pt x="0" y="429221"/>
                  </a:lnTo>
                  <a:lnTo>
                    <a:pt x="774" y="436677"/>
                  </a:lnTo>
                  <a:lnTo>
                    <a:pt x="39052" y="460768"/>
                  </a:lnTo>
                  <a:lnTo>
                    <a:pt x="44043" y="460679"/>
                  </a:lnTo>
                  <a:lnTo>
                    <a:pt x="49301" y="460171"/>
                  </a:lnTo>
                  <a:lnTo>
                    <a:pt x="60312" y="458279"/>
                  </a:lnTo>
                  <a:lnTo>
                    <a:pt x="64884" y="457428"/>
                  </a:lnTo>
                  <a:lnTo>
                    <a:pt x="68503" y="456653"/>
                  </a:lnTo>
                  <a:lnTo>
                    <a:pt x="212509" y="438137"/>
                  </a:lnTo>
                  <a:lnTo>
                    <a:pt x="246256" y="438137"/>
                  </a:lnTo>
                  <a:lnTo>
                    <a:pt x="251599" y="432142"/>
                  </a:lnTo>
                  <a:lnTo>
                    <a:pt x="255328" y="426780"/>
                  </a:lnTo>
                  <a:lnTo>
                    <a:pt x="258057" y="420163"/>
                  </a:lnTo>
                  <a:lnTo>
                    <a:pt x="259786" y="412293"/>
                  </a:lnTo>
                  <a:lnTo>
                    <a:pt x="260515" y="403174"/>
                  </a:lnTo>
                  <a:lnTo>
                    <a:pt x="259922" y="398373"/>
                  </a:lnTo>
                  <a:lnTo>
                    <a:pt x="75349" y="398373"/>
                  </a:lnTo>
                  <a:lnTo>
                    <a:pt x="75349" y="64452"/>
                  </a:lnTo>
                  <a:lnTo>
                    <a:pt x="82207" y="44564"/>
                  </a:lnTo>
                  <a:lnTo>
                    <a:pt x="81231" y="34998"/>
                  </a:lnTo>
                  <a:lnTo>
                    <a:pt x="52036" y="8570"/>
                  </a:lnTo>
                  <a:lnTo>
                    <a:pt x="45211" y="8229"/>
                  </a:lnTo>
                  <a:close/>
                </a:path>
                <a:path w="1203959" h="463550">
                  <a:moveTo>
                    <a:pt x="246256" y="438137"/>
                  </a:moveTo>
                  <a:lnTo>
                    <a:pt x="212509" y="438137"/>
                  </a:lnTo>
                  <a:lnTo>
                    <a:pt x="215696" y="439178"/>
                  </a:lnTo>
                  <a:lnTo>
                    <a:pt x="219100" y="440016"/>
                  </a:lnTo>
                  <a:lnTo>
                    <a:pt x="226326" y="441236"/>
                  </a:lnTo>
                  <a:lnTo>
                    <a:pt x="229565" y="441553"/>
                  </a:lnTo>
                  <a:lnTo>
                    <a:pt x="239572" y="441604"/>
                  </a:lnTo>
                  <a:lnTo>
                    <a:pt x="245973" y="438454"/>
                  </a:lnTo>
                  <a:lnTo>
                    <a:pt x="246256" y="438137"/>
                  </a:lnTo>
                  <a:close/>
                </a:path>
                <a:path w="1203959" h="463550">
                  <a:moveTo>
                    <a:pt x="236346" y="372186"/>
                  </a:moveTo>
                  <a:lnTo>
                    <a:pt x="205651" y="381914"/>
                  </a:lnTo>
                  <a:lnTo>
                    <a:pt x="75349" y="398373"/>
                  </a:lnTo>
                  <a:lnTo>
                    <a:pt x="259922" y="398373"/>
                  </a:lnTo>
                  <a:lnTo>
                    <a:pt x="259553" y="395385"/>
                  </a:lnTo>
                  <a:lnTo>
                    <a:pt x="257432" y="388802"/>
                  </a:lnTo>
                  <a:lnTo>
                    <a:pt x="254153" y="383427"/>
                  </a:lnTo>
                  <a:lnTo>
                    <a:pt x="249720" y="379260"/>
                  </a:lnTo>
                  <a:lnTo>
                    <a:pt x="243027" y="374497"/>
                  </a:lnTo>
                  <a:lnTo>
                    <a:pt x="236346" y="372186"/>
                  </a:lnTo>
                  <a:close/>
                </a:path>
                <a:path w="1203959" h="463550">
                  <a:moveTo>
                    <a:pt x="1096419" y="311607"/>
                  </a:moveTo>
                  <a:lnTo>
                    <a:pt x="1024039" y="311607"/>
                  </a:lnTo>
                  <a:lnTo>
                    <a:pt x="1030718" y="320072"/>
                  </a:lnTo>
                  <a:lnTo>
                    <a:pt x="1057605" y="351628"/>
                  </a:lnTo>
                  <a:lnTo>
                    <a:pt x="1136510" y="436816"/>
                  </a:lnTo>
                  <a:lnTo>
                    <a:pt x="1138593" y="443026"/>
                  </a:lnTo>
                  <a:lnTo>
                    <a:pt x="1141641" y="447878"/>
                  </a:lnTo>
                  <a:lnTo>
                    <a:pt x="1149730" y="454825"/>
                  </a:lnTo>
                  <a:lnTo>
                    <a:pt x="1154671" y="456603"/>
                  </a:lnTo>
                  <a:lnTo>
                    <a:pt x="1160513" y="456653"/>
                  </a:lnTo>
                  <a:lnTo>
                    <a:pt x="1170090" y="455908"/>
                  </a:lnTo>
                  <a:lnTo>
                    <a:pt x="1202925" y="429011"/>
                  </a:lnTo>
                  <a:lnTo>
                    <a:pt x="1203718" y="421754"/>
                  </a:lnTo>
                  <a:lnTo>
                    <a:pt x="1203477" y="414451"/>
                  </a:lnTo>
                  <a:lnTo>
                    <a:pt x="1200886" y="408711"/>
                  </a:lnTo>
                  <a:lnTo>
                    <a:pt x="1190967" y="400418"/>
                  </a:lnTo>
                  <a:lnTo>
                    <a:pt x="1186940" y="399186"/>
                  </a:lnTo>
                  <a:lnTo>
                    <a:pt x="1178344" y="399186"/>
                  </a:lnTo>
                  <a:lnTo>
                    <a:pt x="1096419" y="311607"/>
                  </a:lnTo>
                  <a:close/>
                </a:path>
                <a:path w="1203959" h="463550">
                  <a:moveTo>
                    <a:pt x="991171" y="0"/>
                  </a:moveTo>
                  <a:lnTo>
                    <a:pt x="952753" y="16725"/>
                  </a:lnTo>
                  <a:lnTo>
                    <a:pt x="950290" y="24117"/>
                  </a:lnTo>
                  <a:lnTo>
                    <a:pt x="950747" y="32397"/>
                  </a:lnTo>
                  <a:lnTo>
                    <a:pt x="950874" y="36055"/>
                  </a:lnTo>
                  <a:lnTo>
                    <a:pt x="951826" y="39789"/>
                  </a:lnTo>
                  <a:lnTo>
                    <a:pt x="955332" y="47434"/>
                  </a:lnTo>
                  <a:lnTo>
                    <a:pt x="957135" y="50126"/>
                  </a:lnTo>
                  <a:lnTo>
                    <a:pt x="958976" y="51714"/>
                  </a:lnTo>
                  <a:lnTo>
                    <a:pt x="958976" y="398487"/>
                  </a:lnTo>
                  <a:lnTo>
                    <a:pt x="952118" y="418337"/>
                  </a:lnTo>
                  <a:lnTo>
                    <a:pt x="953218" y="428210"/>
                  </a:lnTo>
                  <a:lnTo>
                    <a:pt x="983308" y="453689"/>
                  </a:lnTo>
                  <a:lnTo>
                    <a:pt x="989799" y="453910"/>
                  </a:lnTo>
                  <a:lnTo>
                    <a:pt x="999391" y="453444"/>
                  </a:lnTo>
                  <a:lnTo>
                    <a:pt x="1029611" y="428026"/>
                  </a:lnTo>
                  <a:lnTo>
                    <a:pt x="1030211" y="419696"/>
                  </a:lnTo>
                  <a:lnTo>
                    <a:pt x="1030033" y="415899"/>
                  </a:lnTo>
                  <a:lnTo>
                    <a:pt x="1029030" y="412051"/>
                  </a:lnTo>
                  <a:lnTo>
                    <a:pt x="1025397" y="404266"/>
                  </a:lnTo>
                  <a:lnTo>
                    <a:pt x="1023828" y="400418"/>
                  </a:lnTo>
                  <a:lnTo>
                    <a:pt x="1022667" y="397128"/>
                  </a:lnTo>
                  <a:lnTo>
                    <a:pt x="1022667" y="312280"/>
                  </a:lnTo>
                  <a:lnTo>
                    <a:pt x="1024039" y="311607"/>
                  </a:lnTo>
                  <a:lnTo>
                    <a:pt x="1096419" y="311607"/>
                  </a:lnTo>
                  <a:lnTo>
                    <a:pt x="1072730" y="286283"/>
                  </a:lnTo>
                  <a:lnTo>
                    <a:pt x="1097408" y="260972"/>
                  </a:lnTo>
                  <a:lnTo>
                    <a:pt x="1024039" y="260972"/>
                  </a:lnTo>
                  <a:lnTo>
                    <a:pt x="1022667" y="260286"/>
                  </a:lnTo>
                  <a:lnTo>
                    <a:pt x="1022667" y="48945"/>
                  </a:lnTo>
                  <a:lnTo>
                    <a:pt x="1024699" y="46735"/>
                  </a:lnTo>
                  <a:lnTo>
                    <a:pt x="1026134" y="43929"/>
                  </a:lnTo>
                  <a:lnTo>
                    <a:pt x="1027785" y="37083"/>
                  </a:lnTo>
                  <a:lnTo>
                    <a:pt x="1028191" y="33921"/>
                  </a:lnTo>
                  <a:lnTo>
                    <a:pt x="1028242" y="20078"/>
                  </a:lnTo>
                  <a:lnTo>
                    <a:pt x="1025334" y="12153"/>
                  </a:lnTo>
                  <a:lnTo>
                    <a:pt x="1019428" y="7238"/>
                  </a:lnTo>
                  <a:lnTo>
                    <a:pt x="1014335" y="4021"/>
                  </a:lnTo>
                  <a:lnTo>
                    <a:pt x="1007929" y="1743"/>
                  </a:lnTo>
                  <a:lnTo>
                    <a:pt x="1000208" y="402"/>
                  </a:lnTo>
                  <a:lnTo>
                    <a:pt x="991171" y="0"/>
                  </a:lnTo>
                  <a:close/>
                </a:path>
                <a:path w="1203959" h="463550">
                  <a:moveTo>
                    <a:pt x="1185113" y="398627"/>
                  </a:moveTo>
                  <a:lnTo>
                    <a:pt x="1178344" y="399186"/>
                  </a:lnTo>
                  <a:lnTo>
                    <a:pt x="1186940" y="399186"/>
                  </a:lnTo>
                  <a:lnTo>
                    <a:pt x="1185113" y="398627"/>
                  </a:lnTo>
                  <a:close/>
                </a:path>
                <a:path w="1203959" h="463550">
                  <a:moveTo>
                    <a:pt x="1157770" y="127558"/>
                  </a:moveTo>
                  <a:lnTo>
                    <a:pt x="1131709" y="149453"/>
                  </a:lnTo>
                  <a:lnTo>
                    <a:pt x="1069301" y="209664"/>
                  </a:lnTo>
                  <a:lnTo>
                    <a:pt x="1037770" y="244684"/>
                  </a:lnTo>
                  <a:lnTo>
                    <a:pt x="1024039" y="260972"/>
                  </a:lnTo>
                  <a:lnTo>
                    <a:pt x="1097408" y="260972"/>
                  </a:lnTo>
                  <a:lnTo>
                    <a:pt x="1170114" y="186397"/>
                  </a:lnTo>
                  <a:lnTo>
                    <a:pt x="1175588" y="186321"/>
                  </a:lnTo>
                  <a:lnTo>
                    <a:pt x="1193457" y="152196"/>
                  </a:lnTo>
                  <a:lnTo>
                    <a:pt x="1190510" y="144475"/>
                  </a:lnTo>
                  <a:lnTo>
                    <a:pt x="1184605" y="137909"/>
                  </a:lnTo>
                  <a:lnTo>
                    <a:pt x="1179612" y="133563"/>
                  </a:lnTo>
                  <a:lnTo>
                    <a:pt x="1173473" y="130390"/>
                  </a:lnTo>
                  <a:lnTo>
                    <a:pt x="1166192" y="128390"/>
                  </a:lnTo>
                  <a:lnTo>
                    <a:pt x="1157770" y="1275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4936235" y="2116835"/>
            <a:ext cx="2854960" cy="2778760"/>
            <a:chOff x="4936235" y="2116835"/>
            <a:chExt cx="2854960" cy="2778760"/>
          </a:xfrm>
        </p:grpSpPr>
        <p:sp>
          <p:nvSpPr>
            <p:cNvPr id="47" name="object 47"/>
            <p:cNvSpPr/>
            <p:nvPr/>
          </p:nvSpPr>
          <p:spPr>
            <a:xfrm>
              <a:off x="4953761" y="2134361"/>
              <a:ext cx="2819400" cy="2743200"/>
            </a:xfrm>
            <a:custGeom>
              <a:avLst/>
              <a:gdLst/>
              <a:ahLst/>
              <a:cxnLst/>
              <a:rect l="l" t="t" r="r" b="b"/>
              <a:pathLst>
                <a:path w="2819400" h="2743200">
                  <a:moveTo>
                    <a:pt x="0" y="1371600"/>
                  </a:moveTo>
                  <a:lnTo>
                    <a:pt x="817" y="1324446"/>
                  </a:lnTo>
                  <a:lnTo>
                    <a:pt x="3252" y="1277691"/>
                  </a:lnTo>
                  <a:lnTo>
                    <a:pt x="7278" y="1231361"/>
                  </a:lnTo>
                  <a:lnTo>
                    <a:pt x="12868" y="1185481"/>
                  </a:lnTo>
                  <a:lnTo>
                    <a:pt x="19998" y="1140077"/>
                  </a:lnTo>
                  <a:lnTo>
                    <a:pt x="28639" y="1095173"/>
                  </a:lnTo>
                  <a:lnTo>
                    <a:pt x="38767" y="1050797"/>
                  </a:lnTo>
                  <a:lnTo>
                    <a:pt x="50355" y="1006973"/>
                  </a:lnTo>
                  <a:lnTo>
                    <a:pt x="63376" y="963726"/>
                  </a:lnTo>
                  <a:lnTo>
                    <a:pt x="77805" y="921083"/>
                  </a:lnTo>
                  <a:lnTo>
                    <a:pt x="93615" y="879069"/>
                  </a:lnTo>
                  <a:lnTo>
                    <a:pt x="110780" y="837710"/>
                  </a:lnTo>
                  <a:lnTo>
                    <a:pt x="129274" y="797030"/>
                  </a:lnTo>
                  <a:lnTo>
                    <a:pt x="149070" y="757055"/>
                  </a:lnTo>
                  <a:lnTo>
                    <a:pt x="170142" y="717812"/>
                  </a:lnTo>
                  <a:lnTo>
                    <a:pt x="192464" y="679325"/>
                  </a:lnTo>
                  <a:lnTo>
                    <a:pt x="216010" y="641621"/>
                  </a:lnTo>
                  <a:lnTo>
                    <a:pt x="240753" y="604724"/>
                  </a:lnTo>
                  <a:lnTo>
                    <a:pt x="266667" y="568660"/>
                  </a:lnTo>
                  <a:lnTo>
                    <a:pt x="293727" y="533454"/>
                  </a:lnTo>
                  <a:lnTo>
                    <a:pt x="321905" y="499133"/>
                  </a:lnTo>
                  <a:lnTo>
                    <a:pt x="351175" y="465722"/>
                  </a:lnTo>
                  <a:lnTo>
                    <a:pt x="381512" y="433246"/>
                  </a:lnTo>
                  <a:lnTo>
                    <a:pt x="412889" y="401731"/>
                  </a:lnTo>
                  <a:lnTo>
                    <a:pt x="445280" y="371202"/>
                  </a:lnTo>
                  <a:lnTo>
                    <a:pt x="478658" y="341685"/>
                  </a:lnTo>
                  <a:lnTo>
                    <a:pt x="512997" y="313205"/>
                  </a:lnTo>
                  <a:lnTo>
                    <a:pt x="548272" y="285789"/>
                  </a:lnTo>
                  <a:lnTo>
                    <a:pt x="584455" y="259461"/>
                  </a:lnTo>
                  <a:lnTo>
                    <a:pt x="621521" y="234246"/>
                  </a:lnTo>
                  <a:lnTo>
                    <a:pt x="659443" y="210172"/>
                  </a:lnTo>
                  <a:lnTo>
                    <a:pt x="698195" y="187262"/>
                  </a:lnTo>
                  <a:lnTo>
                    <a:pt x="737751" y="165544"/>
                  </a:lnTo>
                  <a:lnTo>
                    <a:pt x="778084" y="145041"/>
                  </a:lnTo>
                  <a:lnTo>
                    <a:pt x="819169" y="125780"/>
                  </a:lnTo>
                  <a:lnTo>
                    <a:pt x="860979" y="107786"/>
                  </a:lnTo>
                  <a:lnTo>
                    <a:pt x="903487" y="91085"/>
                  </a:lnTo>
                  <a:lnTo>
                    <a:pt x="946668" y="75703"/>
                  </a:lnTo>
                  <a:lnTo>
                    <a:pt x="990496" y="61664"/>
                  </a:lnTo>
                  <a:lnTo>
                    <a:pt x="1034944" y="48994"/>
                  </a:lnTo>
                  <a:lnTo>
                    <a:pt x="1079985" y="37720"/>
                  </a:lnTo>
                  <a:lnTo>
                    <a:pt x="1125594" y="27865"/>
                  </a:lnTo>
                  <a:lnTo>
                    <a:pt x="1171745" y="19457"/>
                  </a:lnTo>
                  <a:lnTo>
                    <a:pt x="1218411" y="12521"/>
                  </a:lnTo>
                  <a:lnTo>
                    <a:pt x="1265565" y="7081"/>
                  </a:lnTo>
                  <a:lnTo>
                    <a:pt x="1313182" y="3164"/>
                  </a:lnTo>
                  <a:lnTo>
                    <a:pt x="1361236" y="795"/>
                  </a:lnTo>
                  <a:lnTo>
                    <a:pt x="1409700" y="0"/>
                  </a:lnTo>
                  <a:lnTo>
                    <a:pt x="1458163" y="795"/>
                  </a:lnTo>
                  <a:lnTo>
                    <a:pt x="1506217" y="3164"/>
                  </a:lnTo>
                  <a:lnTo>
                    <a:pt x="1553834" y="7081"/>
                  </a:lnTo>
                  <a:lnTo>
                    <a:pt x="1600988" y="12521"/>
                  </a:lnTo>
                  <a:lnTo>
                    <a:pt x="1647654" y="19457"/>
                  </a:lnTo>
                  <a:lnTo>
                    <a:pt x="1693805" y="27865"/>
                  </a:lnTo>
                  <a:lnTo>
                    <a:pt x="1739414" y="37720"/>
                  </a:lnTo>
                  <a:lnTo>
                    <a:pt x="1784455" y="48994"/>
                  </a:lnTo>
                  <a:lnTo>
                    <a:pt x="1828903" y="61664"/>
                  </a:lnTo>
                  <a:lnTo>
                    <a:pt x="1872731" y="75703"/>
                  </a:lnTo>
                  <a:lnTo>
                    <a:pt x="1915912" y="91085"/>
                  </a:lnTo>
                  <a:lnTo>
                    <a:pt x="1958420" y="107786"/>
                  </a:lnTo>
                  <a:lnTo>
                    <a:pt x="2000230" y="125780"/>
                  </a:lnTo>
                  <a:lnTo>
                    <a:pt x="2041315" y="145041"/>
                  </a:lnTo>
                  <a:lnTo>
                    <a:pt x="2081648" y="165544"/>
                  </a:lnTo>
                  <a:lnTo>
                    <a:pt x="2121204" y="187262"/>
                  </a:lnTo>
                  <a:lnTo>
                    <a:pt x="2159956" y="210172"/>
                  </a:lnTo>
                  <a:lnTo>
                    <a:pt x="2197878" y="234246"/>
                  </a:lnTo>
                  <a:lnTo>
                    <a:pt x="2234944" y="259461"/>
                  </a:lnTo>
                  <a:lnTo>
                    <a:pt x="2271127" y="285789"/>
                  </a:lnTo>
                  <a:lnTo>
                    <a:pt x="2306402" y="313205"/>
                  </a:lnTo>
                  <a:lnTo>
                    <a:pt x="2340741" y="341685"/>
                  </a:lnTo>
                  <a:lnTo>
                    <a:pt x="2374119" y="371202"/>
                  </a:lnTo>
                  <a:lnTo>
                    <a:pt x="2406510" y="401731"/>
                  </a:lnTo>
                  <a:lnTo>
                    <a:pt x="2437887" y="433246"/>
                  </a:lnTo>
                  <a:lnTo>
                    <a:pt x="2468224" y="465722"/>
                  </a:lnTo>
                  <a:lnTo>
                    <a:pt x="2497494" y="499133"/>
                  </a:lnTo>
                  <a:lnTo>
                    <a:pt x="2525672" y="533454"/>
                  </a:lnTo>
                  <a:lnTo>
                    <a:pt x="2552732" y="568660"/>
                  </a:lnTo>
                  <a:lnTo>
                    <a:pt x="2578646" y="604724"/>
                  </a:lnTo>
                  <a:lnTo>
                    <a:pt x="2603389" y="641621"/>
                  </a:lnTo>
                  <a:lnTo>
                    <a:pt x="2626935" y="679325"/>
                  </a:lnTo>
                  <a:lnTo>
                    <a:pt x="2649257" y="717812"/>
                  </a:lnTo>
                  <a:lnTo>
                    <a:pt x="2670329" y="757055"/>
                  </a:lnTo>
                  <a:lnTo>
                    <a:pt x="2690125" y="797030"/>
                  </a:lnTo>
                  <a:lnTo>
                    <a:pt x="2708619" y="837710"/>
                  </a:lnTo>
                  <a:lnTo>
                    <a:pt x="2725784" y="879069"/>
                  </a:lnTo>
                  <a:lnTo>
                    <a:pt x="2741594" y="921083"/>
                  </a:lnTo>
                  <a:lnTo>
                    <a:pt x="2756023" y="963726"/>
                  </a:lnTo>
                  <a:lnTo>
                    <a:pt x="2769044" y="1006973"/>
                  </a:lnTo>
                  <a:lnTo>
                    <a:pt x="2780632" y="1050797"/>
                  </a:lnTo>
                  <a:lnTo>
                    <a:pt x="2790760" y="1095173"/>
                  </a:lnTo>
                  <a:lnTo>
                    <a:pt x="2799401" y="1140077"/>
                  </a:lnTo>
                  <a:lnTo>
                    <a:pt x="2806531" y="1185481"/>
                  </a:lnTo>
                  <a:lnTo>
                    <a:pt x="2812121" y="1231361"/>
                  </a:lnTo>
                  <a:lnTo>
                    <a:pt x="2816147" y="1277691"/>
                  </a:lnTo>
                  <a:lnTo>
                    <a:pt x="2818582" y="1324446"/>
                  </a:lnTo>
                  <a:lnTo>
                    <a:pt x="2819400" y="1371600"/>
                  </a:lnTo>
                  <a:lnTo>
                    <a:pt x="2818582" y="1418753"/>
                  </a:lnTo>
                  <a:lnTo>
                    <a:pt x="2816147" y="1465508"/>
                  </a:lnTo>
                  <a:lnTo>
                    <a:pt x="2812121" y="1511838"/>
                  </a:lnTo>
                  <a:lnTo>
                    <a:pt x="2806531" y="1557718"/>
                  </a:lnTo>
                  <a:lnTo>
                    <a:pt x="2799401" y="1603122"/>
                  </a:lnTo>
                  <a:lnTo>
                    <a:pt x="2790760" y="1648026"/>
                  </a:lnTo>
                  <a:lnTo>
                    <a:pt x="2780632" y="1692402"/>
                  </a:lnTo>
                  <a:lnTo>
                    <a:pt x="2769044" y="1736226"/>
                  </a:lnTo>
                  <a:lnTo>
                    <a:pt x="2756023" y="1779473"/>
                  </a:lnTo>
                  <a:lnTo>
                    <a:pt x="2741594" y="1822116"/>
                  </a:lnTo>
                  <a:lnTo>
                    <a:pt x="2725784" y="1864130"/>
                  </a:lnTo>
                  <a:lnTo>
                    <a:pt x="2708619" y="1905489"/>
                  </a:lnTo>
                  <a:lnTo>
                    <a:pt x="2690125" y="1946169"/>
                  </a:lnTo>
                  <a:lnTo>
                    <a:pt x="2670329" y="1986144"/>
                  </a:lnTo>
                  <a:lnTo>
                    <a:pt x="2649257" y="2025387"/>
                  </a:lnTo>
                  <a:lnTo>
                    <a:pt x="2626935" y="2063874"/>
                  </a:lnTo>
                  <a:lnTo>
                    <a:pt x="2603389" y="2101578"/>
                  </a:lnTo>
                  <a:lnTo>
                    <a:pt x="2578646" y="2138475"/>
                  </a:lnTo>
                  <a:lnTo>
                    <a:pt x="2552732" y="2174539"/>
                  </a:lnTo>
                  <a:lnTo>
                    <a:pt x="2525672" y="2209745"/>
                  </a:lnTo>
                  <a:lnTo>
                    <a:pt x="2497494" y="2244066"/>
                  </a:lnTo>
                  <a:lnTo>
                    <a:pt x="2468224" y="2277477"/>
                  </a:lnTo>
                  <a:lnTo>
                    <a:pt x="2437887" y="2309953"/>
                  </a:lnTo>
                  <a:lnTo>
                    <a:pt x="2406510" y="2341468"/>
                  </a:lnTo>
                  <a:lnTo>
                    <a:pt x="2374119" y="2371997"/>
                  </a:lnTo>
                  <a:lnTo>
                    <a:pt x="2340741" y="2401514"/>
                  </a:lnTo>
                  <a:lnTo>
                    <a:pt x="2306402" y="2429994"/>
                  </a:lnTo>
                  <a:lnTo>
                    <a:pt x="2271127" y="2457410"/>
                  </a:lnTo>
                  <a:lnTo>
                    <a:pt x="2234944" y="2483738"/>
                  </a:lnTo>
                  <a:lnTo>
                    <a:pt x="2197878" y="2508953"/>
                  </a:lnTo>
                  <a:lnTo>
                    <a:pt x="2159956" y="2533027"/>
                  </a:lnTo>
                  <a:lnTo>
                    <a:pt x="2121204" y="2555937"/>
                  </a:lnTo>
                  <a:lnTo>
                    <a:pt x="2081648" y="2577655"/>
                  </a:lnTo>
                  <a:lnTo>
                    <a:pt x="2041315" y="2598158"/>
                  </a:lnTo>
                  <a:lnTo>
                    <a:pt x="2000230" y="2617419"/>
                  </a:lnTo>
                  <a:lnTo>
                    <a:pt x="1958420" y="2635413"/>
                  </a:lnTo>
                  <a:lnTo>
                    <a:pt x="1915912" y="2652114"/>
                  </a:lnTo>
                  <a:lnTo>
                    <a:pt x="1872731" y="2667496"/>
                  </a:lnTo>
                  <a:lnTo>
                    <a:pt x="1828903" y="2681535"/>
                  </a:lnTo>
                  <a:lnTo>
                    <a:pt x="1784455" y="2694205"/>
                  </a:lnTo>
                  <a:lnTo>
                    <a:pt x="1739414" y="2705479"/>
                  </a:lnTo>
                  <a:lnTo>
                    <a:pt x="1693805" y="2715334"/>
                  </a:lnTo>
                  <a:lnTo>
                    <a:pt x="1647654" y="2723742"/>
                  </a:lnTo>
                  <a:lnTo>
                    <a:pt x="1600988" y="2730678"/>
                  </a:lnTo>
                  <a:lnTo>
                    <a:pt x="1553834" y="2736118"/>
                  </a:lnTo>
                  <a:lnTo>
                    <a:pt x="1506217" y="2740035"/>
                  </a:lnTo>
                  <a:lnTo>
                    <a:pt x="1458163" y="2742404"/>
                  </a:lnTo>
                  <a:lnTo>
                    <a:pt x="1409700" y="2743200"/>
                  </a:lnTo>
                  <a:lnTo>
                    <a:pt x="1361236" y="2742404"/>
                  </a:lnTo>
                  <a:lnTo>
                    <a:pt x="1313182" y="2740035"/>
                  </a:lnTo>
                  <a:lnTo>
                    <a:pt x="1265565" y="2736118"/>
                  </a:lnTo>
                  <a:lnTo>
                    <a:pt x="1218411" y="2730678"/>
                  </a:lnTo>
                  <a:lnTo>
                    <a:pt x="1171745" y="2723742"/>
                  </a:lnTo>
                  <a:lnTo>
                    <a:pt x="1125594" y="2715334"/>
                  </a:lnTo>
                  <a:lnTo>
                    <a:pt x="1079985" y="2705479"/>
                  </a:lnTo>
                  <a:lnTo>
                    <a:pt x="1034944" y="2694205"/>
                  </a:lnTo>
                  <a:lnTo>
                    <a:pt x="990496" y="2681535"/>
                  </a:lnTo>
                  <a:lnTo>
                    <a:pt x="946668" y="2667496"/>
                  </a:lnTo>
                  <a:lnTo>
                    <a:pt x="903487" y="2652114"/>
                  </a:lnTo>
                  <a:lnTo>
                    <a:pt x="860979" y="2635413"/>
                  </a:lnTo>
                  <a:lnTo>
                    <a:pt x="819169" y="2617419"/>
                  </a:lnTo>
                  <a:lnTo>
                    <a:pt x="778084" y="2598158"/>
                  </a:lnTo>
                  <a:lnTo>
                    <a:pt x="737751" y="2577655"/>
                  </a:lnTo>
                  <a:lnTo>
                    <a:pt x="698195" y="2555937"/>
                  </a:lnTo>
                  <a:lnTo>
                    <a:pt x="659443" y="2533027"/>
                  </a:lnTo>
                  <a:lnTo>
                    <a:pt x="621521" y="2508953"/>
                  </a:lnTo>
                  <a:lnTo>
                    <a:pt x="584455" y="2483738"/>
                  </a:lnTo>
                  <a:lnTo>
                    <a:pt x="548272" y="2457410"/>
                  </a:lnTo>
                  <a:lnTo>
                    <a:pt x="512997" y="2429994"/>
                  </a:lnTo>
                  <a:lnTo>
                    <a:pt x="478658" y="2401514"/>
                  </a:lnTo>
                  <a:lnTo>
                    <a:pt x="445280" y="2371997"/>
                  </a:lnTo>
                  <a:lnTo>
                    <a:pt x="412889" y="2341468"/>
                  </a:lnTo>
                  <a:lnTo>
                    <a:pt x="381512" y="2309953"/>
                  </a:lnTo>
                  <a:lnTo>
                    <a:pt x="351175" y="2277477"/>
                  </a:lnTo>
                  <a:lnTo>
                    <a:pt x="321905" y="2244066"/>
                  </a:lnTo>
                  <a:lnTo>
                    <a:pt x="293727" y="2209745"/>
                  </a:lnTo>
                  <a:lnTo>
                    <a:pt x="266667" y="2174539"/>
                  </a:lnTo>
                  <a:lnTo>
                    <a:pt x="240753" y="2138475"/>
                  </a:lnTo>
                  <a:lnTo>
                    <a:pt x="216010" y="2101578"/>
                  </a:lnTo>
                  <a:lnTo>
                    <a:pt x="192464" y="2063874"/>
                  </a:lnTo>
                  <a:lnTo>
                    <a:pt x="170142" y="2025387"/>
                  </a:lnTo>
                  <a:lnTo>
                    <a:pt x="149070" y="1986144"/>
                  </a:lnTo>
                  <a:lnTo>
                    <a:pt x="129274" y="1946169"/>
                  </a:lnTo>
                  <a:lnTo>
                    <a:pt x="110780" y="1905489"/>
                  </a:lnTo>
                  <a:lnTo>
                    <a:pt x="93615" y="1864130"/>
                  </a:lnTo>
                  <a:lnTo>
                    <a:pt x="77805" y="1822116"/>
                  </a:lnTo>
                  <a:lnTo>
                    <a:pt x="63376" y="1779473"/>
                  </a:lnTo>
                  <a:lnTo>
                    <a:pt x="50355" y="1736226"/>
                  </a:lnTo>
                  <a:lnTo>
                    <a:pt x="38767" y="1692402"/>
                  </a:lnTo>
                  <a:lnTo>
                    <a:pt x="28639" y="1648026"/>
                  </a:lnTo>
                  <a:lnTo>
                    <a:pt x="19998" y="1603122"/>
                  </a:lnTo>
                  <a:lnTo>
                    <a:pt x="12868" y="1557718"/>
                  </a:lnTo>
                  <a:lnTo>
                    <a:pt x="7278" y="1511838"/>
                  </a:lnTo>
                  <a:lnTo>
                    <a:pt x="3252" y="1465508"/>
                  </a:lnTo>
                  <a:lnTo>
                    <a:pt x="817" y="1418753"/>
                  </a:lnTo>
                  <a:lnTo>
                    <a:pt x="0" y="1371600"/>
                  </a:lnTo>
                  <a:close/>
                </a:path>
                <a:path w="2819400" h="2743200">
                  <a:moveTo>
                    <a:pt x="2310917" y="2072068"/>
                  </a:moveTo>
                  <a:lnTo>
                    <a:pt x="2340745" y="2034613"/>
                  </a:lnTo>
                  <a:lnTo>
                    <a:pt x="2368688" y="1996335"/>
                  </a:lnTo>
                  <a:lnTo>
                    <a:pt x="2394754" y="1957288"/>
                  </a:lnTo>
                  <a:lnTo>
                    <a:pt x="2418947" y="1917528"/>
                  </a:lnTo>
                  <a:lnTo>
                    <a:pt x="2441275" y="1877108"/>
                  </a:lnTo>
                  <a:lnTo>
                    <a:pt x="2461743" y="1836083"/>
                  </a:lnTo>
                  <a:lnTo>
                    <a:pt x="2480357" y="1794509"/>
                  </a:lnTo>
                  <a:lnTo>
                    <a:pt x="2497124" y="1752438"/>
                  </a:lnTo>
                  <a:lnTo>
                    <a:pt x="2512049" y="1709927"/>
                  </a:lnTo>
                  <a:lnTo>
                    <a:pt x="2525140" y="1667028"/>
                  </a:lnTo>
                  <a:lnTo>
                    <a:pt x="2536401" y="1623798"/>
                  </a:lnTo>
                  <a:lnTo>
                    <a:pt x="2545839" y="1580291"/>
                  </a:lnTo>
                  <a:lnTo>
                    <a:pt x="2553461" y="1536560"/>
                  </a:lnTo>
                  <a:lnTo>
                    <a:pt x="2559272" y="1492662"/>
                  </a:lnTo>
                  <a:lnTo>
                    <a:pt x="2563278" y="1448649"/>
                  </a:lnTo>
                  <a:lnTo>
                    <a:pt x="2565487" y="1404577"/>
                  </a:lnTo>
                  <a:lnTo>
                    <a:pt x="2565902" y="1360501"/>
                  </a:lnTo>
                  <a:lnTo>
                    <a:pt x="2564532" y="1316475"/>
                  </a:lnTo>
                  <a:lnTo>
                    <a:pt x="2561382" y="1272553"/>
                  </a:lnTo>
                  <a:lnTo>
                    <a:pt x="2556458" y="1228790"/>
                  </a:lnTo>
                  <a:lnTo>
                    <a:pt x="2549767" y="1185240"/>
                  </a:lnTo>
                  <a:lnTo>
                    <a:pt x="2541314" y="1141959"/>
                  </a:lnTo>
                  <a:lnTo>
                    <a:pt x="2531105" y="1099001"/>
                  </a:lnTo>
                  <a:lnTo>
                    <a:pt x="2519147" y="1056420"/>
                  </a:lnTo>
                  <a:lnTo>
                    <a:pt x="2505446" y="1014270"/>
                  </a:lnTo>
                  <a:lnTo>
                    <a:pt x="2490009" y="972607"/>
                  </a:lnTo>
                  <a:lnTo>
                    <a:pt x="2472840" y="931485"/>
                  </a:lnTo>
                  <a:lnTo>
                    <a:pt x="2453946" y="890959"/>
                  </a:lnTo>
                  <a:lnTo>
                    <a:pt x="2433334" y="851082"/>
                  </a:lnTo>
                  <a:lnTo>
                    <a:pt x="2411010" y="811911"/>
                  </a:lnTo>
                  <a:lnTo>
                    <a:pt x="2386979" y="773498"/>
                  </a:lnTo>
                  <a:lnTo>
                    <a:pt x="2361249" y="735899"/>
                  </a:lnTo>
                  <a:lnTo>
                    <a:pt x="2333824" y="699169"/>
                  </a:lnTo>
                  <a:lnTo>
                    <a:pt x="2304711" y="663361"/>
                  </a:lnTo>
                  <a:lnTo>
                    <a:pt x="2273916" y="628531"/>
                  </a:lnTo>
                  <a:lnTo>
                    <a:pt x="2241446" y="594732"/>
                  </a:lnTo>
                  <a:lnTo>
                    <a:pt x="2207307" y="562020"/>
                  </a:lnTo>
                  <a:lnTo>
                    <a:pt x="2171504" y="530450"/>
                  </a:lnTo>
                  <a:lnTo>
                    <a:pt x="2134044" y="500075"/>
                  </a:lnTo>
                  <a:lnTo>
                    <a:pt x="2095266" y="471207"/>
                  </a:lnTo>
                  <a:lnTo>
                    <a:pt x="2055565" y="444135"/>
                  </a:lnTo>
                  <a:lnTo>
                    <a:pt x="2015000" y="418859"/>
                  </a:lnTo>
                  <a:lnTo>
                    <a:pt x="1973630" y="395379"/>
                  </a:lnTo>
                  <a:lnTo>
                    <a:pt x="1931514" y="373695"/>
                  </a:lnTo>
                  <a:lnTo>
                    <a:pt x="1888712" y="353807"/>
                  </a:lnTo>
                  <a:lnTo>
                    <a:pt x="1845283" y="335716"/>
                  </a:lnTo>
                  <a:lnTo>
                    <a:pt x="1801286" y="319421"/>
                  </a:lnTo>
                  <a:lnTo>
                    <a:pt x="1756781" y="304923"/>
                  </a:lnTo>
                  <a:lnTo>
                    <a:pt x="1711826" y="292222"/>
                  </a:lnTo>
                  <a:lnTo>
                    <a:pt x="1666481" y="281318"/>
                  </a:lnTo>
                  <a:lnTo>
                    <a:pt x="1620805" y="272211"/>
                  </a:lnTo>
                  <a:lnTo>
                    <a:pt x="1574858" y="264901"/>
                  </a:lnTo>
                  <a:lnTo>
                    <a:pt x="1528698" y="259389"/>
                  </a:lnTo>
                  <a:lnTo>
                    <a:pt x="1482385" y="255675"/>
                  </a:lnTo>
                  <a:lnTo>
                    <a:pt x="1435979" y="253758"/>
                  </a:lnTo>
                  <a:lnTo>
                    <a:pt x="1389537" y="253639"/>
                  </a:lnTo>
                  <a:lnTo>
                    <a:pt x="1343121" y="255319"/>
                  </a:lnTo>
                  <a:lnTo>
                    <a:pt x="1296788" y="258797"/>
                  </a:lnTo>
                  <a:lnTo>
                    <a:pt x="1250599" y="264073"/>
                  </a:lnTo>
                  <a:lnTo>
                    <a:pt x="1204612" y="271148"/>
                  </a:lnTo>
                  <a:lnTo>
                    <a:pt x="1158887" y="280021"/>
                  </a:lnTo>
                  <a:lnTo>
                    <a:pt x="1113483" y="290694"/>
                  </a:lnTo>
                  <a:lnTo>
                    <a:pt x="1068459" y="303165"/>
                  </a:lnTo>
                  <a:lnTo>
                    <a:pt x="1023875" y="317436"/>
                  </a:lnTo>
                  <a:lnTo>
                    <a:pt x="979789" y="333506"/>
                  </a:lnTo>
                  <a:lnTo>
                    <a:pt x="936261" y="351376"/>
                  </a:lnTo>
                  <a:lnTo>
                    <a:pt x="893351" y="371045"/>
                  </a:lnTo>
                  <a:lnTo>
                    <a:pt x="851116" y="392514"/>
                  </a:lnTo>
                  <a:lnTo>
                    <a:pt x="809618" y="415783"/>
                  </a:lnTo>
                  <a:lnTo>
                    <a:pt x="768915" y="440852"/>
                  </a:lnTo>
                  <a:lnTo>
                    <a:pt x="729066" y="467722"/>
                  </a:lnTo>
                  <a:lnTo>
                    <a:pt x="690130" y="496392"/>
                  </a:lnTo>
                  <a:lnTo>
                    <a:pt x="2310917" y="2072068"/>
                  </a:lnTo>
                  <a:close/>
                </a:path>
                <a:path w="2819400" h="2743200">
                  <a:moveTo>
                    <a:pt x="508482" y="671131"/>
                  </a:moveTo>
                  <a:lnTo>
                    <a:pt x="478654" y="708586"/>
                  </a:lnTo>
                  <a:lnTo>
                    <a:pt x="450711" y="746864"/>
                  </a:lnTo>
                  <a:lnTo>
                    <a:pt x="424645" y="785911"/>
                  </a:lnTo>
                  <a:lnTo>
                    <a:pt x="400452" y="825671"/>
                  </a:lnTo>
                  <a:lnTo>
                    <a:pt x="378124" y="866091"/>
                  </a:lnTo>
                  <a:lnTo>
                    <a:pt x="357656" y="907116"/>
                  </a:lnTo>
                  <a:lnTo>
                    <a:pt x="339042" y="948690"/>
                  </a:lnTo>
                  <a:lnTo>
                    <a:pt x="322275" y="990761"/>
                  </a:lnTo>
                  <a:lnTo>
                    <a:pt x="307350" y="1033272"/>
                  </a:lnTo>
                  <a:lnTo>
                    <a:pt x="294259" y="1076171"/>
                  </a:lnTo>
                  <a:lnTo>
                    <a:pt x="282998" y="1119401"/>
                  </a:lnTo>
                  <a:lnTo>
                    <a:pt x="273560" y="1162908"/>
                  </a:lnTo>
                  <a:lnTo>
                    <a:pt x="265938" y="1206639"/>
                  </a:lnTo>
                  <a:lnTo>
                    <a:pt x="260127" y="1250537"/>
                  </a:lnTo>
                  <a:lnTo>
                    <a:pt x="256121" y="1294550"/>
                  </a:lnTo>
                  <a:lnTo>
                    <a:pt x="253912" y="1338622"/>
                  </a:lnTo>
                  <a:lnTo>
                    <a:pt x="253497" y="1382698"/>
                  </a:lnTo>
                  <a:lnTo>
                    <a:pt x="254867" y="1426724"/>
                  </a:lnTo>
                  <a:lnTo>
                    <a:pt x="258017" y="1470646"/>
                  </a:lnTo>
                  <a:lnTo>
                    <a:pt x="262941" y="1514409"/>
                  </a:lnTo>
                  <a:lnTo>
                    <a:pt x="269632" y="1557959"/>
                  </a:lnTo>
                  <a:lnTo>
                    <a:pt x="278085" y="1601240"/>
                  </a:lnTo>
                  <a:lnTo>
                    <a:pt x="288294" y="1644198"/>
                  </a:lnTo>
                  <a:lnTo>
                    <a:pt x="300252" y="1686779"/>
                  </a:lnTo>
                  <a:lnTo>
                    <a:pt x="313953" y="1728929"/>
                  </a:lnTo>
                  <a:lnTo>
                    <a:pt x="329390" y="1770592"/>
                  </a:lnTo>
                  <a:lnTo>
                    <a:pt x="346559" y="1811714"/>
                  </a:lnTo>
                  <a:lnTo>
                    <a:pt x="365453" y="1852240"/>
                  </a:lnTo>
                  <a:lnTo>
                    <a:pt x="386065" y="1892117"/>
                  </a:lnTo>
                  <a:lnTo>
                    <a:pt x="408389" y="1931288"/>
                  </a:lnTo>
                  <a:lnTo>
                    <a:pt x="432420" y="1969701"/>
                  </a:lnTo>
                  <a:lnTo>
                    <a:pt x="458150" y="2007300"/>
                  </a:lnTo>
                  <a:lnTo>
                    <a:pt x="485575" y="2044030"/>
                  </a:lnTo>
                  <a:lnTo>
                    <a:pt x="514688" y="2079838"/>
                  </a:lnTo>
                  <a:lnTo>
                    <a:pt x="545483" y="2114668"/>
                  </a:lnTo>
                  <a:lnTo>
                    <a:pt x="577953" y="2148467"/>
                  </a:lnTo>
                  <a:lnTo>
                    <a:pt x="612092" y="2181179"/>
                  </a:lnTo>
                  <a:lnTo>
                    <a:pt x="647895" y="2212749"/>
                  </a:lnTo>
                  <a:lnTo>
                    <a:pt x="685355" y="2243124"/>
                  </a:lnTo>
                  <a:lnTo>
                    <a:pt x="724133" y="2271992"/>
                  </a:lnTo>
                  <a:lnTo>
                    <a:pt x="763834" y="2299064"/>
                  </a:lnTo>
                  <a:lnTo>
                    <a:pt x="804399" y="2324340"/>
                  </a:lnTo>
                  <a:lnTo>
                    <a:pt x="845769" y="2347820"/>
                  </a:lnTo>
                  <a:lnTo>
                    <a:pt x="887885" y="2369504"/>
                  </a:lnTo>
                  <a:lnTo>
                    <a:pt x="930687" y="2389392"/>
                  </a:lnTo>
                  <a:lnTo>
                    <a:pt x="974116" y="2407483"/>
                  </a:lnTo>
                  <a:lnTo>
                    <a:pt x="1018113" y="2423778"/>
                  </a:lnTo>
                  <a:lnTo>
                    <a:pt x="1062618" y="2438276"/>
                  </a:lnTo>
                  <a:lnTo>
                    <a:pt x="1107573" y="2450977"/>
                  </a:lnTo>
                  <a:lnTo>
                    <a:pt x="1152918" y="2461881"/>
                  </a:lnTo>
                  <a:lnTo>
                    <a:pt x="1198594" y="2470988"/>
                  </a:lnTo>
                  <a:lnTo>
                    <a:pt x="1244541" y="2478298"/>
                  </a:lnTo>
                  <a:lnTo>
                    <a:pt x="1290701" y="2483810"/>
                  </a:lnTo>
                  <a:lnTo>
                    <a:pt x="1337014" y="2487524"/>
                  </a:lnTo>
                  <a:lnTo>
                    <a:pt x="1383420" y="2489441"/>
                  </a:lnTo>
                  <a:lnTo>
                    <a:pt x="1429862" y="2489560"/>
                  </a:lnTo>
                  <a:lnTo>
                    <a:pt x="1476278" y="2487880"/>
                  </a:lnTo>
                  <a:lnTo>
                    <a:pt x="1522611" y="2484402"/>
                  </a:lnTo>
                  <a:lnTo>
                    <a:pt x="1568800" y="2479126"/>
                  </a:lnTo>
                  <a:lnTo>
                    <a:pt x="1614787" y="2472051"/>
                  </a:lnTo>
                  <a:lnTo>
                    <a:pt x="1660512" y="2463178"/>
                  </a:lnTo>
                  <a:lnTo>
                    <a:pt x="1705916" y="2452505"/>
                  </a:lnTo>
                  <a:lnTo>
                    <a:pt x="1750940" y="2440034"/>
                  </a:lnTo>
                  <a:lnTo>
                    <a:pt x="1795524" y="2425763"/>
                  </a:lnTo>
                  <a:lnTo>
                    <a:pt x="1839610" y="2409693"/>
                  </a:lnTo>
                  <a:lnTo>
                    <a:pt x="1883138" y="2391823"/>
                  </a:lnTo>
                  <a:lnTo>
                    <a:pt x="1926048" y="2372154"/>
                  </a:lnTo>
                  <a:lnTo>
                    <a:pt x="1968283" y="2350685"/>
                  </a:lnTo>
                  <a:lnTo>
                    <a:pt x="2009781" y="2327416"/>
                  </a:lnTo>
                  <a:lnTo>
                    <a:pt x="2050484" y="2302347"/>
                  </a:lnTo>
                  <a:lnTo>
                    <a:pt x="2090333" y="2275477"/>
                  </a:lnTo>
                  <a:lnTo>
                    <a:pt x="2129269" y="2246807"/>
                  </a:lnTo>
                  <a:lnTo>
                    <a:pt x="508482" y="671131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18919" y="3448006"/>
              <a:ext cx="174510" cy="22183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771460" y="3255843"/>
              <a:ext cx="1203960" cy="463550"/>
            </a:xfrm>
            <a:custGeom>
              <a:avLst/>
              <a:gdLst/>
              <a:ahLst/>
              <a:cxnLst/>
              <a:rect l="l" t="t" r="r" b="b"/>
              <a:pathLst>
                <a:path w="1203959" h="463550">
                  <a:moveTo>
                    <a:pt x="795362" y="146075"/>
                  </a:moveTo>
                  <a:lnTo>
                    <a:pt x="848548" y="155097"/>
                  </a:lnTo>
                  <a:lnTo>
                    <a:pt x="883226" y="178725"/>
                  </a:lnTo>
                  <a:lnTo>
                    <a:pt x="890689" y="199516"/>
                  </a:lnTo>
                  <a:lnTo>
                    <a:pt x="890124" y="206522"/>
                  </a:lnTo>
                  <a:lnTo>
                    <a:pt x="860485" y="232370"/>
                  </a:lnTo>
                  <a:lnTo>
                    <a:pt x="850912" y="233083"/>
                  </a:lnTo>
                  <a:lnTo>
                    <a:pt x="843610" y="232879"/>
                  </a:lnTo>
                  <a:lnTo>
                    <a:pt x="828967" y="215950"/>
                  </a:lnTo>
                  <a:lnTo>
                    <a:pt x="827290" y="211632"/>
                  </a:lnTo>
                  <a:lnTo>
                    <a:pt x="796734" y="198793"/>
                  </a:lnTo>
                  <a:lnTo>
                    <a:pt x="787907" y="199386"/>
                  </a:lnTo>
                  <a:lnTo>
                    <a:pt x="747360" y="218473"/>
                  </a:lnTo>
                  <a:lnTo>
                    <a:pt x="714936" y="253422"/>
                  </a:lnTo>
                  <a:lnTo>
                    <a:pt x="693159" y="293363"/>
                  </a:lnTo>
                  <a:lnTo>
                    <a:pt x="684263" y="342188"/>
                  </a:lnTo>
                  <a:lnTo>
                    <a:pt x="685270" y="357107"/>
                  </a:lnTo>
                  <a:lnTo>
                    <a:pt x="708852" y="398753"/>
                  </a:lnTo>
                  <a:lnTo>
                    <a:pt x="746671" y="408736"/>
                  </a:lnTo>
                  <a:lnTo>
                    <a:pt x="754545" y="408647"/>
                  </a:lnTo>
                  <a:lnTo>
                    <a:pt x="790562" y="394322"/>
                  </a:lnTo>
                  <a:lnTo>
                    <a:pt x="823071" y="365574"/>
                  </a:lnTo>
                  <a:lnTo>
                    <a:pt x="832713" y="343712"/>
                  </a:lnTo>
                  <a:lnTo>
                    <a:pt x="835520" y="336029"/>
                  </a:lnTo>
                  <a:lnTo>
                    <a:pt x="877447" y="323972"/>
                  </a:lnTo>
                  <a:lnTo>
                    <a:pt x="895032" y="344030"/>
                  </a:lnTo>
                  <a:lnTo>
                    <a:pt x="894803" y="349732"/>
                  </a:lnTo>
                  <a:lnTo>
                    <a:pt x="871193" y="393582"/>
                  </a:lnTo>
                  <a:lnTo>
                    <a:pt x="835139" y="428586"/>
                  </a:lnTo>
                  <a:lnTo>
                    <a:pt x="800576" y="449871"/>
                  </a:lnTo>
                  <a:lnTo>
                    <a:pt x="761560" y="461330"/>
                  </a:lnTo>
                  <a:lnTo>
                    <a:pt x="731583" y="463511"/>
                  </a:lnTo>
                  <a:lnTo>
                    <a:pt x="707263" y="461216"/>
                  </a:lnTo>
                  <a:lnTo>
                    <a:pt x="666959" y="445543"/>
                  </a:lnTo>
                  <a:lnTo>
                    <a:pt x="638174" y="415771"/>
                  </a:lnTo>
                  <a:lnTo>
                    <a:pt x="623315" y="375923"/>
                  </a:lnTo>
                  <a:lnTo>
                    <a:pt x="621258" y="352475"/>
                  </a:lnTo>
                  <a:lnTo>
                    <a:pt x="622751" y="325031"/>
                  </a:lnTo>
                  <a:lnTo>
                    <a:pt x="632810" y="278639"/>
                  </a:lnTo>
                  <a:lnTo>
                    <a:pt x="651843" y="242468"/>
                  </a:lnTo>
                  <a:lnTo>
                    <a:pt x="677060" y="209969"/>
                  </a:lnTo>
                  <a:lnTo>
                    <a:pt x="710884" y="177847"/>
                  </a:lnTo>
                  <a:lnTo>
                    <a:pt x="751616" y="155494"/>
                  </a:lnTo>
                  <a:lnTo>
                    <a:pt x="780844" y="147446"/>
                  </a:lnTo>
                  <a:lnTo>
                    <a:pt x="795362" y="146075"/>
                  </a:lnTo>
                  <a:close/>
                </a:path>
                <a:path w="1203959" h="463550">
                  <a:moveTo>
                    <a:pt x="477608" y="143332"/>
                  </a:moveTo>
                  <a:lnTo>
                    <a:pt x="529527" y="156432"/>
                  </a:lnTo>
                  <a:lnTo>
                    <a:pt x="561306" y="189585"/>
                  </a:lnTo>
                  <a:lnTo>
                    <a:pt x="577280" y="231999"/>
                  </a:lnTo>
                  <a:lnTo>
                    <a:pt x="581774" y="272884"/>
                  </a:lnTo>
                  <a:lnTo>
                    <a:pt x="580955" y="287181"/>
                  </a:lnTo>
                  <a:lnTo>
                    <a:pt x="571753" y="327215"/>
                  </a:lnTo>
                  <a:lnTo>
                    <a:pt x="550024" y="370878"/>
                  </a:lnTo>
                  <a:lnTo>
                    <a:pt x="510317" y="415343"/>
                  </a:lnTo>
                  <a:lnTo>
                    <a:pt x="475031" y="441374"/>
                  </a:lnTo>
                  <a:lnTo>
                    <a:pt x="423213" y="459979"/>
                  </a:lnTo>
                  <a:lnTo>
                    <a:pt x="382231" y="462826"/>
                  </a:lnTo>
                  <a:lnTo>
                    <a:pt x="372173" y="462169"/>
                  </a:lnTo>
                  <a:lnTo>
                    <a:pt x="330190" y="445188"/>
                  </a:lnTo>
                  <a:lnTo>
                    <a:pt x="303644" y="416229"/>
                  </a:lnTo>
                  <a:lnTo>
                    <a:pt x="288912" y="372104"/>
                  </a:lnTo>
                  <a:lnTo>
                    <a:pt x="287654" y="353847"/>
                  </a:lnTo>
                  <a:lnTo>
                    <a:pt x="289536" y="324096"/>
                  </a:lnTo>
                  <a:lnTo>
                    <a:pt x="302647" y="269822"/>
                  </a:lnTo>
                  <a:lnTo>
                    <a:pt x="327751" y="222907"/>
                  </a:lnTo>
                  <a:lnTo>
                    <a:pt x="361965" y="185716"/>
                  </a:lnTo>
                  <a:lnTo>
                    <a:pt x="404331" y="159046"/>
                  </a:lnTo>
                  <a:lnTo>
                    <a:pt x="451984" y="145250"/>
                  </a:lnTo>
                  <a:lnTo>
                    <a:pt x="477608" y="143332"/>
                  </a:lnTo>
                  <a:close/>
                </a:path>
                <a:path w="1203959" h="463550">
                  <a:moveTo>
                    <a:pt x="45211" y="8229"/>
                  </a:moveTo>
                  <a:lnTo>
                    <a:pt x="78935" y="27025"/>
                  </a:lnTo>
                  <a:lnTo>
                    <a:pt x="82207" y="44564"/>
                  </a:lnTo>
                  <a:lnTo>
                    <a:pt x="82092" y="48044"/>
                  </a:lnTo>
                  <a:lnTo>
                    <a:pt x="81292" y="51536"/>
                  </a:lnTo>
                  <a:lnTo>
                    <a:pt x="79806" y="55016"/>
                  </a:lnTo>
                  <a:lnTo>
                    <a:pt x="78320" y="58508"/>
                  </a:lnTo>
                  <a:lnTo>
                    <a:pt x="76834" y="61645"/>
                  </a:lnTo>
                  <a:lnTo>
                    <a:pt x="75349" y="64452"/>
                  </a:lnTo>
                  <a:lnTo>
                    <a:pt x="75349" y="398373"/>
                  </a:lnTo>
                  <a:lnTo>
                    <a:pt x="205651" y="381914"/>
                  </a:lnTo>
                  <a:lnTo>
                    <a:pt x="208673" y="379717"/>
                  </a:lnTo>
                  <a:lnTo>
                    <a:pt x="212585" y="377596"/>
                  </a:lnTo>
                  <a:lnTo>
                    <a:pt x="217398" y="375577"/>
                  </a:lnTo>
                  <a:lnTo>
                    <a:pt x="222211" y="373545"/>
                  </a:lnTo>
                  <a:lnTo>
                    <a:pt x="226301" y="372465"/>
                  </a:lnTo>
                  <a:lnTo>
                    <a:pt x="229654" y="372313"/>
                  </a:lnTo>
                  <a:lnTo>
                    <a:pt x="236346" y="372186"/>
                  </a:lnTo>
                  <a:lnTo>
                    <a:pt x="243027" y="374497"/>
                  </a:lnTo>
                  <a:lnTo>
                    <a:pt x="260515" y="403174"/>
                  </a:lnTo>
                  <a:lnTo>
                    <a:pt x="259786" y="412293"/>
                  </a:lnTo>
                  <a:lnTo>
                    <a:pt x="239572" y="441604"/>
                  </a:lnTo>
                  <a:lnTo>
                    <a:pt x="232397" y="441566"/>
                  </a:lnTo>
                  <a:lnTo>
                    <a:pt x="229565" y="441553"/>
                  </a:lnTo>
                  <a:lnTo>
                    <a:pt x="226326" y="441236"/>
                  </a:lnTo>
                  <a:lnTo>
                    <a:pt x="222719" y="440626"/>
                  </a:lnTo>
                  <a:lnTo>
                    <a:pt x="219100" y="440016"/>
                  </a:lnTo>
                  <a:lnTo>
                    <a:pt x="215696" y="439178"/>
                  </a:lnTo>
                  <a:lnTo>
                    <a:pt x="212509" y="438137"/>
                  </a:lnTo>
                  <a:lnTo>
                    <a:pt x="68503" y="456653"/>
                  </a:lnTo>
                  <a:lnTo>
                    <a:pt x="39052" y="460768"/>
                  </a:lnTo>
                  <a:lnTo>
                    <a:pt x="30642" y="460287"/>
                  </a:lnTo>
                  <a:lnTo>
                    <a:pt x="0" y="429221"/>
                  </a:lnTo>
                  <a:lnTo>
                    <a:pt x="63" y="423379"/>
                  </a:lnTo>
                  <a:lnTo>
                    <a:pt x="9601" y="405231"/>
                  </a:lnTo>
                  <a:lnTo>
                    <a:pt x="9601" y="64452"/>
                  </a:lnTo>
                  <a:lnTo>
                    <a:pt x="4114" y="45935"/>
                  </a:lnTo>
                  <a:lnTo>
                    <a:pt x="5198" y="36296"/>
                  </a:lnTo>
                  <a:lnTo>
                    <a:pt x="37613" y="8641"/>
                  </a:lnTo>
                  <a:lnTo>
                    <a:pt x="45211" y="8229"/>
                  </a:lnTo>
                  <a:close/>
                </a:path>
                <a:path w="1203959" h="463550">
                  <a:moveTo>
                    <a:pt x="991171" y="0"/>
                  </a:moveTo>
                  <a:lnTo>
                    <a:pt x="1028242" y="20078"/>
                  </a:lnTo>
                  <a:lnTo>
                    <a:pt x="1028153" y="31026"/>
                  </a:lnTo>
                  <a:lnTo>
                    <a:pt x="1028191" y="33921"/>
                  </a:lnTo>
                  <a:lnTo>
                    <a:pt x="1027785" y="37083"/>
                  </a:lnTo>
                  <a:lnTo>
                    <a:pt x="1026960" y="40500"/>
                  </a:lnTo>
                  <a:lnTo>
                    <a:pt x="1026134" y="43929"/>
                  </a:lnTo>
                  <a:lnTo>
                    <a:pt x="1024699" y="46735"/>
                  </a:lnTo>
                  <a:lnTo>
                    <a:pt x="1022667" y="48945"/>
                  </a:lnTo>
                  <a:lnTo>
                    <a:pt x="1022667" y="260286"/>
                  </a:lnTo>
                  <a:lnTo>
                    <a:pt x="1024039" y="260972"/>
                  </a:lnTo>
                  <a:lnTo>
                    <a:pt x="1031153" y="252475"/>
                  </a:lnTo>
                  <a:lnTo>
                    <a:pt x="1037770" y="244684"/>
                  </a:lnTo>
                  <a:lnTo>
                    <a:pt x="1064670" y="214569"/>
                  </a:lnTo>
                  <a:lnTo>
                    <a:pt x="1131709" y="149453"/>
                  </a:lnTo>
                  <a:lnTo>
                    <a:pt x="1132204" y="143446"/>
                  </a:lnTo>
                  <a:lnTo>
                    <a:pt x="1157770" y="127558"/>
                  </a:lnTo>
                  <a:lnTo>
                    <a:pt x="1166192" y="128390"/>
                  </a:lnTo>
                  <a:lnTo>
                    <a:pt x="1193457" y="152196"/>
                  </a:lnTo>
                  <a:lnTo>
                    <a:pt x="1193431" y="161074"/>
                  </a:lnTo>
                  <a:lnTo>
                    <a:pt x="1193114" y="169024"/>
                  </a:lnTo>
                  <a:lnTo>
                    <a:pt x="1190510" y="175209"/>
                  </a:lnTo>
                  <a:lnTo>
                    <a:pt x="1185633" y="179641"/>
                  </a:lnTo>
                  <a:lnTo>
                    <a:pt x="1180757" y="184073"/>
                  </a:lnTo>
                  <a:lnTo>
                    <a:pt x="1175588" y="186321"/>
                  </a:lnTo>
                  <a:lnTo>
                    <a:pt x="1170114" y="186397"/>
                  </a:lnTo>
                  <a:lnTo>
                    <a:pt x="1072730" y="286283"/>
                  </a:lnTo>
                  <a:lnTo>
                    <a:pt x="1178344" y="399186"/>
                  </a:lnTo>
                  <a:lnTo>
                    <a:pt x="1185113" y="398627"/>
                  </a:lnTo>
                  <a:lnTo>
                    <a:pt x="1190967" y="400418"/>
                  </a:lnTo>
                  <a:lnTo>
                    <a:pt x="1195920" y="404571"/>
                  </a:lnTo>
                  <a:lnTo>
                    <a:pt x="1200886" y="408711"/>
                  </a:lnTo>
                  <a:lnTo>
                    <a:pt x="1203477" y="414451"/>
                  </a:lnTo>
                  <a:lnTo>
                    <a:pt x="1185907" y="450906"/>
                  </a:lnTo>
                  <a:lnTo>
                    <a:pt x="1160513" y="456653"/>
                  </a:lnTo>
                  <a:lnTo>
                    <a:pt x="1154671" y="456603"/>
                  </a:lnTo>
                  <a:lnTo>
                    <a:pt x="1149730" y="454825"/>
                  </a:lnTo>
                  <a:lnTo>
                    <a:pt x="1145692" y="451345"/>
                  </a:lnTo>
                  <a:lnTo>
                    <a:pt x="1141641" y="447878"/>
                  </a:lnTo>
                  <a:lnTo>
                    <a:pt x="1138593" y="443026"/>
                  </a:lnTo>
                  <a:lnTo>
                    <a:pt x="1136510" y="436816"/>
                  </a:lnTo>
                  <a:lnTo>
                    <a:pt x="1065872" y="360857"/>
                  </a:lnTo>
                  <a:lnTo>
                    <a:pt x="1036945" y="327769"/>
                  </a:lnTo>
                  <a:lnTo>
                    <a:pt x="1024039" y="311607"/>
                  </a:lnTo>
                  <a:lnTo>
                    <a:pt x="1022667" y="312280"/>
                  </a:lnTo>
                  <a:lnTo>
                    <a:pt x="1022667" y="397128"/>
                  </a:lnTo>
                  <a:lnTo>
                    <a:pt x="1023886" y="400583"/>
                  </a:lnTo>
                  <a:lnTo>
                    <a:pt x="1025397" y="404266"/>
                  </a:lnTo>
                  <a:lnTo>
                    <a:pt x="1027214" y="408152"/>
                  </a:lnTo>
                  <a:lnTo>
                    <a:pt x="1029030" y="412051"/>
                  </a:lnTo>
                  <a:lnTo>
                    <a:pt x="1030033" y="415899"/>
                  </a:lnTo>
                  <a:lnTo>
                    <a:pt x="1030211" y="419696"/>
                  </a:lnTo>
                  <a:lnTo>
                    <a:pt x="1029611" y="428026"/>
                  </a:lnTo>
                  <a:lnTo>
                    <a:pt x="999391" y="453444"/>
                  </a:lnTo>
                  <a:lnTo>
                    <a:pt x="989799" y="453910"/>
                  </a:lnTo>
                  <a:lnTo>
                    <a:pt x="983308" y="453689"/>
                  </a:lnTo>
                  <a:lnTo>
                    <a:pt x="953218" y="428210"/>
                  </a:lnTo>
                  <a:lnTo>
                    <a:pt x="952017" y="415759"/>
                  </a:lnTo>
                  <a:lnTo>
                    <a:pt x="952385" y="412534"/>
                  </a:lnTo>
                  <a:lnTo>
                    <a:pt x="953236" y="408673"/>
                  </a:lnTo>
                  <a:lnTo>
                    <a:pt x="954074" y="404812"/>
                  </a:lnTo>
                  <a:lnTo>
                    <a:pt x="955992" y="401408"/>
                  </a:lnTo>
                  <a:lnTo>
                    <a:pt x="958976" y="398487"/>
                  </a:lnTo>
                  <a:lnTo>
                    <a:pt x="958976" y="51714"/>
                  </a:lnTo>
                  <a:lnTo>
                    <a:pt x="957135" y="50126"/>
                  </a:lnTo>
                  <a:lnTo>
                    <a:pt x="955332" y="47434"/>
                  </a:lnTo>
                  <a:lnTo>
                    <a:pt x="953579" y="43611"/>
                  </a:lnTo>
                  <a:lnTo>
                    <a:pt x="951826" y="39789"/>
                  </a:lnTo>
                  <a:lnTo>
                    <a:pt x="950874" y="36055"/>
                  </a:lnTo>
                  <a:lnTo>
                    <a:pt x="950747" y="32410"/>
                  </a:lnTo>
                  <a:lnTo>
                    <a:pt x="950290" y="24117"/>
                  </a:lnTo>
                  <a:lnTo>
                    <a:pt x="979726" y="840"/>
                  </a:lnTo>
                  <a:lnTo>
                    <a:pt x="991171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Slide Number Placeholder 4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Scalability</a:t>
            </a:r>
            <a:r>
              <a:rPr spc="-254" dirty="0"/>
              <a:t> </a:t>
            </a:r>
            <a:r>
              <a:rPr spc="-270" dirty="0"/>
              <a:t>Issues</a:t>
            </a:r>
            <a:r>
              <a:rPr spc="-254" dirty="0"/>
              <a:t> </a:t>
            </a:r>
            <a:r>
              <a:rPr spc="-385" dirty="0"/>
              <a:t>–</a:t>
            </a:r>
            <a:r>
              <a:rPr spc="-250" dirty="0"/>
              <a:t> </a:t>
            </a:r>
            <a:r>
              <a:rPr spc="-165" dirty="0"/>
              <a:t>Relational</a:t>
            </a:r>
            <a:r>
              <a:rPr spc="-254" dirty="0"/>
              <a:t> </a:t>
            </a:r>
            <a:r>
              <a:rPr spc="-165" dirty="0"/>
              <a:t>Style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2925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ha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54825" y="2282825"/>
            <a:ext cx="1606550" cy="1103630"/>
            <a:chOff x="6854825" y="2282825"/>
            <a:chExt cx="1606550" cy="1103630"/>
          </a:xfrm>
        </p:grpSpPr>
        <p:sp>
          <p:nvSpPr>
            <p:cNvPr id="5" name="object 5"/>
            <p:cNvSpPr/>
            <p:nvPr/>
          </p:nvSpPr>
          <p:spPr>
            <a:xfrm>
              <a:off x="6858000" y="2285999"/>
              <a:ext cx="1600200" cy="365760"/>
            </a:xfrm>
            <a:custGeom>
              <a:avLst/>
              <a:gdLst/>
              <a:ahLst/>
              <a:cxnLst/>
              <a:rect l="l" t="t" r="r" b="b"/>
              <a:pathLst>
                <a:path w="1600200" h="365760">
                  <a:moveTo>
                    <a:pt x="1600200" y="0"/>
                  </a:moveTo>
                  <a:lnTo>
                    <a:pt x="80010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800100" y="365760"/>
                  </a:lnTo>
                  <a:lnTo>
                    <a:pt x="1600200" y="36576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4825" y="2651759"/>
              <a:ext cx="1606550" cy="0"/>
            </a:xfrm>
            <a:custGeom>
              <a:avLst/>
              <a:gdLst/>
              <a:ahLst/>
              <a:cxnLst/>
              <a:rect l="l" t="t" r="r" b="b"/>
              <a:pathLst>
                <a:path w="1606550">
                  <a:moveTo>
                    <a:pt x="0" y="0"/>
                  </a:moveTo>
                  <a:lnTo>
                    <a:pt x="16065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4825" y="3017519"/>
              <a:ext cx="1606550" cy="0"/>
            </a:xfrm>
            <a:custGeom>
              <a:avLst/>
              <a:gdLst/>
              <a:ahLst/>
              <a:cxnLst/>
              <a:rect l="l" t="t" r="r" b="b"/>
              <a:pathLst>
                <a:path w="1606550">
                  <a:moveTo>
                    <a:pt x="0" y="0"/>
                  </a:moveTo>
                  <a:lnTo>
                    <a:pt x="16065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58000" y="2282825"/>
              <a:ext cx="0" cy="1103630"/>
            </a:xfrm>
            <a:custGeom>
              <a:avLst/>
              <a:gdLst/>
              <a:ahLst/>
              <a:cxnLst/>
              <a:rect l="l" t="t" r="r" b="b"/>
              <a:pathLst>
                <a:path h="1103629">
                  <a:moveTo>
                    <a:pt x="0" y="0"/>
                  </a:moveTo>
                  <a:lnTo>
                    <a:pt x="0" y="110363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58200" y="2282825"/>
              <a:ext cx="0" cy="1103630"/>
            </a:xfrm>
            <a:custGeom>
              <a:avLst/>
              <a:gdLst/>
              <a:ahLst/>
              <a:cxnLst/>
              <a:rect l="l" t="t" r="r" b="b"/>
              <a:pathLst>
                <a:path h="1103629">
                  <a:moveTo>
                    <a:pt x="0" y="0"/>
                  </a:moveTo>
                  <a:lnTo>
                    <a:pt x="0" y="110363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54825" y="2286000"/>
              <a:ext cx="1606550" cy="0"/>
            </a:xfrm>
            <a:custGeom>
              <a:avLst/>
              <a:gdLst/>
              <a:ahLst/>
              <a:cxnLst/>
              <a:rect l="l" t="t" r="r" b="b"/>
              <a:pathLst>
                <a:path w="1606550">
                  <a:moveTo>
                    <a:pt x="0" y="0"/>
                  </a:moveTo>
                  <a:lnTo>
                    <a:pt x="16065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4825" y="3383280"/>
              <a:ext cx="1606550" cy="0"/>
            </a:xfrm>
            <a:custGeom>
              <a:avLst/>
              <a:gdLst/>
              <a:ahLst/>
              <a:cxnLst/>
              <a:rect l="l" t="t" r="r" b="b"/>
              <a:pathLst>
                <a:path w="1606550">
                  <a:moveTo>
                    <a:pt x="0" y="0"/>
                  </a:moveTo>
                  <a:lnTo>
                    <a:pt x="16065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949440" y="2308352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Id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9540" y="2308352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18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ame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254625" y="1825625"/>
            <a:ext cx="1377950" cy="1103630"/>
            <a:chOff x="5254625" y="1825625"/>
            <a:chExt cx="1377950" cy="1103630"/>
          </a:xfrm>
        </p:grpSpPr>
        <p:sp>
          <p:nvSpPr>
            <p:cNvPr id="15" name="object 15"/>
            <p:cNvSpPr/>
            <p:nvPr/>
          </p:nvSpPr>
          <p:spPr>
            <a:xfrm>
              <a:off x="5257800" y="1828799"/>
              <a:ext cx="1371600" cy="365760"/>
            </a:xfrm>
            <a:custGeom>
              <a:avLst/>
              <a:gdLst/>
              <a:ahLst/>
              <a:cxnLst/>
              <a:rect l="l" t="t" r="r" b="b"/>
              <a:pathLst>
                <a:path w="1371600" h="365760">
                  <a:moveTo>
                    <a:pt x="1371600" y="0"/>
                  </a:moveTo>
                  <a:lnTo>
                    <a:pt x="68580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685800" y="365760"/>
                  </a:lnTo>
                  <a:lnTo>
                    <a:pt x="1371600" y="36576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54625" y="2194559"/>
              <a:ext cx="1377950" cy="0"/>
            </a:xfrm>
            <a:custGeom>
              <a:avLst/>
              <a:gdLst/>
              <a:ahLst/>
              <a:cxnLst/>
              <a:rect l="l" t="t" r="r" b="b"/>
              <a:pathLst>
                <a:path w="1377950">
                  <a:moveTo>
                    <a:pt x="0" y="0"/>
                  </a:moveTo>
                  <a:lnTo>
                    <a:pt x="13779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54625" y="2560319"/>
              <a:ext cx="1377950" cy="0"/>
            </a:xfrm>
            <a:custGeom>
              <a:avLst/>
              <a:gdLst/>
              <a:ahLst/>
              <a:cxnLst/>
              <a:rect l="l" t="t" r="r" b="b"/>
              <a:pathLst>
                <a:path w="1377950">
                  <a:moveTo>
                    <a:pt x="0" y="0"/>
                  </a:moveTo>
                  <a:lnTo>
                    <a:pt x="13779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57800" y="1825625"/>
              <a:ext cx="0" cy="1103630"/>
            </a:xfrm>
            <a:custGeom>
              <a:avLst/>
              <a:gdLst/>
              <a:ahLst/>
              <a:cxnLst/>
              <a:rect l="l" t="t" r="r" b="b"/>
              <a:pathLst>
                <a:path h="1103630">
                  <a:moveTo>
                    <a:pt x="0" y="0"/>
                  </a:moveTo>
                  <a:lnTo>
                    <a:pt x="0" y="110363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29400" y="1825625"/>
              <a:ext cx="0" cy="1103630"/>
            </a:xfrm>
            <a:custGeom>
              <a:avLst/>
              <a:gdLst/>
              <a:ahLst/>
              <a:cxnLst/>
              <a:rect l="l" t="t" r="r" b="b"/>
              <a:pathLst>
                <a:path h="1103630">
                  <a:moveTo>
                    <a:pt x="0" y="0"/>
                  </a:moveTo>
                  <a:lnTo>
                    <a:pt x="0" y="110363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54625" y="1828800"/>
              <a:ext cx="1377950" cy="0"/>
            </a:xfrm>
            <a:custGeom>
              <a:avLst/>
              <a:gdLst/>
              <a:ahLst/>
              <a:cxnLst/>
              <a:rect l="l" t="t" r="r" b="b"/>
              <a:pathLst>
                <a:path w="1377950">
                  <a:moveTo>
                    <a:pt x="0" y="0"/>
                  </a:moveTo>
                  <a:lnTo>
                    <a:pt x="13779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54625" y="2926080"/>
              <a:ext cx="1377950" cy="0"/>
            </a:xfrm>
            <a:custGeom>
              <a:avLst/>
              <a:gdLst/>
              <a:ahLst/>
              <a:cxnLst/>
              <a:rect l="l" t="t" r="r" b="b"/>
              <a:pathLst>
                <a:path w="1377950">
                  <a:moveTo>
                    <a:pt x="0" y="0"/>
                  </a:moveTo>
                  <a:lnTo>
                    <a:pt x="13779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349240" y="1851152"/>
            <a:ext cx="1102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85165" algn="l"/>
              </a:tabLst>
            </a:pPr>
            <a:r>
              <a:rPr sz="1800" b="1" spc="-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800" b="1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80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18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800" b="1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1800" b="1" spc="-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is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11825" y="3502025"/>
            <a:ext cx="1377950" cy="1103630"/>
            <a:chOff x="5711825" y="3502025"/>
            <a:chExt cx="1377950" cy="1103630"/>
          </a:xfrm>
        </p:grpSpPr>
        <p:sp>
          <p:nvSpPr>
            <p:cNvPr id="24" name="object 24"/>
            <p:cNvSpPr/>
            <p:nvPr/>
          </p:nvSpPr>
          <p:spPr>
            <a:xfrm>
              <a:off x="5715000" y="3505199"/>
              <a:ext cx="1371600" cy="365760"/>
            </a:xfrm>
            <a:custGeom>
              <a:avLst/>
              <a:gdLst/>
              <a:ahLst/>
              <a:cxnLst/>
              <a:rect l="l" t="t" r="r" b="b"/>
              <a:pathLst>
                <a:path w="1371600" h="365760">
                  <a:moveTo>
                    <a:pt x="1371600" y="0"/>
                  </a:moveTo>
                  <a:lnTo>
                    <a:pt x="68580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685800" y="365760"/>
                  </a:lnTo>
                  <a:lnTo>
                    <a:pt x="1371600" y="36576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11825" y="3870959"/>
              <a:ext cx="1377950" cy="0"/>
            </a:xfrm>
            <a:custGeom>
              <a:avLst/>
              <a:gdLst/>
              <a:ahLst/>
              <a:cxnLst/>
              <a:rect l="l" t="t" r="r" b="b"/>
              <a:pathLst>
                <a:path w="1377950">
                  <a:moveTo>
                    <a:pt x="0" y="0"/>
                  </a:moveTo>
                  <a:lnTo>
                    <a:pt x="13779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11825" y="4236719"/>
              <a:ext cx="1377950" cy="0"/>
            </a:xfrm>
            <a:custGeom>
              <a:avLst/>
              <a:gdLst/>
              <a:ahLst/>
              <a:cxnLst/>
              <a:rect l="l" t="t" r="r" b="b"/>
              <a:pathLst>
                <a:path w="1377950">
                  <a:moveTo>
                    <a:pt x="0" y="0"/>
                  </a:moveTo>
                  <a:lnTo>
                    <a:pt x="13779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15000" y="3502025"/>
              <a:ext cx="0" cy="1103630"/>
            </a:xfrm>
            <a:custGeom>
              <a:avLst/>
              <a:gdLst/>
              <a:ahLst/>
              <a:cxnLst/>
              <a:rect l="l" t="t" r="r" b="b"/>
              <a:pathLst>
                <a:path h="1103629">
                  <a:moveTo>
                    <a:pt x="0" y="0"/>
                  </a:moveTo>
                  <a:lnTo>
                    <a:pt x="0" y="110363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86600" y="3502025"/>
              <a:ext cx="0" cy="1103630"/>
            </a:xfrm>
            <a:custGeom>
              <a:avLst/>
              <a:gdLst/>
              <a:ahLst/>
              <a:cxnLst/>
              <a:rect l="l" t="t" r="r" b="b"/>
              <a:pathLst>
                <a:path h="1103629">
                  <a:moveTo>
                    <a:pt x="0" y="0"/>
                  </a:moveTo>
                  <a:lnTo>
                    <a:pt x="0" y="110363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11825" y="3505200"/>
              <a:ext cx="1377950" cy="0"/>
            </a:xfrm>
            <a:custGeom>
              <a:avLst/>
              <a:gdLst/>
              <a:ahLst/>
              <a:cxnLst/>
              <a:rect l="l" t="t" r="r" b="b"/>
              <a:pathLst>
                <a:path w="1377950">
                  <a:moveTo>
                    <a:pt x="0" y="0"/>
                  </a:moveTo>
                  <a:lnTo>
                    <a:pt x="13779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11825" y="4602480"/>
              <a:ext cx="1377950" cy="0"/>
            </a:xfrm>
            <a:custGeom>
              <a:avLst/>
              <a:gdLst/>
              <a:ahLst/>
              <a:cxnLst/>
              <a:rect l="l" t="t" r="r" b="b"/>
              <a:pathLst>
                <a:path w="1377950">
                  <a:moveTo>
                    <a:pt x="0" y="0"/>
                  </a:moveTo>
                  <a:lnTo>
                    <a:pt x="13779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806440" y="3527552"/>
            <a:ext cx="1146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85165" algn="l"/>
              </a:tabLst>
            </a:pPr>
            <a:r>
              <a:rPr sz="1800" b="1" spc="-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800" b="1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80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18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800" b="1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18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at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915667" y="4332723"/>
            <a:ext cx="1737360" cy="1216660"/>
            <a:chOff x="1915667" y="4332723"/>
            <a:chExt cx="1737360" cy="1216660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5667" y="4332723"/>
              <a:ext cx="1737359" cy="121615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200" y="4389119"/>
              <a:ext cx="1600200" cy="1097280"/>
            </a:xfrm>
            <a:prstGeom prst="rect">
              <a:avLst/>
            </a:prstGeom>
          </p:spPr>
        </p:pic>
      </p:grp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1978025" y="4389120"/>
          <a:ext cx="1600200" cy="1097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Id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F69240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Name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6350">
                      <a:solidFill>
                        <a:srgbClr val="F69240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5461" y="3875523"/>
            <a:ext cx="1508753" cy="1216147"/>
          </a:xfrm>
          <a:prstGeom prst="rect">
            <a:avLst/>
          </a:prstGeom>
        </p:spPr>
      </p:pic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377825" y="3931920"/>
          <a:ext cx="1371600" cy="1097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Id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F69240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This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6350">
                      <a:solidFill>
                        <a:srgbClr val="F69240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8" name="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000" y="3931920"/>
            <a:ext cx="1371600" cy="1097280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2661" y="5551932"/>
            <a:ext cx="1508753" cy="1216143"/>
          </a:xfrm>
          <a:prstGeom prst="rect">
            <a:avLst/>
          </a:prstGeom>
        </p:spPr>
      </p:pic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835025" y="5608320"/>
          <a:ext cx="1371600" cy="1097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Id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F69240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That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6350">
                      <a:solidFill>
                        <a:srgbClr val="F69240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1" name="object 4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" y="5608320"/>
            <a:ext cx="1371600" cy="109728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72383" y="2843775"/>
            <a:ext cx="2174735" cy="1641344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3098048" y="2869388"/>
            <a:ext cx="2065655" cy="1530350"/>
            <a:chOff x="3098048" y="2869388"/>
            <a:chExt cx="2065655" cy="1530350"/>
          </a:xfrm>
        </p:grpSpPr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2812" y="2874162"/>
              <a:ext cx="2055811" cy="152039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102810" y="2874150"/>
              <a:ext cx="2056130" cy="1520825"/>
            </a:xfrm>
            <a:custGeom>
              <a:avLst/>
              <a:gdLst/>
              <a:ahLst/>
              <a:cxnLst/>
              <a:rect l="l" t="t" r="r" b="b"/>
              <a:pathLst>
                <a:path w="2056129" h="1520825">
                  <a:moveTo>
                    <a:pt x="0" y="1055801"/>
                  </a:moveTo>
                  <a:lnTo>
                    <a:pt x="1460195" y="232308"/>
                  </a:lnTo>
                  <a:lnTo>
                    <a:pt x="1329194" y="0"/>
                  </a:lnTo>
                  <a:lnTo>
                    <a:pt x="2055812" y="202590"/>
                  </a:lnTo>
                  <a:lnTo>
                    <a:pt x="1853222" y="929220"/>
                  </a:lnTo>
                  <a:lnTo>
                    <a:pt x="1722221" y="696925"/>
                  </a:lnTo>
                  <a:lnTo>
                    <a:pt x="262013" y="1520405"/>
                  </a:lnTo>
                  <a:lnTo>
                    <a:pt x="0" y="10558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Slide Number Placeholder 4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405</Words>
  <Application>Microsoft Office PowerPoint</Application>
  <PresentationFormat>On-screen Show (4:3)</PresentationFormat>
  <Paragraphs>162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Consolas</vt:lpstr>
      <vt:lpstr>Tahoma</vt:lpstr>
      <vt:lpstr>Times New Roman</vt:lpstr>
      <vt:lpstr>Trebuchet MS</vt:lpstr>
      <vt:lpstr>Wingdings</vt:lpstr>
      <vt:lpstr>Office Theme</vt:lpstr>
      <vt:lpstr>Paintbrush Picture</vt:lpstr>
      <vt:lpstr>Introduction to MongoDB</vt:lpstr>
      <vt:lpstr>The Big Picture</vt:lpstr>
      <vt:lpstr>I Want</vt:lpstr>
      <vt:lpstr>Impedance Mismatch</vt:lpstr>
      <vt:lpstr>PowerPoint Presentation</vt:lpstr>
      <vt:lpstr>No Impedance Mismatch</vt:lpstr>
      <vt:lpstr>I Want</vt:lpstr>
      <vt:lpstr>Scalability Issues – Relational Style</vt:lpstr>
      <vt:lpstr>Scalability Issues – Relational Style</vt:lpstr>
      <vt:lpstr>Scalability Issues – Relational Style</vt:lpstr>
      <vt:lpstr>Scalability– MongoDB</vt:lpstr>
      <vt:lpstr>Consistency</vt:lpstr>
      <vt:lpstr>Consistency</vt:lpstr>
      <vt:lpstr>Consistency Choices - Complete</vt:lpstr>
      <vt:lpstr>Consistency Choices – Fire &amp; Forget</vt:lpstr>
      <vt:lpstr>Consistency Choices - Majority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MongoDB</dc:title>
  <dc:subject>From raw Ajax to ASP.NET</dc:subject>
  <dc:creator>Nuri H</dc:creator>
  <cp:lastModifiedBy>Admin</cp:lastModifiedBy>
  <cp:revision>5</cp:revision>
  <dcterms:created xsi:type="dcterms:W3CDTF">2021-09-05T05:43:38Z</dcterms:created>
  <dcterms:modified xsi:type="dcterms:W3CDTF">2023-10-16T14:52:00Z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2013-07-10T05:30:00Z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2021-09-05T05:30:00Z</vt:filetime>
  </property>
  <property fmtid="{D5CDD505-2E9C-101B-9397-08002B2CF9AE}" pid="5" name="ICV">
    <vt:lpwstr>0BD99A3FDAFE454A94F33F0C5CE9C831</vt:lpwstr>
  </property>
  <property fmtid="{D5CDD505-2E9C-101B-9397-08002B2CF9AE}" pid="6" name="KSOProductBuildVer">
    <vt:lpwstr>1033-11.2.0.10265</vt:lpwstr>
  </property>
</Properties>
</file>