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1013"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1436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r>
              <a:t>Presenter</a:t>
            </a:r>
          </a:p>
          <a:p>
            <a:r>
              <a:t>2017-03-24 15:08:48</a:t>
            </a:r>
          </a:p>
          <a:p>
            <a:r>
              <a:t>--------------------------------------------</a:t>
            </a:r>
          </a:p>
          <a:p>
            <a:r>
              <a:t>Hello and welcome to “Understanding  and Solving Memory Problems”  authored by Richard Warburton.  Normally when we think about  the best to write Java code  we’re often thinking about the  maintainability of the software –  for example does it follow OOP  best practices, is it well tested,  can you add features easily.  This course is a bit different,  and in many ways more exciting  than that. It talks about the kind  of problems that can happen to  well factored and tested code in  production. We’ll  be  categorising and explaining a  series of problems that are  related to memory and we’ll  demonstrate how you can use  freely available tooling and  battle-tested approaches to  solve these problems.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r>
              <a:t>Presenter</a:t>
            </a:r>
          </a:p>
          <a:p>
            <a:r>
              <a:t>2017-03-24 15:08:49</a:t>
            </a:r>
          </a:p>
          <a:p>
            <a:r>
              <a:t>--------------------------------------------</a:t>
            </a:r>
          </a:p>
          <a:p>
            <a:r>
              <a:t>But before we get onto the problems  themselves I think we need to  explain why you should care  about memory problems at all in  your Java application.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r>
              <a:t>Presenter</a:t>
            </a:r>
          </a:p>
          <a:p>
            <a:r>
              <a:t>2017-03-24 15:08:49</a:t>
            </a:r>
          </a:p>
          <a:p>
            <a:r>
              <a:t>--------------------------------------------</a:t>
            </a:r>
          </a:p>
          <a:p>
            <a:r>
              <a:t>The first thing that people think  about when it comes to Java  Memory Problems is that Java  has a Garbage Collector or GC.  It was one of the first  mainstream, popular,  programming languages to use  GC, although far from the first.  It’s proven to be an incredibly  popular feature and huge  amount of engineering work has  been undertaken by GC writers  to make them really, really fast.  But the thing to remember with  GCs are that they are just  computer programs themselves,  not some kind of magic black  box that solves all your  problems. They will free up  memory when it isn’t in use by  an application but that is the end  of their remit.</a:t>
            </a:r>
          </a:p>
          <a:p>
            <a:r>
              <a:t>If you write code that blindly leaks  memory, or uses too much  memory then you can still have  problems despite the existence  of a GC. This doesn’t mean that  the GC is broken – its just that  GCs blindly follow your  references around in memory.  The code and the objects  themselves are still King.</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r>
              <a:t>Presenter</a:t>
            </a:r>
          </a:p>
          <a:p>
            <a:r>
              <a:t>2017-03-24 15:08:49</a:t>
            </a:r>
          </a:p>
          <a:p>
            <a:r>
              <a:t>--------------------------------------------</a:t>
            </a:r>
          </a:p>
          <a:p>
            <a:r>
              <a:t>When things go wrong in production  they can go badly wrong and  sometimes without due warning.  This is often the case with  problems like a Memory Leak  that can result in your application  becoming completely unusable  to it’s end users. Problems like  this can cost businesses a lot of  money directly from being  unable to process customer  transactions and but also can  also leave bad reputational  issues if they happen often  enough. But don’t worry – this  course is here to help, and you  won’t get any burning tires  coming out of your computer  screen when watching it I  promise!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r>
              <a:t>Presenter</a:t>
            </a:r>
          </a:p>
          <a:p>
            <a:r>
              <a:t>2017-03-24 15:08:49</a:t>
            </a:r>
          </a:p>
          <a:p>
            <a:r>
              <a:t>--------------------------------------------</a:t>
            </a:r>
          </a:p>
          <a:p>
            <a:r>
              <a:t>Now when you come to put out your  memory production tire fire  people often take a headless  chicken approach to  investigation. That is to say they  immediately start looking around  in a panic’d state to solve the  problem. This may involve just  re-read the code in front of them  without using any of the memory  related tooling. Perhaps they just  guess at what the problem is or  try to repeat the same solution  as the last time they had this  problem.</a:t>
            </a:r>
          </a:p>
          <a:p>
            <a:r>
              <a:t>This course on the other hand  advocates a scientific approach. We will  aim to give you repeatable  solutions and a mental model  that helps you problems, though  of course you still need to think  through the issues involved. For  example type of problem that  we’ll cover in the course we’ll  show you how it manifests and  then go through how you  measure your application to find  out what is really wrong, how to  find what part of the codebase to  alter and then encourage you to  re-measure in order to validate  that it solves the problem. The  benefit of a more scientific  approach is that it tends to  enable you to solve problems  more effectively.</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r>
              <a:t>Presenter</a:t>
            </a:r>
          </a:p>
          <a:p>
            <a:r>
              <a:t>2017-03-24 15:08:49</a:t>
            </a:r>
          </a:p>
          <a:p>
            <a:r>
              <a:t>--------------------------------------------</a:t>
            </a:r>
          </a:p>
          <a:p>
            <a:r>
              <a:t>This course covers 5 key topic areas.</a:t>
            </a:r>
          </a:p>
          <a:p>
            <a:r>
              <a:t>Since we’re being scientific about  our problem solving  methodology we need to be able  to measure aspects of the  memory in our application. So  we start off this course by  building up a toolkit of different  utilities that let us understand  what is consuming memory and  what is allocating memory. We  will cover object histograms,  heap dumps, and memory  profiling. We only use tools that  are freely available for use in  development.</a:t>
            </a:r>
          </a:p>
          <a:p>
            <a:r>
              <a:t>Then we will talk about basic and  common types of memory  leaks. These are situations  where you eventually will get an  OutOfMemoryError in your Java  application no matter how large  a server you have. Even though  Java has a GC, it’s still possible  to have memory leaks if you  hold onto object references for  long enough. If you don’t  understand how this is possible  or what an object reference is  then don’t worry – all will be  revealed in this module. Next  we’ll look at advanced memory  leaks. Some types of memory  leak in Java applications are a  little bit more tricky than regular  Java objects. For example leaks  involving class loaders. It’s  possible for Java applications to  hold references to off-heap  buffers which also cause  complications when diagnosing  leaks. Finally we’ll also cover  memory leaks involving thread  local variables which also tend  to be tricky.</a:t>
            </a:r>
          </a:p>
          <a:p>
            <a:r>
              <a:t>Our 4th topic area is explaining how  to solve out of memory errors  that aren’t memory leak related.  A common meme that you’ll  hear on the internet is that Java  applications tend to use up a lot  of memory in general. This can  sometimes be true but doesn’t  have to be the case. We’ll show  you how to find out what is  dominating the consumption of  your memory and also how to  reduce it. This also helps you  support more customers  on  your existing hardware and can  significantly cut operational  costs in the cloud. Finally we’ll  look at the costs of memory  allocation. Many developers  think that it is free but in practice  if you allocate a lot of memory  then it will take up time. It can  also cause increased latency in  your application by putting a lot  of pressure on certain types of  GCs and increasing GC pauses.</a:t>
            </a:r>
          </a:p>
          <a:p>
            <a:r>
              <a:t>I hope you will enjoy learning about  this topic as much as I have  enjoyed recording this Pluralsight  course. Memory related  Problems are a fascinating topic.</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D758AF22-05C2-4240-B9A9-6E3433676E01}" type="datetime1">
              <a:rPr lang="en-US" smtClean="0"/>
              <a:t>10/18/2023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3E3E3E"/>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FFDA3D94-6A2B-4E15-AF6C-C33241C3B78B}" type="datetime1">
              <a:rPr lang="en-US" smtClean="0"/>
              <a:t>10/18/2023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7" name="bg object 17"/>
          <p:cNvSpPr/>
          <p:nvPr/>
        </p:nvSpPr>
        <p:spPr>
          <a:xfrm>
            <a:off x="6096761" y="1762505"/>
            <a:ext cx="0" cy="4645660"/>
          </a:xfrm>
          <a:custGeom>
            <a:avLst/>
            <a:gdLst/>
            <a:ahLst/>
            <a:cxnLst/>
            <a:rect l="l" t="t" r="r" b="b"/>
            <a:pathLst>
              <a:path h="4645660">
                <a:moveTo>
                  <a:pt x="0" y="0"/>
                </a:moveTo>
                <a:lnTo>
                  <a:pt x="0" y="4645482"/>
                </a:lnTo>
              </a:path>
            </a:pathLst>
          </a:custGeom>
          <a:ln w="25908">
            <a:solidFill>
              <a:srgbClr val="F05A28"/>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600" b="0" i="0">
                <a:solidFill>
                  <a:srgbClr val="3E3E3E"/>
                </a:solidFill>
                <a:latin typeface="Verdana"/>
                <a:cs typeface="Verdana"/>
              </a:defRPr>
            </a:lvl1pPr>
          </a:lstStyle>
          <a:p>
            <a:endParaRPr/>
          </a:p>
        </p:txBody>
      </p:sp>
      <p:sp>
        <p:nvSpPr>
          <p:cNvPr id="3" name="Holder 3"/>
          <p:cNvSpPr>
            <a:spLocks noGrp="1"/>
          </p:cNvSpPr>
          <p:nvPr>
            <p:ph sz="half" idx="2"/>
          </p:nvPr>
        </p:nvSpPr>
        <p:spPr>
          <a:xfrm>
            <a:off x="1935900" y="1737233"/>
            <a:ext cx="3943350" cy="3483610"/>
          </a:xfrm>
          <a:prstGeom prst="rect">
            <a:avLst/>
          </a:prstGeom>
        </p:spPr>
        <p:txBody>
          <a:bodyPr wrap="square" lIns="0" tIns="0" rIns="0" bIns="0">
            <a:spAutoFit/>
          </a:bodyPr>
          <a:lstStyle>
            <a:lvl1pPr>
              <a:defRPr sz="2400" b="0" i="0">
                <a:solidFill>
                  <a:srgbClr val="F05A28"/>
                </a:solidFill>
                <a:latin typeface="Verdana"/>
                <a:cs typeface="Verdana"/>
              </a:defRPr>
            </a:lvl1pPr>
          </a:lstStyle>
          <a:p>
            <a:endParaRPr/>
          </a:p>
        </p:txBody>
      </p:sp>
      <p:sp>
        <p:nvSpPr>
          <p:cNvPr id="4" name="Holder 4"/>
          <p:cNvSpPr>
            <a:spLocks noGrp="1"/>
          </p:cNvSpPr>
          <p:nvPr>
            <p:ph sz="half" idx="3"/>
          </p:nvPr>
        </p:nvSpPr>
        <p:spPr>
          <a:xfrm>
            <a:off x="6320365" y="1737233"/>
            <a:ext cx="4187190" cy="3483610"/>
          </a:xfrm>
          <a:prstGeom prst="rect">
            <a:avLst/>
          </a:prstGeom>
        </p:spPr>
        <p:txBody>
          <a:bodyPr wrap="square" lIns="0" tIns="0" rIns="0" bIns="0">
            <a:spAutoFit/>
          </a:bodyPr>
          <a:lstStyle>
            <a:lvl1pPr>
              <a:defRPr sz="2400" b="0" i="0">
                <a:solidFill>
                  <a:srgbClr val="F05A28"/>
                </a:solidFill>
                <a:latin typeface="Verdana"/>
                <a:cs typeface="Verdana"/>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D3319300-76DF-4FA4-91C3-26C7AAF4DFEC}" type="datetime1">
              <a:rPr lang="en-US" smtClean="0"/>
              <a:t>10/18/2023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3E3E3E"/>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718BB5A3-E2FB-43DB-90A2-8E39455573FB}" type="datetime1">
              <a:rPr lang="en-US" smtClean="0"/>
              <a:t>10/18/2023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E742DBC0-E116-4355-B52D-1BF6A611D270}" type="datetime1">
              <a:rPr lang="en-US" smtClean="0"/>
              <a:t>10/18/2023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365546" y="519066"/>
            <a:ext cx="3460907" cy="574040"/>
          </a:xfrm>
          <a:prstGeom prst="rect">
            <a:avLst/>
          </a:prstGeom>
        </p:spPr>
        <p:txBody>
          <a:bodyPr wrap="square" lIns="0" tIns="0" rIns="0" bIns="0">
            <a:spAutoFit/>
          </a:bodyPr>
          <a:lstStyle>
            <a:lvl1pPr>
              <a:defRPr sz="3600" b="0" i="0">
                <a:solidFill>
                  <a:srgbClr val="3E3E3E"/>
                </a:solidFill>
                <a:latin typeface="Verdana"/>
                <a:cs typeface="Verdana"/>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032068BF-B7BC-4811-9F94-AF0FBF195AF5}" type="datetime1">
              <a:rPr lang="en-US" smtClean="0"/>
              <a:t>10/18/2023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712469" y="2977895"/>
            <a:ext cx="10768609" cy="38100"/>
          </a:xfrm>
          <a:prstGeom prst="rect">
            <a:avLst/>
          </a:prstGeom>
        </p:spPr>
      </p:pic>
      <p:sp>
        <p:nvSpPr>
          <p:cNvPr id="7" name="object 7"/>
          <p:cNvSpPr txBox="1"/>
          <p:nvPr/>
        </p:nvSpPr>
        <p:spPr>
          <a:xfrm>
            <a:off x="951275" y="3267174"/>
            <a:ext cx="8962390" cy="878840"/>
          </a:xfrm>
          <a:prstGeom prst="rect">
            <a:avLst/>
          </a:prstGeom>
        </p:spPr>
        <p:txBody>
          <a:bodyPr vert="horz" wrap="square" lIns="0" tIns="12065" rIns="0" bIns="0" rtlCol="0">
            <a:spAutoFit/>
          </a:bodyPr>
          <a:lstStyle/>
          <a:p>
            <a:pPr marL="12700" marR="5080">
              <a:lnSpc>
                <a:spcPct val="100000"/>
              </a:lnSpc>
              <a:spcBef>
                <a:spcPts val="95"/>
              </a:spcBef>
            </a:pPr>
            <a:r>
              <a:rPr sz="2800" spc="110" dirty="0">
                <a:solidFill>
                  <a:srgbClr val="101010"/>
                </a:solidFill>
                <a:latin typeface="Verdana"/>
                <a:cs typeface="Verdana"/>
              </a:rPr>
              <a:t>MEMORY</a:t>
            </a:r>
            <a:r>
              <a:rPr sz="2800" spc="-145" dirty="0">
                <a:solidFill>
                  <a:srgbClr val="101010"/>
                </a:solidFill>
                <a:latin typeface="Verdana"/>
                <a:cs typeface="Verdana"/>
              </a:rPr>
              <a:t> </a:t>
            </a:r>
            <a:r>
              <a:rPr sz="2800" spc="15" dirty="0">
                <a:solidFill>
                  <a:srgbClr val="101010"/>
                </a:solidFill>
                <a:latin typeface="Verdana"/>
                <a:cs typeface="Verdana"/>
              </a:rPr>
              <a:t>PROBLEMS:</a:t>
            </a:r>
            <a:r>
              <a:rPr sz="2800" spc="-125" dirty="0">
                <a:solidFill>
                  <a:srgbClr val="101010"/>
                </a:solidFill>
                <a:latin typeface="Verdana"/>
                <a:cs typeface="Verdana"/>
              </a:rPr>
              <a:t> </a:t>
            </a:r>
            <a:r>
              <a:rPr sz="2800" spc="70" dirty="0">
                <a:solidFill>
                  <a:srgbClr val="101010"/>
                </a:solidFill>
                <a:latin typeface="Verdana"/>
                <a:cs typeface="Verdana"/>
              </a:rPr>
              <a:t>THE</a:t>
            </a:r>
            <a:r>
              <a:rPr sz="2800" spc="-160" dirty="0">
                <a:solidFill>
                  <a:srgbClr val="101010"/>
                </a:solidFill>
                <a:latin typeface="Verdana"/>
                <a:cs typeface="Verdana"/>
              </a:rPr>
              <a:t> </a:t>
            </a:r>
            <a:r>
              <a:rPr sz="2800" spc="120" dirty="0">
                <a:solidFill>
                  <a:srgbClr val="101010"/>
                </a:solidFill>
                <a:latin typeface="Verdana"/>
                <a:cs typeface="Verdana"/>
              </a:rPr>
              <a:t>CHALLENGE</a:t>
            </a:r>
            <a:r>
              <a:rPr sz="2800" spc="-120" dirty="0">
                <a:solidFill>
                  <a:srgbClr val="101010"/>
                </a:solidFill>
                <a:latin typeface="Verdana"/>
                <a:cs typeface="Verdana"/>
              </a:rPr>
              <a:t> </a:t>
            </a:r>
            <a:r>
              <a:rPr sz="2800" spc="145" dirty="0">
                <a:solidFill>
                  <a:srgbClr val="101010"/>
                </a:solidFill>
                <a:latin typeface="Verdana"/>
                <a:cs typeface="Verdana"/>
              </a:rPr>
              <a:t>AND</a:t>
            </a:r>
            <a:r>
              <a:rPr sz="2800" spc="-145" dirty="0">
                <a:solidFill>
                  <a:srgbClr val="101010"/>
                </a:solidFill>
                <a:latin typeface="Verdana"/>
                <a:cs typeface="Verdana"/>
              </a:rPr>
              <a:t> </a:t>
            </a:r>
            <a:r>
              <a:rPr sz="2800" spc="70" dirty="0">
                <a:solidFill>
                  <a:srgbClr val="101010"/>
                </a:solidFill>
                <a:latin typeface="Verdana"/>
                <a:cs typeface="Verdana"/>
              </a:rPr>
              <a:t>THE </a:t>
            </a:r>
            <a:r>
              <a:rPr sz="2800" spc="-969" dirty="0">
                <a:solidFill>
                  <a:srgbClr val="101010"/>
                </a:solidFill>
                <a:latin typeface="Verdana"/>
                <a:cs typeface="Verdana"/>
              </a:rPr>
              <a:t> </a:t>
            </a:r>
            <a:r>
              <a:rPr sz="2800" spc="25" dirty="0">
                <a:solidFill>
                  <a:srgbClr val="101010"/>
                </a:solidFill>
                <a:latin typeface="Verdana"/>
                <a:cs typeface="Verdana"/>
              </a:rPr>
              <a:t>SOLUTION</a:t>
            </a:r>
            <a:endParaRPr sz="2800">
              <a:latin typeface="Verdana"/>
              <a:cs typeface="Verdana"/>
            </a:endParaRPr>
          </a:p>
        </p:txBody>
      </p:sp>
      <p:sp>
        <p:nvSpPr>
          <p:cNvPr id="8" name="object 8"/>
          <p:cNvSpPr txBox="1">
            <a:spLocks noGrp="1"/>
          </p:cNvSpPr>
          <p:nvPr>
            <p:ph type="title"/>
          </p:nvPr>
        </p:nvSpPr>
        <p:spPr>
          <a:xfrm>
            <a:off x="951383" y="1427134"/>
            <a:ext cx="8771255" cy="1294765"/>
          </a:xfrm>
          <a:prstGeom prst="rect">
            <a:avLst/>
          </a:prstGeom>
        </p:spPr>
        <p:txBody>
          <a:bodyPr vert="horz" wrap="square" lIns="0" tIns="117475" rIns="0" bIns="0" rtlCol="0">
            <a:spAutoFit/>
          </a:bodyPr>
          <a:lstStyle/>
          <a:p>
            <a:pPr marL="12700" marR="5080">
              <a:lnSpc>
                <a:spcPts val="4590"/>
              </a:lnSpc>
              <a:spcBef>
                <a:spcPts val="925"/>
              </a:spcBef>
            </a:pPr>
            <a:r>
              <a:rPr sz="4500" spc="15" dirty="0">
                <a:solidFill>
                  <a:srgbClr val="101010"/>
                </a:solidFill>
              </a:rPr>
              <a:t>U</a:t>
            </a:r>
            <a:r>
              <a:rPr sz="4500" spc="-135" dirty="0">
                <a:solidFill>
                  <a:srgbClr val="101010"/>
                </a:solidFill>
              </a:rPr>
              <a:t>nder</a:t>
            </a:r>
            <a:r>
              <a:rPr sz="4500" spc="-180" dirty="0">
                <a:solidFill>
                  <a:srgbClr val="101010"/>
                </a:solidFill>
              </a:rPr>
              <a:t>s</a:t>
            </a:r>
            <a:r>
              <a:rPr sz="4500" spc="-75" dirty="0">
                <a:solidFill>
                  <a:srgbClr val="101010"/>
                </a:solidFill>
              </a:rPr>
              <a:t>t</a:t>
            </a:r>
            <a:r>
              <a:rPr sz="4500" spc="-225" dirty="0">
                <a:solidFill>
                  <a:srgbClr val="101010"/>
                </a:solidFill>
              </a:rPr>
              <a:t>a</a:t>
            </a:r>
            <a:r>
              <a:rPr sz="4500" spc="-90" dirty="0">
                <a:solidFill>
                  <a:srgbClr val="101010"/>
                </a:solidFill>
              </a:rPr>
              <a:t>nd</a:t>
            </a:r>
            <a:r>
              <a:rPr sz="4500" spc="-110" dirty="0">
                <a:solidFill>
                  <a:srgbClr val="101010"/>
                </a:solidFill>
              </a:rPr>
              <a:t>i</a:t>
            </a:r>
            <a:r>
              <a:rPr sz="4500" spc="-60" dirty="0">
                <a:solidFill>
                  <a:srgbClr val="101010"/>
                </a:solidFill>
              </a:rPr>
              <a:t>n</a:t>
            </a:r>
            <a:r>
              <a:rPr sz="4500" spc="50" dirty="0">
                <a:solidFill>
                  <a:srgbClr val="101010"/>
                </a:solidFill>
              </a:rPr>
              <a:t>g</a:t>
            </a:r>
            <a:r>
              <a:rPr sz="4500" spc="-490" dirty="0">
                <a:solidFill>
                  <a:srgbClr val="101010"/>
                </a:solidFill>
              </a:rPr>
              <a:t> </a:t>
            </a:r>
            <a:r>
              <a:rPr sz="4500" spc="-110" dirty="0">
                <a:solidFill>
                  <a:srgbClr val="101010"/>
                </a:solidFill>
              </a:rPr>
              <a:t>an</a:t>
            </a:r>
            <a:r>
              <a:rPr sz="4500" dirty="0">
                <a:solidFill>
                  <a:srgbClr val="101010"/>
                </a:solidFill>
              </a:rPr>
              <a:t>d</a:t>
            </a:r>
            <a:r>
              <a:rPr sz="4500" spc="-470" dirty="0">
                <a:solidFill>
                  <a:srgbClr val="101010"/>
                </a:solidFill>
              </a:rPr>
              <a:t> </a:t>
            </a:r>
            <a:r>
              <a:rPr sz="4500" spc="-125" dirty="0">
                <a:solidFill>
                  <a:srgbClr val="101010"/>
                </a:solidFill>
              </a:rPr>
              <a:t>So</a:t>
            </a:r>
            <a:r>
              <a:rPr sz="4500" spc="-160" dirty="0">
                <a:solidFill>
                  <a:srgbClr val="101010"/>
                </a:solidFill>
              </a:rPr>
              <a:t>lv</a:t>
            </a:r>
            <a:r>
              <a:rPr sz="4500" spc="-130" dirty="0">
                <a:solidFill>
                  <a:srgbClr val="101010"/>
                </a:solidFill>
              </a:rPr>
              <a:t>i</a:t>
            </a:r>
            <a:r>
              <a:rPr sz="4500" spc="-60" dirty="0">
                <a:solidFill>
                  <a:srgbClr val="101010"/>
                </a:solidFill>
              </a:rPr>
              <a:t>n</a:t>
            </a:r>
            <a:r>
              <a:rPr sz="4500" spc="50" dirty="0">
                <a:solidFill>
                  <a:srgbClr val="101010"/>
                </a:solidFill>
              </a:rPr>
              <a:t>g</a:t>
            </a:r>
            <a:r>
              <a:rPr sz="4500" spc="-480" dirty="0">
                <a:solidFill>
                  <a:srgbClr val="101010"/>
                </a:solidFill>
              </a:rPr>
              <a:t> </a:t>
            </a:r>
            <a:r>
              <a:rPr sz="4500" spc="325" dirty="0">
                <a:solidFill>
                  <a:srgbClr val="101010"/>
                </a:solidFill>
              </a:rPr>
              <a:t>J</a:t>
            </a:r>
            <a:r>
              <a:rPr sz="4500" spc="-295" dirty="0">
                <a:solidFill>
                  <a:srgbClr val="101010"/>
                </a:solidFill>
              </a:rPr>
              <a:t>a</a:t>
            </a:r>
            <a:r>
              <a:rPr sz="4500" spc="-245" dirty="0">
                <a:solidFill>
                  <a:srgbClr val="101010"/>
                </a:solidFill>
              </a:rPr>
              <a:t>v</a:t>
            </a:r>
            <a:r>
              <a:rPr sz="4500" spc="-75" dirty="0">
                <a:solidFill>
                  <a:srgbClr val="101010"/>
                </a:solidFill>
              </a:rPr>
              <a:t>a  </a:t>
            </a:r>
            <a:r>
              <a:rPr sz="4500" spc="-60" dirty="0">
                <a:solidFill>
                  <a:srgbClr val="101010"/>
                </a:solidFill>
              </a:rPr>
              <a:t>M</a:t>
            </a:r>
            <a:r>
              <a:rPr sz="4500" spc="-70" dirty="0">
                <a:solidFill>
                  <a:srgbClr val="101010"/>
                </a:solidFill>
              </a:rPr>
              <a:t>e</a:t>
            </a:r>
            <a:r>
              <a:rPr sz="4500" spc="-204" dirty="0">
                <a:solidFill>
                  <a:srgbClr val="101010"/>
                </a:solidFill>
              </a:rPr>
              <a:t>m</a:t>
            </a:r>
            <a:r>
              <a:rPr sz="4500" spc="-70" dirty="0">
                <a:solidFill>
                  <a:srgbClr val="101010"/>
                </a:solidFill>
              </a:rPr>
              <a:t>o</a:t>
            </a:r>
            <a:r>
              <a:rPr sz="4500" spc="-80" dirty="0">
                <a:solidFill>
                  <a:srgbClr val="101010"/>
                </a:solidFill>
              </a:rPr>
              <a:t>r</a:t>
            </a:r>
            <a:r>
              <a:rPr sz="4500" spc="-5" dirty="0">
                <a:solidFill>
                  <a:srgbClr val="101010"/>
                </a:solidFill>
              </a:rPr>
              <a:t>y</a:t>
            </a:r>
            <a:r>
              <a:rPr sz="4500" spc="-475" dirty="0">
                <a:solidFill>
                  <a:srgbClr val="101010"/>
                </a:solidFill>
              </a:rPr>
              <a:t> </a:t>
            </a:r>
            <a:r>
              <a:rPr sz="4500" spc="-5" dirty="0">
                <a:solidFill>
                  <a:srgbClr val="101010"/>
                </a:solidFill>
              </a:rPr>
              <a:t>P</a:t>
            </a:r>
            <a:r>
              <a:rPr sz="4500" spc="-125" dirty="0">
                <a:solidFill>
                  <a:srgbClr val="101010"/>
                </a:solidFill>
              </a:rPr>
              <a:t>r</a:t>
            </a:r>
            <a:r>
              <a:rPr sz="4500" spc="60" dirty="0">
                <a:solidFill>
                  <a:srgbClr val="101010"/>
                </a:solidFill>
              </a:rPr>
              <a:t>o</a:t>
            </a:r>
            <a:r>
              <a:rPr sz="4500" spc="70" dirty="0">
                <a:solidFill>
                  <a:srgbClr val="101010"/>
                </a:solidFill>
              </a:rPr>
              <a:t>b</a:t>
            </a:r>
            <a:r>
              <a:rPr sz="4500" spc="-160" dirty="0">
                <a:solidFill>
                  <a:srgbClr val="101010"/>
                </a:solidFill>
              </a:rPr>
              <a:t>l</a:t>
            </a:r>
            <a:r>
              <a:rPr sz="4500" spc="-130" dirty="0">
                <a:solidFill>
                  <a:srgbClr val="101010"/>
                </a:solidFill>
              </a:rPr>
              <a:t>e</a:t>
            </a:r>
            <a:r>
              <a:rPr sz="4500" spc="-204" dirty="0">
                <a:solidFill>
                  <a:srgbClr val="101010"/>
                </a:solidFill>
              </a:rPr>
              <a:t>m</a:t>
            </a:r>
            <a:r>
              <a:rPr sz="4500" spc="-105" dirty="0">
                <a:solidFill>
                  <a:srgbClr val="101010"/>
                </a:solidFill>
              </a:rPr>
              <a:t>s</a:t>
            </a:r>
            <a:endParaRPr sz="4500"/>
          </a:p>
        </p:txBody>
      </p:sp>
      <p:sp>
        <p:nvSpPr>
          <p:cNvPr id="9" name="Slide Number Placeholder 8">
            <a:extLst>
              <a:ext uri="{FF2B5EF4-FFF2-40B4-BE49-F238E27FC236}">
                <a16:creationId xmlns:a16="http://schemas.microsoft.com/office/drawing/2014/main" id="{85B4CBD3-29D0-D97D-2404-1063265A6934}"/>
              </a:ext>
            </a:extLst>
          </p:cNvPr>
          <p:cNvSpPr>
            <a:spLocks noGrp="1"/>
          </p:cNvSpPr>
          <p:nvPr>
            <p:ph type="sldNum" sz="quarter" idx="7"/>
          </p:nvPr>
        </p:nvSpPr>
        <p:spPr/>
        <p:txBody>
          <a:bodyPr/>
          <a:lstStyle/>
          <a:p>
            <a:fld id="{B6F15528-21DE-4FAA-801E-634DDDAF4B2B}" type="slidenum">
              <a:rPr lang="en-US" smtClean="0"/>
              <a:t>1</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2A9FBC"/>
          </a:solidFill>
        </p:spPr>
        <p:txBody>
          <a:bodyPr wrap="square" lIns="0" tIns="0" rIns="0" bIns="0" rtlCol="0"/>
          <a:lstStyle/>
          <a:p>
            <a:endParaRPr/>
          </a:p>
        </p:txBody>
      </p:sp>
      <p:sp>
        <p:nvSpPr>
          <p:cNvPr id="4" name="object 4"/>
          <p:cNvSpPr txBox="1">
            <a:spLocks noGrp="1"/>
          </p:cNvSpPr>
          <p:nvPr>
            <p:ph type="title"/>
          </p:nvPr>
        </p:nvSpPr>
        <p:spPr>
          <a:xfrm>
            <a:off x="2545168" y="2660522"/>
            <a:ext cx="7034530" cy="1379220"/>
          </a:xfrm>
          <a:prstGeom prst="rect">
            <a:avLst/>
          </a:prstGeom>
        </p:spPr>
        <p:txBody>
          <a:bodyPr vert="horz" wrap="square" lIns="0" tIns="124460" rIns="0" bIns="0" rtlCol="0">
            <a:spAutoFit/>
          </a:bodyPr>
          <a:lstStyle/>
          <a:p>
            <a:pPr marL="741045" marR="5080" indent="-728980">
              <a:lnSpc>
                <a:spcPts val="4900"/>
              </a:lnSpc>
              <a:spcBef>
                <a:spcPts val="980"/>
              </a:spcBef>
            </a:pPr>
            <a:r>
              <a:rPr sz="4800" spc="385" dirty="0">
                <a:solidFill>
                  <a:srgbClr val="FFFFFF"/>
                </a:solidFill>
              </a:rPr>
              <a:t>W</a:t>
            </a:r>
            <a:r>
              <a:rPr sz="4800" spc="-285" dirty="0">
                <a:solidFill>
                  <a:srgbClr val="FFFFFF"/>
                </a:solidFill>
              </a:rPr>
              <a:t>h</a:t>
            </a:r>
            <a:r>
              <a:rPr sz="4800" spc="-20" dirty="0">
                <a:solidFill>
                  <a:srgbClr val="FFFFFF"/>
                </a:solidFill>
              </a:rPr>
              <a:t>y</a:t>
            </a:r>
            <a:r>
              <a:rPr sz="4800" spc="-490" dirty="0">
                <a:solidFill>
                  <a:srgbClr val="FFFFFF"/>
                </a:solidFill>
              </a:rPr>
              <a:t> </a:t>
            </a:r>
            <a:r>
              <a:rPr sz="4800" spc="-204" dirty="0">
                <a:solidFill>
                  <a:srgbClr val="FFFFFF"/>
                </a:solidFill>
              </a:rPr>
              <a:t>s</a:t>
            </a:r>
            <a:r>
              <a:rPr sz="4800" spc="-235" dirty="0">
                <a:solidFill>
                  <a:srgbClr val="FFFFFF"/>
                </a:solidFill>
              </a:rPr>
              <a:t>h</a:t>
            </a:r>
            <a:r>
              <a:rPr sz="4800" spc="45" dirty="0">
                <a:solidFill>
                  <a:srgbClr val="FFFFFF"/>
                </a:solidFill>
              </a:rPr>
              <a:t>o</a:t>
            </a:r>
            <a:r>
              <a:rPr sz="4800" spc="-215" dirty="0">
                <a:solidFill>
                  <a:srgbClr val="FFFFFF"/>
                </a:solidFill>
              </a:rPr>
              <a:t>u</a:t>
            </a:r>
            <a:r>
              <a:rPr sz="4800" spc="-95" dirty="0">
                <a:solidFill>
                  <a:srgbClr val="FFFFFF"/>
                </a:solidFill>
              </a:rPr>
              <a:t>l</a:t>
            </a:r>
            <a:r>
              <a:rPr sz="4800" spc="35" dirty="0">
                <a:solidFill>
                  <a:srgbClr val="FFFFFF"/>
                </a:solidFill>
              </a:rPr>
              <a:t>d</a:t>
            </a:r>
            <a:r>
              <a:rPr sz="4800" spc="-500" dirty="0">
                <a:solidFill>
                  <a:srgbClr val="FFFFFF"/>
                </a:solidFill>
              </a:rPr>
              <a:t> </a:t>
            </a:r>
            <a:r>
              <a:rPr sz="4800" spc="-710" dirty="0">
                <a:solidFill>
                  <a:srgbClr val="FFFFFF"/>
                </a:solidFill>
              </a:rPr>
              <a:t>I</a:t>
            </a:r>
            <a:r>
              <a:rPr sz="4800" spc="-475" dirty="0">
                <a:solidFill>
                  <a:srgbClr val="FFFFFF"/>
                </a:solidFill>
              </a:rPr>
              <a:t> </a:t>
            </a:r>
            <a:r>
              <a:rPr sz="4800" spc="125" dirty="0">
                <a:solidFill>
                  <a:srgbClr val="FFFFFF"/>
                </a:solidFill>
              </a:rPr>
              <a:t>c</a:t>
            </a:r>
            <a:r>
              <a:rPr sz="4800" spc="-240" dirty="0">
                <a:solidFill>
                  <a:srgbClr val="FFFFFF"/>
                </a:solidFill>
              </a:rPr>
              <a:t>a</a:t>
            </a:r>
            <a:r>
              <a:rPr sz="4800" spc="-360" dirty="0">
                <a:solidFill>
                  <a:srgbClr val="FFFFFF"/>
                </a:solidFill>
              </a:rPr>
              <a:t>r</a:t>
            </a:r>
            <a:r>
              <a:rPr sz="4800" spc="-60" dirty="0">
                <a:solidFill>
                  <a:srgbClr val="FFFFFF"/>
                </a:solidFill>
              </a:rPr>
              <a:t>e</a:t>
            </a:r>
            <a:r>
              <a:rPr sz="4800" spc="-500" dirty="0">
                <a:solidFill>
                  <a:srgbClr val="FFFFFF"/>
                </a:solidFill>
              </a:rPr>
              <a:t> </a:t>
            </a:r>
            <a:r>
              <a:rPr sz="4800" spc="-90" dirty="0">
                <a:solidFill>
                  <a:srgbClr val="FFFFFF"/>
                </a:solidFill>
              </a:rPr>
              <a:t>ab</a:t>
            </a:r>
            <a:r>
              <a:rPr sz="4800" spc="45" dirty="0">
                <a:solidFill>
                  <a:srgbClr val="FFFFFF"/>
                </a:solidFill>
              </a:rPr>
              <a:t>o</a:t>
            </a:r>
            <a:r>
              <a:rPr sz="4800" spc="-210" dirty="0">
                <a:solidFill>
                  <a:srgbClr val="FFFFFF"/>
                </a:solidFill>
              </a:rPr>
              <a:t>u</a:t>
            </a:r>
            <a:r>
              <a:rPr sz="4800" spc="25" dirty="0">
                <a:solidFill>
                  <a:srgbClr val="FFFFFF"/>
                </a:solidFill>
              </a:rPr>
              <a:t>t  </a:t>
            </a:r>
            <a:r>
              <a:rPr sz="4800" spc="-80" dirty="0">
                <a:solidFill>
                  <a:srgbClr val="FFFFFF"/>
                </a:solidFill>
              </a:rPr>
              <a:t>Me</a:t>
            </a:r>
            <a:r>
              <a:rPr sz="4800" spc="-220" dirty="0">
                <a:solidFill>
                  <a:srgbClr val="FFFFFF"/>
                </a:solidFill>
              </a:rPr>
              <a:t>m</a:t>
            </a:r>
            <a:r>
              <a:rPr sz="4800" spc="-114" dirty="0">
                <a:solidFill>
                  <a:srgbClr val="FFFFFF"/>
                </a:solidFill>
              </a:rPr>
              <a:t>or</a:t>
            </a:r>
            <a:r>
              <a:rPr sz="4800" dirty="0">
                <a:solidFill>
                  <a:srgbClr val="FFFFFF"/>
                </a:solidFill>
              </a:rPr>
              <a:t>y</a:t>
            </a:r>
            <a:r>
              <a:rPr sz="4800" spc="-490" dirty="0">
                <a:solidFill>
                  <a:srgbClr val="FFFFFF"/>
                </a:solidFill>
              </a:rPr>
              <a:t> </a:t>
            </a:r>
            <a:r>
              <a:rPr sz="4800" spc="195" dirty="0">
                <a:solidFill>
                  <a:srgbClr val="FFFFFF"/>
                </a:solidFill>
              </a:rPr>
              <a:t>P</a:t>
            </a:r>
            <a:r>
              <a:rPr sz="4800" spc="-360" dirty="0">
                <a:solidFill>
                  <a:srgbClr val="FFFFFF"/>
                </a:solidFill>
              </a:rPr>
              <a:t>r</a:t>
            </a:r>
            <a:r>
              <a:rPr sz="4800" spc="-30" dirty="0">
                <a:solidFill>
                  <a:srgbClr val="FFFFFF"/>
                </a:solidFill>
              </a:rPr>
              <a:t>ob</a:t>
            </a:r>
            <a:r>
              <a:rPr sz="4800" spc="-70" dirty="0">
                <a:solidFill>
                  <a:srgbClr val="FFFFFF"/>
                </a:solidFill>
              </a:rPr>
              <a:t>l</a:t>
            </a:r>
            <a:r>
              <a:rPr sz="4800" spc="-165" dirty="0">
                <a:solidFill>
                  <a:srgbClr val="FFFFFF"/>
                </a:solidFill>
              </a:rPr>
              <a:t>e</a:t>
            </a:r>
            <a:r>
              <a:rPr sz="4800" spc="-220" dirty="0">
                <a:solidFill>
                  <a:srgbClr val="FFFFFF"/>
                </a:solidFill>
              </a:rPr>
              <a:t>m</a:t>
            </a:r>
            <a:r>
              <a:rPr sz="4800" spc="-395" dirty="0">
                <a:solidFill>
                  <a:srgbClr val="FFFFFF"/>
                </a:solidFill>
              </a:rPr>
              <a:t>s</a:t>
            </a:r>
            <a:r>
              <a:rPr sz="4800" spc="-55" dirty="0">
                <a:solidFill>
                  <a:srgbClr val="FFFFFF"/>
                </a:solidFill>
              </a:rPr>
              <a:t>?</a:t>
            </a:r>
            <a:endParaRPr sz="4800"/>
          </a:p>
        </p:txBody>
      </p:sp>
      <p:sp>
        <p:nvSpPr>
          <p:cNvPr id="5" name="Slide Number Placeholder 4">
            <a:extLst>
              <a:ext uri="{FF2B5EF4-FFF2-40B4-BE49-F238E27FC236}">
                <a16:creationId xmlns:a16="http://schemas.microsoft.com/office/drawing/2014/main" id="{23D910C5-C57E-8243-BF1E-E993F784E402}"/>
              </a:ext>
            </a:extLst>
          </p:cNvPr>
          <p:cNvSpPr>
            <a:spLocks noGrp="1"/>
          </p:cNvSpPr>
          <p:nvPr>
            <p:ph type="sldNum" sz="quarter" idx="7"/>
          </p:nvPr>
        </p:nvSpPr>
        <p:spPr/>
        <p:txBody>
          <a:bodyPr/>
          <a:lstStyle/>
          <a:p>
            <a:fld id="{B6F15528-21DE-4FAA-801E-634DDDAF4B2B}" type="slidenum">
              <a:rPr lang="en-US" smtClean="0"/>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1605177" y="1952639"/>
            <a:ext cx="1495917" cy="1762637"/>
          </a:xfrm>
          <a:prstGeom prst="rect">
            <a:avLst/>
          </a:prstGeom>
        </p:spPr>
      </p:pic>
      <p:pic>
        <p:nvPicPr>
          <p:cNvPr id="3" name="object 3"/>
          <p:cNvPicPr/>
          <p:nvPr/>
        </p:nvPicPr>
        <p:blipFill>
          <a:blip r:embed="rId4" cstate="print"/>
          <a:stretch>
            <a:fillRect/>
          </a:stretch>
        </p:blipFill>
        <p:spPr>
          <a:xfrm>
            <a:off x="9020126" y="1939636"/>
            <a:ext cx="1614835" cy="1787017"/>
          </a:xfrm>
          <a:prstGeom prst="rect">
            <a:avLst/>
          </a:prstGeom>
        </p:spPr>
      </p:pic>
      <p:pic>
        <p:nvPicPr>
          <p:cNvPr id="4" name="object 4"/>
          <p:cNvPicPr/>
          <p:nvPr/>
        </p:nvPicPr>
        <p:blipFill>
          <a:blip r:embed="rId5" cstate="print"/>
          <a:stretch>
            <a:fillRect/>
          </a:stretch>
        </p:blipFill>
        <p:spPr>
          <a:xfrm>
            <a:off x="5219824" y="2046833"/>
            <a:ext cx="1766267" cy="1572767"/>
          </a:xfrm>
          <a:prstGeom prst="rect">
            <a:avLst/>
          </a:prstGeom>
        </p:spPr>
      </p:pic>
      <p:sp>
        <p:nvSpPr>
          <p:cNvPr id="5" name="object 5"/>
          <p:cNvSpPr txBox="1"/>
          <p:nvPr/>
        </p:nvSpPr>
        <p:spPr>
          <a:xfrm>
            <a:off x="1087214" y="4041425"/>
            <a:ext cx="2533650" cy="1626870"/>
          </a:xfrm>
          <a:prstGeom prst="rect">
            <a:avLst/>
          </a:prstGeom>
        </p:spPr>
        <p:txBody>
          <a:bodyPr vert="horz" wrap="square" lIns="0" tIns="12700" rIns="0" bIns="0" rtlCol="0">
            <a:spAutoFit/>
          </a:bodyPr>
          <a:lstStyle/>
          <a:p>
            <a:pPr marL="250190" marR="241935" algn="ctr">
              <a:lnSpc>
                <a:spcPct val="100000"/>
              </a:lnSpc>
              <a:spcBef>
                <a:spcPts val="100"/>
              </a:spcBef>
            </a:pPr>
            <a:r>
              <a:rPr sz="2000" spc="15" dirty="0">
                <a:solidFill>
                  <a:srgbClr val="675BA7"/>
                </a:solidFill>
                <a:latin typeface="Verdana"/>
                <a:cs typeface="Verdana"/>
              </a:rPr>
              <a:t>Java</a:t>
            </a:r>
            <a:r>
              <a:rPr sz="2000" spc="-160" dirty="0">
                <a:solidFill>
                  <a:srgbClr val="675BA7"/>
                </a:solidFill>
                <a:latin typeface="Verdana"/>
                <a:cs typeface="Verdana"/>
              </a:rPr>
              <a:t> </a:t>
            </a:r>
            <a:r>
              <a:rPr sz="2000" spc="-10" dirty="0">
                <a:solidFill>
                  <a:srgbClr val="675BA7"/>
                </a:solidFill>
                <a:latin typeface="Verdana"/>
                <a:cs typeface="Verdana"/>
              </a:rPr>
              <a:t>is</a:t>
            </a:r>
            <a:r>
              <a:rPr sz="2000" spc="-155" dirty="0">
                <a:solidFill>
                  <a:srgbClr val="675BA7"/>
                </a:solidFill>
                <a:latin typeface="Verdana"/>
                <a:cs typeface="Verdana"/>
              </a:rPr>
              <a:t> </a:t>
            </a:r>
            <a:r>
              <a:rPr sz="2000" spc="25" dirty="0">
                <a:solidFill>
                  <a:srgbClr val="675BA7"/>
                </a:solidFill>
                <a:latin typeface="Verdana"/>
                <a:cs typeface="Verdana"/>
              </a:rPr>
              <a:t>Garbage </a:t>
            </a:r>
            <a:r>
              <a:rPr sz="2000" spc="-685" dirty="0">
                <a:solidFill>
                  <a:srgbClr val="675BA7"/>
                </a:solidFill>
                <a:latin typeface="Verdana"/>
                <a:cs typeface="Verdana"/>
              </a:rPr>
              <a:t> </a:t>
            </a:r>
            <a:r>
              <a:rPr sz="2000" spc="45" dirty="0">
                <a:solidFill>
                  <a:srgbClr val="675BA7"/>
                </a:solidFill>
                <a:latin typeface="Verdana"/>
                <a:cs typeface="Verdana"/>
              </a:rPr>
              <a:t>Collected</a:t>
            </a:r>
            <a:endParaRPr sz="2000">
              <a:latin typeface="Verdana"/>
              <a:cs typeface="Verdana"/>
            </a:endParaRPr>
          </a:p>
          <a:p>
            <a:pPr marL="12700" marR="5080" indent="1905" algn="ctr">
              <a:lnSpc>
                <a:spcPct val="100000"/>
              </a:lnSpc>
              <a:spcBef>
                <a:spcPts val="605"/>
              </a:spcBef>
            </a:pPr>
            <a:r>
              <a:rPr sz="2000" spc="5" dirty="0">
                <a:solidFill>
                  <a:srgbClr val="3E3E3E"/>
                </a:solidFill>
                <a:latin typeface="Verdana"/>
                <a:cs typeface="Verdana"/>
              </a:rPr>
              <a:t>Incredibly </a:t>
            </a:r>
            <a:r>
              <a:rPr sz="2000" spc="-20" dirty="0">
                <a:solidFill>
                  <a:srgbClr val="3E3E3E"/>
                </a:solidFill>
                <a:latin typeface="Verdana"/>
                <a:cs typeface="Verdana"/>
              </a:rPr>
              <a:t>popular, </a:t>
            </a:r>
            <a:r>
              <a:rPr sz="2000" spc="-15" dirty="0">
                <a:solidFill>
                  <a:srgbClr val="3E3E3E"/>
                </a:solidFill>
                <a:latin typeface="Verdana"/>
                <a:cs typeface="Verdana"/>
              </a:rPr>
              <a:t> </a:t>
            </a:r>
            <a:r>
              <a:rPr sz="2000" spc="5" dirty="0">
                <a:solidFill>
                  <a:srgbClr val="3E3E3E"/>
                </a:solidFill>
                <a:latin typeface="Verdana"/>
                <a:cs typeface="Verdana"/>
              </a:rPr>
              <a:t>great</a:t>
            </a:r>
            <a:r>
              <a:rPr sz="2000" spc="-130" dirty="0">
                <a:solidFill>
                  <a:srgbClr val="3E3E3E"/>
                </a:solidFill>
                <a:latin typeface="Verdana"/>
                <a:cs typeface="Verdana"/>
              </a:rPr>
              <a:t> </a:t>
            </a:r>
            <a:r>
              <a:rPr sz="2000" spc="-35" dirty="0">
                <a:solidFill>
                  <a:srgbClr val="3E3E3E"/>
                </a:solidFill>
                <a:latin typeface="Verdana"/>
                <a:cs typeface="Verdana"/>
              </a:rPr>
              <a:t>feature,</a:t>
            </a:r>
            <a:r>
              <a:rPr sz="2000" spc="-125" dirty="0">
                <a:solidFill>
                  <a:srgbClr val="3E3E3E"/>
                </a:solidFill>
                <a:latin typeface="Verdana"/>
                <a:cs typeface="Verdana"/>
              </a:rPr>
              <a:t> </a:t>
            </a:r>
            <a:r>
              <a:rPr sz="2000" spc="-5" dirty="0">
                <a:solidFill>
                  <a:srgbClr val="3E3E3E"/>
                </a:solidFill>
                <a:latin typeface="Verdana"/>
                <a:cs typeface="Verdana"/>
              </a:rPr>
              <a:t>really </a:t>
            </a:r>
            <a:r>
              <a:rPr sz="2000" spc="-690" dirty="0">
                <a:solidFill>
                  <a:srgbClr val="3E3E3E"/>
                </a:solidFill>
                <a:latin typeface="Verdana"/>
                <a:cs typeface="Verdana"/>
              </a:rPr>
              <a:t> </a:t>
            </a:r>
            <a:r>
              <a:rPr sz="2000" spc="25" dirty="0">
                <a:solidFill>
                  <a:srgbClr val="3E3E3E"/>
                </a:solidFill>
                <a:latin typeface="Verdana"/>
                <a:cs typeface="Verdana"/>
              </a:rPr>
              <a:t>well</a:t>
            </a:r>
            <a:r>
              <a:rPr sz="2000" spc="-125" dirty="0">
                <a:solidFill>
                  <a:srgbClr val="3E3E3E"/>
                </a:solidFill>
                <a:latin typeface="Verdana"/>
                <a:cs typeface="Verdana"/>
              </a:rPr>
              <a:t> </a:t>
            </a:r>
            <a:r>
              <a:rPr sz="2000" spc="10" dirty="0">
                <a:solidFill>
                  <a:srgbClr val="3E3E3E"/>
                </a:solidFill>
                <a:latin typeface="Verdana"/>
                <a:cs typeface="Verdana"/>
              </a:rPr>
              <a:t>designed.</a:t>
            </a:r>
            <a:endParaRPr sz="2000">
              <a:latin typeface="Verdana"/>
              <a:cs typeface="Verdana"/>
            </a:endParaRPr>
          </a:p>
        </p:txBody>
      </p:sp>
      <p:sp>
        <p:nvSpPr>
          <p:cNvPr id="6" name="object 6"/>
          <p:cNvSpPr txBox="1">
            <a:spLocks noGrp="1"/>
          </p:cNvSpPr>
          <p:nvPr>
            <p:ph type="title"/>
          </p:nvPr>
        </p:nvSpPr>
        <p:spPr>
          <a:xfrm>
            <a:off x="3876343" y="519066"/>
            <a:ext cx="4352290" cy="574040"/>
          </a:xfrm>
          <a:prstGeom prst="rect">
            <a:avLst/>
          </a:prstGeom>
        </p:spPr>
        <p:txBody>
          <a:bodyPr vert="horz" wrap="square" lIns="0" tIns="12700" rIns="0" bIns="0" rtlCol="0">
            <a:spAutoFit/>
          </a:bodyPr>
          <a:lstStyle/>
          <a:p>
            <a:pPr marL="12700">
              <a:lnSpc>
                <a:spcPct val="100000"/>
              </a:lnSpc>
              <a:spcBef>
                <a:spcPts val="100"/>
              </a:spcBef>
            </a:pPr>
            <a:r>
              <a:rPr spc="-5" dirty="0"/>
              <a:t>Garbage</a:t>
            </a:r>
            <a:r>
              <a:rPr spc="-235" dirty="0"/>
              <a:t> </a:t>
            </a:r>
            <a:r>
              <a:rPr spc="10" dirty="0"/>
              <a:t>Collection</a:t>
            </a:r>
          </a:p>
        </p:txBody>
      </p:sp>
      <p:sp>
        <p:nvSpPr>
          <p:cNvPr id="7" name="object 7"/>
          <p:cNvSpPr txBox="1"/>
          <p:nvPr/>
        </p:nvSpPr>
        <p:spPr>
          <a:xfrm>
            <a:off x="4839501" y="4041425"/>
            <a:ext cx="2515235" cy="941069"/>
          </a:xfrm>
          <a:prstGeom prst="rect">
            <a:avLst/>
          </a:prstGeom>
        </p:spPr>
        <p:txBody>
          <a:bodyPr vert="horz" wrap="square" lIns="0" tIns="12700" rIns="0" bIns="0" rtlCol="0">
            <a:spAutoFit/>
          </a:bodyPr>
          <a:lstStyle/>
          <a:p>
            <a:pPr marL="12700" marR="5080" indent="243204">
              <a:lnSpc>
                <a:spcPct val="100000"/>
              </a:lnSpc>
              <a:spcBef>
                <a:spcPts val="100"/>
              </a:spcBef>
            </a:pPr>
            <a:r>
              <a:rPr sz="2000" spc="50" dirty="0">
                <a:solidFill>
                  <a:srgbClr val="675BA7"/>
                </a:solidFill>
                <a:latin typeface="Verdana"/>
                <a:cs typeface="Verdana"/>
              </a:rPr>
              <a:t>GC</a:t>
            </a:r>
            <a:r>
              <a:rPr sz="2000" spc="45" dirty="0">
                <a:solidFill>
                  <a:srgbClr val="675BA7"/>
                </a:solidFill>
                <a:latin typeface="Verdana"/>
                <a:cs typeface="Verdana"/>
              </a:rPr>
              <a:t> </a:t>
            </a:r>
            <a:r>
              <a:rPr sz="2000" spc="-10" dirty="0">
                <a:solidFill>
                  <a:srgbClr val="675BA7"/>
                </a:solidFill>
                <a:latin typeface="Verdana"/>
                <a:cs typeface="Verdana"/>
              </a:rPr>
              <a:t>is</a:t>
            </a:r>
            <a:r>
              <a:rPr sz="2000" spc="55" dirty="0">
                <a:solidFill>
                  <a:srgbClr val="675BA7"/>
                </a:solidFill>
                <a:latin typeface="Verdana"/>
                <a:cs typeface="Verdana"/>
              </a:rPr>
              <a:t> </a:t>
            </a:r>
            <a:r>
              <a:rPr sz="2000" spc="35" dirty="0">
                <a:solidFill>
                  <a:srgbClr val="675BA7"/>
                </a:solidFill>
                <a:latin typeface="Verdana"/>
                <a:cs typeface="Verdana"/>
              </a:rPr>
              <a:t>not</a:t>
            </a:r>
            <a:r>
              <a:rPr sz="2000" spc="60" dirty="0">
                <a:solidFill>
                  <a:srgbClr val="675BA7"/>
                </a:solidFill>
                <a:latin typeface="Verdana"/>
                <a:cs typeface="Verdana"/>
              </a:rPr>
              <a:t> </a:t>
            </a:r>
            <a:r>
              <a:rPr sz="2000" spc="50" dirty="0">
                <a:solidFill>
                  <a:srgbClr val="675BA7"/>
                </a:solidFill>
                <a:latin typeface="Verdana"/>
                <a:cs typeface="Verdana"/>
              </a:rPr>
              <a:t>Magic </a:t>
            </a:r>
            <a:r>
              <a:rPr sz="2000" spc="55" dirty="0">
                <a:solidFill>
                  <a:srgbClr val="675BA7"/>
                </a:solidFill>
                <a:latin typeface="Verdana"/>
                <a:cs typeface="Verdana"/>
              </a:rPr>
              <a:t> </a:t>
            </a:r>
            <a:r>
              <a:rPr sz="2000" spc="-210" dirty="0">
                <a:solidFill>
                  <a:srgbClr val="3E3E3E"/>
                </a:solidFill>
                <a:latin typeface="Verdana"/>
                <a:cs typeface="Verdana"/>
              </a:rPr>
              <a:t>I</a:t>
            </a:r>
            <a:r>
              <a:rPr sz="2000" spc="30" dirty="0">
                <a:solidFill>
                  <a:srgbClr val="3E3E3E"/>
                </a:solidFill>
                <a:latin typeface="Verdana"/>
                <a:cs typeface="Verdana"/>
              </a:rPr>
              <a:t>t</a:t>
            </a:r>
            <a:r>
              <a:rPr sz="2000" spc="-100" dirty="0">
                <a:solidFill>
                  <a:srgbClr val="3E3E3E"/>
                </a:solidFill>
                <a:latin typeface="Verdana"/>
                <a:cs typeface="Verdana"/>
              </a:rPr>
              <a:t> </a:t>
            </a:r>
            <a:r>
              <a:rPr sz="2000" spc="95" dirty="0">
                <a:solidFill>
                  <a:srgbClr val="3E3E3E"/>
                </a:solidFill>
                <a:latin typeface="Verdana"/>
                <a:cs typeface="Verdana"/>
              </a:rPr>
              <a:t>c</a:t>
            </a:r>
            <a:r>
              <a:rPr sz="2000" spc="-30" dirty="0">
                <a:solidFill>
                  <a:srgbClr val="3E3E3E"/>
                </a:solidFill>
                <a:latin typeface="Verdana"/>
                <a:cs typeface="Verdana"/>
              </a:rPr>
              <a:t>a</a:t>
            </a:r>
            <a:r>
              <a:rPr sz="2000" spc="-20" dirty="0">
                <a:solidFill>
                  <a:srgbClr val="3E3E3E"/>
                </a:solidFill>
                <a:latin typeface="Verdana"/>
                <a:cs typeface="Verdana"/>
              </a:rPr>
              <a:t>n</a:t>
            </a:r>
            <a:r>
              <a:rPr sz="2000" dirty="0">
                <a:solidFill>
                  <a:srgbClr val="3E3E3E"/>
                </a:solidFill>
                <a:latin typeface="Verdana"/>
                <a:cs typeface="Verdana"/>
              </a:rPr>
              <a:t>’</a:t>
            </a:r>
            <a:r>
              <a:rPr sz="2000" spc="30" dirty="0">
                <a:solidFill>
                  <a:srgbClr val="3E3E3E"/>
                </a:solidFill>
                <a:latin typeface="Verdana"/>
                <a:cs typeface="Verdana"/>
              </a:rPr>
              <a:t>t</a:t>
            </a:r>
            <a:r>
              <a:rPr sz="2000" spc="-125" dirty="0">
                <a:solidFill>
                  <a:srgbClr val="3E3E3E"/>
                </a:solidFill>
                <a:latin typeface="Verdana"/>
                <a:cs typeface="Verdana"/>
              </a:rPr>
              <a:t> </a:t>
            </a:r>
            <a:r>
              <a:rPr sz="2000" spc="-35" dirty="0">
                <a:solidFill>
                  <a:srgbClr val="3E3E3E"/>
                </a:solidFill>
                <a:latin typeface="Verdana"/>
                <a:cs typeface="Verdana"/>
              </a:rPr>
              <a:t>s</a:t>
            </a:r>
            <a:r>
              <a:rPr sz="2000" spc="100" dirty="0">
                <a:solidFill>
                  <a:srgbClr val="3E3E3E"/>
                </a:solidFill>
                <a:latin typeface="Verdana"/>
                <a:cs typeface="Verdana"/>
              </a:rPr>
              <a:t>o</a:t>
            </a:r>
            <a:r>
              <a:rPr sz="2000" spc="10" dirty="0">
                <a:solidFill>
                  <a:srgbClr val="3E3E3E"/>
                </a:solidFill>
                <a:latin typeface="Verdana"/>
                <a:cs typeface="Verdana"/>
              </a:rPr>
              <a:t>l</a:t>
            </a:r>
            <a:r>
              <a:rPr sz="2000" spc="-45" dirty="0">
                <a:solidFill>
                  <a:srgbClr val="3E3E3E"/>
                </a:solidFill>
                <a:latin typeface="Verdana"/>
                <a:cs typeface="Verdana"/>
              </a:rPr>
              <a:t>v</a:t>
            </a:r>
            <a:r>
              <a:rPr sz="2000" spc="15" dirty="0">
                <a:solidFill>
                  <a:srgbClr val="3E3E3E"/>
                </a:solidFill>
                <a:latin typeface="Verdana"/>
                <a:cs typeface="Verdana"/>
              </a:rPr>
              <a:t>e</a:t>
            </a:r>
            <a:r>
              <a:rPr sz="2000" spc="-114" dirty="0">
                <a:solidFill>
                  <a:srgbClr val="3E3E3E"/>
                </a:solidFill>
                <a:latin typeface="Verdana"/>
                <a:cs typeface="Verdana"/>
              </a:rPr>
              <a:t> </a:t>
            </a:r>
            <a:r>
              <a:rPr sz="2000" spc="-30" dirty="0">
                <a:solidFill>
                  <a:srgbClr val="3E3E3E"/>
                </a:solidFill>
                <a:latin typeface="Verdana"/>
                <a:cs typeface="Verdana"/>
              </a:rPr>
              <a:t>a</a:t>
            </a:r>
            <a:r>
              <a:rPr sz="2000" spc="20" dirty="0">
                <a:solidFill>
                  <a:srgbClr val="3E3E3E"/>
                </a:solidFill>
                <a:latin typeface="Verdana"/>
                <a:cs typeface="Verdana"/>
              </a:rPr>
              <a:t>ll</a:t>
            </a:r>
            <a:r>
              <a:rPr sz="2000" spc="-105" dirty="0">
                <a:solidFill>
                  <a:srgbClr val="3E3E3E"/>
                </a:solidFill>
                <a:latin typeface="Verdana"/>
                <a:cs typeface="Verdana"/>
              </a:rPr>
              <a:t> </a:t>
            </a:r>
            <a:r>
              <a:rPr sz="2000" spc="20" dirty="0">
                <a:solidFill>
                  <a:srgbClr val="3E3E3E"/>
                </a:solidFill>
                <a:latin typeface="Verdana"/>
                <a:cs typeface="Verdana"/>
              </a:rPr>
              <a:t>t</a:t>
            </a:r>
            <a:r>
              <a:rPr sz="2000" spc="-20" dirty="0">
                <a:solidFill>
                  <a:srgbClr val="3E3E3E"/>
                </a:solidFill>
                <a:latin typeface="Verdana"/>
                <a:cs typeface="Verdana"/>
              </a:rPr>
              <a:t>h</a:t>
            </a:r>
            <a:r>
              <a:rPr sz="2000" spc="10" dirty="0">
                <a:solidFill>
                  <a:srgbClr val="3E3E3E"/>
                </a:solidFill>
                <a:latin typeface="Verdana"/>
                <a:cs typeface="Verdana"/>
              </a:rPr>
              <a:t>e  </a:t>
            </a:r>
            <a:r>
              <a:rPr sz="2000" spc="20" dirty="0">
                <a:solidFill>
                  <a:srgbClr val="3E3E3E"/>
                </a:solidFill>
                <a:latin typeface="Verdana"/>
                <a:cs typeface="Verdana"/>
              </a:rPr>
              <a:t>problems</a:t>
            </a:r>
            <a:r>
              <a:rPr sz="2000" spc="-145" dirty="0">
                <a:solidFill>
                  <a:srgbClr val="3E3E3E"/>
                </a:solidFill>
                <a:latin typeface="Verdana"/>
                <a:cs typeface="Verdana"/>
              </a:rPr>
              <a:t> </a:t>
            </a:r>
            <a:r>
              <a:rPr sz="2000" spc="25" dirty="0">
                <a:solidFill>
                  <a:srgbClr val="3E3E3E"/>
                </a:solidFill>
                <a:latin typeface="Verdana"/>
                <a:cs typeface="Verdana"/>
              </a:rPr>
              <a:t>by</a:t>
            </a:r>
            <a:r>
              <a:rPr sz="2000" spc="-135" dirty="0">
                <a:solidFill>
                  <a:srgbClr val="3E3E3E"/>
                </a:solidFill>
                <a:latin typeface="Verdana"/>
                <a:cs typeface="Verdana"/>
              </a:rPr>
              <a:t> </a:t>
            </a:r>
            <a:r>
              <a:rPr sz="2000" spc="15" dirty="0">
                <a:solidFill>
                  <a:srgbClr val="3E3E3E"/>
                </a:solidFill>
                <a:latin typeface="Verdana"/>
                <a:cs typeface="Verdana"/>
              </a:rPr>
              <a:t>itself</a:t>
            </a:r>
            <a:endParaRPr sz="2000">
              <a:latin typeface="Verdana"/>
              <a:cs typeface="Verdana"/>
            </a:endParaRPr>
          </a:p>
        </p:txBody>
      </p:sp>
      <p:sp>
        <p:nvSpPr>
          <p:cNvPr id="8" name="object 8"/>
          <p:cNvSpPr txBox="1"/>
          <p:nvPr/>
        </p:nvSpPr>
        <p:spPr>
          <a:xfrm>
            <a:off x="8693770" y="4041680"/>
            <a:ext cx="2286635" cy="1550670"/>
          </a:xfrm>
          <a:prstGeom prst="rect">
            <a:avLst/>
          </a:prstGeom>
        </p:spPr>
        <p:txBody>
          <a:bodyPr vert="horz" wrap="square" lIns="0" tIns="12700" rIns="0" bIns="0" rtlCol="0">
            <a:spAutoFit/>
          </a:bodyPr>
          <a:lstStyle/>
          <a:p>
            <a:pPr marL="12065" marR="5080" indent="-635" algn="ctr">
              <a:lnSpc>
                <a:spcPct val="100000"/>
              </a:lnSpc>
              <a:spcBef>
                <a:spcPts val="100"/>
              </a:spcBef>
            </a:pPr>
            <a:r>
              <a:rPr sz="2000" spc="65" dirty="0">
                <a:solidFill>
                  <a:srgbClr val="675BA7"/>
                </a:solidFill>
                <a:latin typeface="Verdana"/>
                <a:cs typeface="Verdana"/>
              </a:rPr>
              <a:t>Code </a:t>
            </a:r>
            <a:r>
              <a:rPr sz="2000" spc="-10" dirty="0">
                <a:solidFill>
                  <a:srgbClr val="675BA7"/>
                </a:solidFill>
                <a:latin typeface="Verdana"/>
                <a:cs typeface="Verdana"/>
              </a:rPr>
              <a:t>is </a:t>
            </a:r>
            <a:r>
              <a:rPr sz="2000" spc="5" dirty="0">
                <a:solidFill>
                  <a:srgbClr val="675BA7"/>
                </a:solidFill>
                <a:latin typeface="Verdana"/>
                <a:cs typeface="Verdana"/>
              </a:rPr>
              <a:t>still </a:t>
            </a:r>
            <a:r>
              <a:rPr sz="2000" spc="40" dirty="0">
                <a:solidFill>
                  <a:srgbClr val="675BA7"/>
                </a:solidFill>
                <a:latin typeface="Verdana"/>
                <a:cs typeface="Verdana"/>
              </a:rPr>
              <a:t>King </a:t>
            </a:r>
            <a:r>
              <a:rPr sz="2000" spc="-690" dirty="0">
                <a:solidFill>
                  <a:srgbClr val="675BA7"/>
                </a:solidFill>
                <a:latin typeface="Verdana"/>
                <a:cs typeface="Verdana"/>
              </a:rPr>
              <a:t> </a:t>
            </a:r>
            <a:r>
              <a:rPr sz="2000" spc="20" dirty="0">
                <a:solidFill>
                  <a:srgbClr val="3E3E3E"/>
                </a:solidFill>
                <a:latin typeface="Verdana"/>
                <a:cs typeface="Verdana"/>
              </a:rPr>
              <a:t>You</a:t>
            </a:r>
            <a:r>
              <a:rPr sz="2000" spc="-145" dirty="0">
                <a:solidFill>
                  <a:srgbClr val="3E3E3E"/>
                </a:solidFill>
                <a:latin typeface="Verdana"/>
                <a:cs typeface="Verdana"/>
              </a:rPr>
              <a:t> </a:t>
            </a:r>
            <a:r>
              <a:rPr sz="2000" spc="25" dirty="0">
                <a:solidFill>
                  <a:srgbClr val="3E3E3E"/>
                </a:solidFill>
                <a:latin typeface="Verdana"/>
                <a:cs typeface="Verdana"/>
              </a:rPr>
              <a:t>need</a:t>
            </a:r>
            <a:r>
              <a:rPr sz="2000" spc="-135" dirty="0">
                <a:solidFill>
                  <a:srgbClr val="3E3E3E"/>
                </a:solidFill>
                <a:latin typeface="Verdana"/>
                <a:cs typeface="Verdana"/>
              </a:rPr>
              <a:t> </a:t>
            </a:r>
            <a:r>
              <a:rPr sz="2000" spc="50" dirty="0">
                <a:solidFill>
                  <a:srgbClr val="3E3E3E"/>
                </a:solidFill>
                <a:latin typeface="Verdana"/>
                <a:cs typeface="Verdana"/>
              </a:rPr>
              <a:t>to</a:t>
            </a:r>
            <a:r>
              <a:rPr sz="2000" spc="-135" dirty="0">
                <a:solidFill>
                  <a:srgbClr val="3E3E3E"/>
                </a:solidFill>
                <a:latin typeface="Verdana"/>
                <a:cs typeface="Verdana"/>
              </a:rPr>
              <a:t> </a:t>
            </a:r>
            <a:r>
              <a:rPr sz="2000" spc="20" dirty="0">
                <a:solidFill>
                  <a:srgbClr val="3E3E3E"/>
                </a:solidFill>
                <a:latin typeface="Verdana"/>
                <a:cs typeface="Verdana"/>
              </a:rPr>
              <a:t>write </a:t>
            </a:r>
            <a:r>
              <a:rPr sz="2000" spc="-690" dirty="0">
                <a:solidFill>
                  <a:srgbClr val="3E3E3E"/>
                </a:solidFill>
                <a:latin typeface="Verdana"/>
                <a:cs typeface="Verdana"/>
              </a:rPr>
              <a:t> </a:t>
            </a:r>
            <a:r>
              <a:rPr sz="2000" spc="70" dirty="0">
                <a:solidFill>
                  <a:srgbClr val="3E3E3E"/>
                </a:solidFill>
                <a:latin typeface="Verdana"/>
                <a:cs typeface="Verdana"/>
              </a:rPr>
              <a:t>code </a:t>
            </a:r>
            <a:r>
              <a:rPr sz="2000" spc="-5" dirty="0">
                <a:solidFill>
                  <a:srgbClr val="3E3E3E"/>
                </a:solidFill>
                <a:latin typeface="Verdana"/>
                <a:cs typeface="Verdana"/>
              </a:rPr>
              <a:t>that </a:t>
            </a:r>
            <a:r>
              <a:rPr sz="2000" spc="10" dirty="0">
                <a:solidFill>
                  <a:srgbClr val="3E3E3E"/>
                </a:solidFill>
                <a:latin typeface="Verdana"/>
                <a:cs typeface="Verdana"/>
              </a:rPr>
              <a:t>works </a:t>
            </a:r>
            <a:r>
              <a:rPr sz="2000" spc="15" dirty="0">
                <a:solidFill>
                  <a:srgbClr val="3E3E3E"/>
                </a:solidFill>
                <a:latin typeface="Verdana"/>
                <a:cs typeface="Verdana"/>
              </a:rPr>
              <a:t> </a:t>
            </a:r>
            <a:r>
              <a:rPr sz="2000" spc="20" dirty="0">
                <a:solidFill>
                  <a:srgbClr val="3E3E3E"/>
                </a:solidFill>
                <a:latin typeface="Verdana"/>
                <a:cs typeface="Verdana"/>
              </a:rPr>
              <a:t>effectively </a:t>
            </a:r>
            <a:r>
              <a:rPr sz="2000" dirty="0">
                <a:solidFill>
                  <a:srgbClr val="3E3E3E"/>
                </a:solidFill>
                <a:latin typeface="Verdana"/>
                <a:cs typeface="Verdana"/>
              </a:rPr>
              <a:t>in </a:t>
            </a:r>
            <a:r>
              <a:rPr sz="2000" spc="5" dirty="0">
                <a:solidFill>
                  <a:srgbClr val="3E3E3E"/>
                </a:solidFill>
                <a:latin typeface="Verdana"/>
                <a:cs typeface="Verdana"/>
              </a:rPr>
              <a:t> </a:t>
            </a:r>
            <a:r>
              <a:rPr sz="2000" spc="40" dirty="0">
                <a:solidFill>
                  <a:srgbClr val="3E3E3E"/>
                </a:solidFill>
                <a:latin typeface="Verdana"/>
                <a:cs typeface="Verdana"/>
              </a:rPr>
              <a:t>production</a:t>
            </a:r>
            <a:endParaRPr sz="2000">
              <a:latin typeface="Verdana"/>
              <a:cs typeface="Verdana"/>
            </a:endParaRPr>
          </a:p>
        </p:txBody>
      </p:sp>
      <p:sp>
        <p:nvSpPr>
          <p:cNvPr id="9" name="Slide Number Placeholder 8">
            <a:extLst>
              <a:ext uri="{FF2B5EF4-FFF2-40B4-BE49-F238E27FC236}">
                <a16:creationId xmlns:a16="http://schemas.microsoft.com/office/drawing/2014/main" id="{0AF13FBD-BF25-3226-825B-194F7B9B34E3}"/>
              </a:ext>
            </a:extLst>
          </p:cNvPr>
          <p:cNvSpPr>
            <a:spLocks noGrp="1"/>
          </p:cNvSpPr>
          <p:nvPr>
            <p:ph type="sldNum" sz="quarter" idx="7"/>
          </p:nvPr>
        </p:nvSpPr>
        <p:spPr/>
        <p:txBody>
          <a:bodyPr/>
          <a:lstStyle/>
          <a:p>
            <a:fld id="{B6F15528-21DE-4FAA-801E-634DDDAF4B2B}" type="slidenum">
              <a:rPr lang="en-US" smtClean="0"/>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05A28"/>
          </a:solidFill>
        </p:spPr>
        <p:txBody>
          <a:bodyPr wrap="square" lIns="0" tIns="0" rIns="0" bIns="0" rtlCol="0"/>
          <a:lstStyle/>
          <a:p>
            <a:endParaRPr/>
          </a:p>
        </p:txBody>
      </p:sp>
      <p:sp>
        <p:nvSpPr>
          <p:cNvPr id="4" name="object 4"/>
          <p:cNvSpPr txBox="1">
            <a:spLocks noGrp="1"/>
          </p:cNvSpPr>
          <p:nvPr>
            <p:ph type="title"/>
          </p:nvPr>
        </p:nvSpPr>
        <p:spPr>
          <a:xfrm>
            <a:off x="2112624" y="2349690"/>
            <a:ext cx="7886065" cy="2000885"/>
          </a:xfrm>
          <a:prstGeom prst="rect">
            <a:avLst/>
          </a:prstGeom>
        </p:spPr>
        <p:txBody>
          <a:bodyPr vert="horz" wrap="square" lIns="0" tIns="124460" rIns="0" bIns="0" rtlCol="0">
            <a:spAutoFit/>
          </a:bodyPr>
          <a:lstStyle/>
          <a:p>
            <a:pPr marL="12065" marR="6350" indent="14604" algn="ctr">
              <a:lnSpc>
                <a:spcPts val="4900"/>
              </a:lnSpc>
              <a:spcBef>
                <a:spcPts val="980"/>
              </a:spcBef>
            </a:pPr>
            <a:r>
              <a:rPr sz="4800" spc="5" dirty="0">
                <a:solidFill>
                  <a:srgbClr val="FFFFFF"/>
                </a:solidFill>
              </a:rPr>
              <a:t>M</a:t>
            </a:r>
            <a:r>
              <a:rPr sz="4800" spc="-175" dirty="0">
                <a:solidFill>
                  <a:srgbClr val="FFFFFF"/>
                </a:solidFill>
              </a:rPr>
              <a:t>e</a:t>
            </a:r>
            <a:r>
              <a:rPr sz="4800" spc="-215" dirty="0">
                <a:solidFill>
                  <a:srgbClr val="FFFFFF"/>
                </a:solidFill>
              </a:rPr>
              <a:t>m</a:t>
            </a:r>
            <a:r>
              <a:rPr sz="4800" spc="45" dirty="0">
                <a:solidFill>
                  <a:srgbClr val="FFFFFF"/>
                </a:solidFill>
              </a:rPr>
              <a:t>o</a:t>
            </a:r>
            <a:r>
              <a:rPr sz="4800" spc="-240" dirty="0">
                <a:solidFill>
                  <a:srgbClr val="FFFFFF"/>
                </a:solidFill>
              </a:rPr>
              <a:t>r</a:t>
            </a:r>
            <a:r>
              <a:rPr sz="4800" spc="-20" dirty="0">
                <a:solidFill>
                  <a:srgbClr val="FFFFFF"/>
                </a:solidFill>
              </a:rPr>
              <a:t>y</a:t>
            </a:r>
            <a:r>
              <a:rPr sz="4800" spc="-490" dirty="0">
                <a:solidFill>
                  <a:srgbClr val="FFFFFF"/>
                </a:solidFill>
              </a:rPr>
              <a:t> </a:t>
            </a:r>
            <a:r>
              <a:rPr sz="4800" spc="-360" dirty="0">
                <a:solidFill>
                  <a:srgbClr val="FFFFFF"/>
                </a:solidFill>
              </a:rPr>
              <a:t>r</a:t>
            </a:r>
            <a:r>
              <a:rPr sz="4800" spc="-204" dirty="0">
                <a:solidFill>
                  <a:srgbClr val="FFFFFF"/>
                </a:solidFill>
              </a:rPr>
              <a:t>el</a:t>
            </a:r>
            <a:r>
              <a:rPr sz="4800" spc="-254" dirty="0">
                <a:solidFill>
                  <a:srgbClr val="FFFFFF"/>
                </a:solidFill>
              </a:rPr>
              <a:t>a</a:t>
            </a:r>
            <a:r>
              <a:rPr sz="4800" spc="-155" dirty="0">
                <a:solidFill>
                  <a:srgbClr val="FFFFFF"/>
                </a:solidFill>
              </a:rPr>
              <a:t>t</a:t>
            </a:r>
            <a:r>
              <a:rPr sz="4800" spc="-55" dirty="0">
                <a:solidFill>
                  <a:srgbClr val="FFFFFF"/>
                </a:solidFill>
              </a:rPr>
              <a:t>e</a:t>
            </a:r>
            <a:r>
              <a:rPr sz="4800" spc="60" dirty="0">
                <a:solidFill>
                  <a:srgbClr val="FFFFFF"/>
                </a:solidFill>
              </a:rPr>
              <a:t>d</a:t>
            </a:r>
            <a:r>
              <a:rPr sz="4800" spc="-525" dirty="0">
                <a:solidFill>
                  <a:srgbClr val="FFFFFF"/>
                </a:solidFill>
              </a:rPr>
              <a:t> </a:t>
            </a:r>
            <a:r>
              <a:rPr sz="4800" spc="65" dirty="0">
                <a:solidFill>
                  <a:srgbClr val="FFFFFF"/>
                </a:solidFill>
              </a:rPr>
              <a:t>p</a:t>
            </a:r>
            <a:r>
              <a:rPr sz="4800" spc="-360" dirty="0">
                <a:solidFill>
                  <a:srgbClr val="FFFFFF"/>
                </a:solidFill>
              </a:rPr>
              <a:t>r</a:t>
            </a:r>
            <a:r>
              <a:rPr sz="4800" spc="55" dirty="0">
                <a:solidFill>
                  <a:srgbClr val="FFFFFF"/>
                </a:solidFill>
              </a:rPr>
              <a:t>ob</a:t>
            </a:r>
            <a:r>
              <a:rPr sz="4800" spc="-229" dirty="0">
                <a:solidFill>
                  <a:srgbClr val="FFFFFF"/>
                </a:solidFill>
              </a:rPr>
              <a:t>l</a:t>
            </a:r>
            <a:r>
              <a:rPr sz="4800" spc="-175" dirty="0">
                <a:solidFill>
                  <a:srgbClr val="FFFFFF"/>
                </a:solidFill>
              </a:rPr>
              <a:t>e</a:t>
            </a:r>
            <a:r>
              <a:rPr sz="4800" spc="-215" dirty="0">
                <a:solidFill>
                  <a:srgbClr val="FFFFFF"/>
                </a:solidFill>
              </a:rPr>
              <a:t>m</a:t>
            </a:r>
            <a:r>
              <a:rPr sz="4800" spc="-95" dirty="0">
                <a:solidFill>
                  <a:srgbClr val="FFFFFF"/>
                </a:solidFill>
              </a:rPr>
              <a:t>s  </a:t>
            </a:r>
            <a:r>
              <a:rPr sz="4800" spc="125" dirty="0">
                <a:solidFill>
                  <a:srgbClr val="FFFFFF"/>
                </a:solidFill>
              </a:rPr>
              <a:t>c</a:t>
            </a:r>
            <a:r>
              <a:rPr sz="4800" spc="-235" dirty="0">
                <a:solidFill>
                  <a:srgbClr val="FFFFFF"/>
                </a:solidFill>
              </a:rPr>
              <a:t>a</a:t>
            </a:r>
            <a:r>
              <a:rPr sz="4800" spc="-100" dirty="0">
                <a:solidFill>
                  <a:srgbClr val="FFFFFF"/>
                </a:solidFill>
              </a:rPr>
              <a:t>n</a:t>
            </a:r>
            <a:r>
              <a:rPr sz="4800" spc="-490" dirty="0">
                <a:solidFill>
                  <a:srgbClr val="FFFFFF"/>
                </a:solidFill>
              </a:rPr>
              <a:t> </a:t>
            </a:r>
            <a:r>
              <a:rPr sz="4800" spc="15" dirty="0">
                <a:solidFill>
                  <a:srgbClr val="FFFFFF"/>
                </a:solidFill>
              </a:rPr>
              <a:t>o</a:t>
            </a:r>
            <a:r>
              <a:rPr sz="4800" spc="-35" dirty="0">
                <a:solidFill>
                  <a:srgbClr val="FFFFFF"/>
                </a:solidFill>
              </a:rPr>
              <a:t>f</a:t>
            </a:r>
            <a:r>
              <a:rPr sz="4800" spc="-155" dirty="0">
                <a:solidFill>
                  <a:srgbClr val="FFFFFF"/>
                </a:solidFill>
              </a:rPr>
              <a:t>t</a:t>
            </a:r>
            <a:r>
              <a:rPr sz="4800" spc="-165" dirty="0">
                <a:solidFill>
                  <a:srgbClr val="FFFFFF"/>
                </a:solidFill>
              </a:rPr>
              <a:t>e</a:t>
            </a:r>
            <a:r>
              <a:rPr sz="4800" spc="-100" dirty="0">
                <a:solidFill>
                  <a:srgbClr val="FFFFFF"/>
                </a:solidFill>
              </a:rPr>
              <a:t>n</a:t>
            </a:r>
            <a:r>
              <a:rPr sz="4800" spc="-505" dirty="0">
                <a:solidFill>
                  <a:srgbClr val="FFFFFF"/>
                </a:solidFill>
              </a:rPr>
              <a:t> </a:t>
            </a:r>
            <a:r>
              <a:rPr sz="4800" spc="125" dirty="0">
                <a:solidFill>
                  <a:srgbClr val="FFFFFF"/>
                </a:solidFill>
              </a:rPr>
              <a:t>c</a:t>
            </a:r>
            <a:r>
              <a:rPr sz="4800" spc="-235" dirty="0">
                <a:solidFill>
                  <a:srgbClr val="FFFFFF"/>
                </a:solidFill>
              </a:rPr>
              <a:t>au</a:t>
            </a:r>
            <a:r>
              <a:rPr sz="4800" spc="-204" dirty="0">
                <a:solidFill>
                  <a:srgbClr val="FFFFFF"/>
                </a:solidFill>
              </a:rPr>
              <a:t>s</a:t>
            </a:r>
            <a:r>
              <a:rPr sz="4800" spc="-60" dirty="0">
                <a:solidFill>
                  <a:srgbClr val="FFFFFF"/>
                </a:solidFill>
              </a:rPr>
              <a:t>e</a:t>
            </a:r>
            <a:r>
              <a:rPr sz="4800" spc="-509" dirty="0">
                <a:solidFill>
                  <a:srgbClr val="FFFFFF"/>
                </a:solidFill>
              </a:rPr>
              <a:t> </a:t>
            </a:r>
            <a:r>
              <a:rPr sz="4800" spc="60" dirty="0">
                <a:solidFill>
                  <a:srgbClr val="FFFFFF"/>
                </a:solidFill>
              </a:rPr>
              <a:t>p</a:t>
            </a:r>
            <a:r>
              <a:rPr sz="4800" spc="-360" dirty="0">
                <a:solidFill>
                  <a:srgbClr val="FFFFFF"/>
                </a:solidFill>
              </a:rPr>
              <a:t>r</a:t>
            </a:r>
            <a:r>
              <a:rPr sz="4800" spc="5" dirty="0">
                <a:solidFill>
                  <a:srgbClr val="FFFFFF"/>
                </a:solidFill>
              </a:rPr>
              <a:t>oduc</a:t>
            </a:r>
            <a:r>
              <a:rPr sz="4800" spc="-175" dirty="0">
                <a:solidFill>
                  <a:srgbClr val="FFFFFF"/>
                </a:solidFill>
              </a:rPr>
              <a:t>t</a:t>
            </a:r>
            <a:r>
              <a:rPr sz="4800" spc="-145" dirty="0">
                <a:solidFill>
                  <a:srgbClr val="FFFFFF"/>
                </a:solidFill>
              </a:rPr>
              <a:t>i</a:t>
            </a:r>
            <a:r>
              <a:rPr sz="4800" spc="-95" dirty="0">
                <a:solidFill>
                  <a:srgbClr val="FFFFFF"/>
                </a:solidFill>
              </a:rPr>
              <a:t>on  </a:t>
            </a:r>
            <a:r>
              <a:rPr sz="4800" spc="-114" dirty="0">
                <a:solidFill>
                  <a:srgbClr val="FFFFFF"/>
                </a:solidFill>
              </a:rPr>
              <a:t>outages</a:t>
            </a:r>
            <a:endParaRPr sz="4800"/>
          </a:p>
        </p:txBody>
      </p:sp>
      <p:sp>
        <p:nvSpPr>
          <p:cNvPr id="5" name="Slide Number Placeholder 4">
            <a:extLst>
              <a:ext uri="{FF2B5EF4-FFF2-40B4-BE49-F238E27FC236}">
                <a16:creationId xmlns:a16="http://schemas.microsoft.com/office/drawing/2014/main" id="{6EA5DE35-A82D-1195-DEE1-D40396591993}"/>
              </a:ext>
            </a:extLst>
          </p:cNvPr>
          <p:cNvSpPr>
            <a:spLocks noGrp="1"/>
          </p:cNvSpPr>
          <p:nvPr>
            <p:ph type="sldNum" sz="quarter" idx="7"/>
          </p:nvPr>
        </p:nvSpPr>
        <p:spPr/>
        <p:txBody>
          <a:bodyPr/>
          <a:lstStyle/>
          <a:p>
            <a:fld id="{B6F15528-21DE-4FAA-801E-634DDDAF4B2B}" type="slidenum">
              <a:rPr lang="en-US" smtClean="0"/>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sz="half" idx="2"/>
          </p:nvPr>
        </p:nvSpPr>
        <p:spPr>
          <a:prstGeom prst="rect">
            <a:avLst/>
          </a:prstGeom>
        </p:spPr>
        <p:txBody>
          <a:bodyPr vert="horz" wrap="square" lIns="0" tIns="12700" rIns="0" bIns="0" rtlCol="0">
            <a:spAutoFit/>
          </a:bodyPr>
          <a:lstStyle/>
          <a:p>
            <a:pPr marR="5080" algn="r">
              <a:lnSpc>
                <a:spcPct val="100000"/>
              </a:lnSpc>
              <a:spcBef>
                <a:spcPts val="100"/>
              </a:spcBef>
            </a:pPr>
            <a:r>
              <a:rPr spc="20" dirty="0"/>
              <a:t>The</a:t>
            </a:r>
            <a:r>
              <a:rPr spc="-175" dirty="0"/>
              <a:t> </a:t>
            </a:r>
            <a:r>
              <a:rPr spc="5" dirty="0"/>
              <a:t>Headless</a:t>
            </a:r>
            <a:r>
              <a:rPr spc="-170" dirty="0"/>
              <a:t> </a:t>
            </a:r>
            <a:r>
              <a:rPr spc="25" dirty="0"/>
              <a:t>Chicken</a:t>
            </a:r>
          </a:p>
          <a:p>
            <a:pPr marL="2319655" marR="13970" indent="607695" algn="r">
              <a:lnSpc>
                <a:spcPct val="165000"/>
              </a:lnSpc>
              <a:spcBef>
                <a:spcPts val="585"/>
              </a:spcBef>
            </a:pPr>
            <a:r>
              <a:rPr sz="2000" spc="120" dirty="0">
                <a:solidFill>
                  <a:srgbClr val="3E3E3E"/>
                </a:solidFill>
              </a:rPr>
              <a:t>P</a:t>
            </a:r>
            <a:r>
              <a:rPr sz="2000" spc="100" dirty="0">
                <a:solidFill>
                  <a:srgbClr val="3E3E3E"/>
                </a:solidFill>
              </a:rPr>
              <a:t>o</a:t>
            </a:r>
            <a:r>
              <a:rPr sz="2000" spc="35" dirty="0">
                <a:solidFill>
                  <a:srgbClr val="3E3E3E"/>
                </a:solidFill>
              </a:rPr>
              <a:t>p</a:t>
            </a:r>
            <a:r>
              <a:rPr sz="2000" spc="40" dirty="0">
                <a:solidFill>
                  <a:srgbClr val="3E3E3E"/>
                </a:solidFill>
              </a:rPr>
              <a:t>u</a:t>
            </a:r>
            <a:r>
              <a:rPr sz="2000" spc="-5" dirty="0">
                <a:solidFill>
                  <a:srgbClr val="3E3E3E"/>
                </a:solidFill>
              </a:rPr>
              <a:t>l</a:t>
            </a:r>
            <a:r>
              <a:rPr sz="2000" spc="-10" dirty="0">
                <a:solidFill>
                  <a:srgbClr val="3E3E3E"/>
                </a:solidFill>
              </a:rPr>
              <a:t>a</a:t>
            </a:r>
            <a:r>
              <a:rPr sz="2000" spc="-25" dirty="0">
                <a:solidFill>
                  <a:srgbClr val="3E3E3E"/>
                </a:solidFill>
              </a:rPr>
              <a:t>r  </a:t>
            </a:r>
            <a:r>
              <a:rPr sz="2000" spc="110" dirty="0">
                <a:solidFill>
                  <a:srgbClr val="3E3E3E"/>
                </a:solidFill>
              </a:rPr>
              <a:t>P</a:t>
            </a:r>
            <a:r>
              <a:rPr sz="2000" spc="-30" dirty="0">
                <a:solidFill>
                  <a:srgbClr val="3E3E3E"/>
                </a:solidFill>
              </a:rPr>
              <a:t>a</a:t>
            </a:r>
            <a:r>
              <a:rPr sz="2000" spc="-20" dirty="0">
                <a:solidFill>
                  <a:srgbClr val="3E3E3E"/>
                </a:solidFill>
              </a:rPr>
              <a:t>n</a:t>
            </a:r>
            <a:r>
              <a:rPr sz="2000" spc="60" dirty="0">
                <a:solidFill>
                  <a:srgbClr val="3E3E3E"/>
                </a:solidFill>
              </a:rPr>
              <a:t>ic</a:t>
            </a:r>
            <a:r>
              <a:rPr sz="2000" spc="-125" dirty="0">
                <a:solidFill>
                  <a:srgbClr val="3E3E3E"/>
                </a:solidFill>
              </a:rPr>
              <a:t> </a:t>
            </a:r>
            <a:r>
              <a:rPr sz="2000" spc="25" dirty="0">
                <a:solidFill>
                  <a:srgbClr val="3E3E3E"/>
                </a:solidFill>
              </a:rPr>
              <a:t>D</a:t>
            </a:r>
            <a:r>
              <a:rPr sz="2000" spc="-30" dirty="0">
                <a:solidFill>
                  <a:srgbClr val="3E3E3E"/>
                </a:solidFill>
              </a:rPr>
              <a:t>r</a:t>
            </a:r>
            <a:r>
              <a:rPr sz="2000" spc="10" dirty="0">
                <a:solidFill>
                  <a:srgbClr val="3E3E3E"/>
                </a:solidFill>
              </a:rPr>
              <a:t>i</a:t>
            </a:r>
            <a:r>
              <a:rPr sz="2000" spc="-45" dirty="0">
                <a:solidFill>
                  <a:srgbClr val="3E3E3E"/>
                </a:solidFill>
              </a:rPr>
              <a:t>v</a:t>
            </a:r>
            <a:r>
              <a:rPr sz="2000" spc="-5" dirty="0">
                <a:solidFill>
                  <a:srgbClr val="3E3E3E"/>
                </a:solidFill>
              </a:rPr>
              <a:t>en</a:t>
            </a:r>
            <a:endParaRPr sz="2000"/>
          </a:p>
          <a:p>
            <a:pPr>
              <a:lnSpc>
                <a:spcPct val="100000"/>
              </a:lnSpc>
              <a:spcBef>
                <a:spcPts val="10"/>
              </a:spcBef>
            </a:pPr>
            <a:endParaRPr sz="3250"/>
          </a:p>
          <a:p>
            <a:pPr marL="1041400" marR="12700" indent="144780" algn="r">
              <a:lnSpc>
                <a:spcPct val="165000"/>
              </a:lnSpc>
            </a:pPr>
            <a:r>
              <a:rPr sz="2000" spc="-35" dirty="0">
                <a:solidFill>
                  <a:srgbClr val="3E3E3E"/>
                </a:solidFill>
              </a:rPr>
              <a:t>Stare</a:t>
            </a:r>
            <a:r>
              <a:rPr sz="2000" spc="-114" dirty="0">
                <a:solidFill>
                  <a:srgbClr val="3E3E3E"/>
                </a:solidFill>
              </a:rPr>
              <a:t> </a:t>
            </a:r>
            <a:r>
              <a:rPr sz="2000" spc="-5" dirty="0">
                <a:solidFill>
                  <a:srgbClr val="3E3E3E"/>
                </a:solidFill>
              </a:rPr>
              <a:t>at</a:t>
            </a:r>
            <a:r>
              <a:rPr sz="2000" spc="-110" dirty="0">
                <a:solidFill>
                  <a:srgbClr val="3E3E3E"/>
                </a:solidFill>
              </a:rPr>
              <a:t> </a:t>
            </a:r>
            <a:r>
              <a:rPr sz="2000" spc="-25" dirty="0">
                <a:solidFill>
                  <a:srgbClr val="3E3E3E"/>
                </a:solidFill>
              </a:rPr>
              <a:t>a</a:t>
            </a:r>
            <a:r>
              <a:rPr sz="2000" spc="-114" dirty="0">
                <a:solidFill>
                  <a:srgbClr val="3E3E3E"/>
                </a:solidFill>
              </a:rPr>
              <a:t> </a:t>
            </a:r>
            <a:r>
              <a:rPr sz="2000" spc="50" dirty="0">
                <a:solidFill>
                  <a:srgbClr val="3E3E3E"/>
                </a:solidFill>
              </a:rPr>
              <a:t>lot</a:t>
            </a:r>
            <a:r>
              <a:rPr sz="2000" spc="-120" dirty="0">
                <a:solidFill>
                  <a:srgbClr val="3E3E3E"/>
                </a:solidFill>
              </a:rPr>
              <a:t> </a:t>
            </a:r>
            <a:r>
              <a:rPr sz="2000" spc="75" dirty="0">
                <a:solidFill>
                  <a:srgbClr val="3E3E3E"/>
                </a:solidFill>
              </a:rPr>
              <a:t>of</a:t>
            </a:r>
            <a:r>
              <a:rPr sz="2000" spc="-125" dirty="0">
                <a:solidFill>
                  <a:srgbClr val="3E3E3E"/>
                </a:solidFill>
              </a:rPr>
              <a:t> </a:t>
            </a:r>
            <a:r>
              <a:rPr sz="2000" spc="65" dirty="0">
                <a:solidFill>
                  <a:srgbClr val="3E3E3E"/>
                </a:solidFill>
              </a:rPr>
              <a:t>Code </a:t>
            </a:r>
            <a:r>
              <a:rPr sz="2000" spc="-690" dirty="0">
                <a:solidFill>
                  <a:srgbClr val="3E3E3E"/>
                </a:solidFill>
              </a:rPr>
              <a:t> </a:t>
            </a:r>
            <a:r>
              <a:rPr sz="2000" spc="20" dirty="0">
                <a:solidFill>
                  <a:srgbClr val="3E3E3E"/>
                </a:solidFill>
              </a:rPr>
              <a:t>G</a:t>
            </a:r>
            <a:r>
              <a:rPr sz="2000" dirty="0">
                <a:solidFill>
                  <a:srgbClr val="3E3E3E"/>
                </a:solidFill>
              </a:rPr>
              <a:t>u</a:t>
            </a:r>
            <a:r>
              <a:rPr sz="2000" spc="-5" dirty="0">
                <a:solidFill>
                  <a:srgbClr val="3E3E3E"/>
                </a:solidFill>
              </a:rPr>
              <a:t>e</a:t>
            </a:r>
            <a:r>
              <a:rPr sz="2000" spc="-60" dirty="0">
                <a:solidFill>
                  <a:srgbClr val="3E3E3E"/>
                </a:solidFill>
              </a:rPr>
              <a:t>s</a:t>
            </a:r>
            <a:r>
              <a:rPr sz="2000" spc="-40" dirty="0">
                <a:solidFill>
                  <a:srgbClr val="3E3E3E"/>
                </a:solidFill>
              </a:rPr>
              <a:t>s</a:t>
            </a:r>
            <a:r>
              <a:rPr sz="2000" spc="-135" dirty="0">
                <a:solidFill>
                  <a:srgbClr val="3E3E3E"/>
                </a:solidFill>
              </a:rPr>
              <a:t> </a:t>
            </a:r>
            <a:r>
              <a:rPr sz="2000" spc="-40" dirty="0">
                <a:solidFill>
                  <a:srgbClr val="3E3E3E"/>
                </a:solidFill>
              </a:rPr>
              <a:t>a</a:t>
            </a:r>
            <a:r>
              <a:rPr sz="2000" spc="30" dirty="0">
                <a:solidFill>
                  <a:srgbClr val="3E3E3E"/>
                </a:solidFill>
              </a:rPr>
              <a:t>t</a:t>
            </a:r>
            <a:r>
              <a:rPr sz="2000" spc="-100" dirty="0">
                <a:solidFill>
                  <a:srgbClr val="3E3E3E"/>
                </a:solidFill>
              </a:rPr>
              <a:t> </a:t>
            </a:r>
            <a:r>
              <a:rPr sz="2000" spc="85" dirty="0">
                <a:solidFill>
                  <a:srgbClr val="3E3E3E"/>
                </a:solidFill>
              </a:rPr>
              <a:t>w</a:t>
            </a:r>
            <a:r>
              <a:rPr sz="2000" spc="-20" dirty="0">
                <a:solidFill>
                  <a:srgbClr val="3E3E3E"/>
                </a:solidFill>
              </a:rPr>
              <a:t>h</a:t>
            </a:r>
            <a:r>
              <a:rPr sz="2000" spc="-40" dirty="0">
                <a:solidFill>
                  <a:srgbClr val="3E3E3E"/>
                </a:solidFill>
              </a:rPr>
              <a:t>a</a:t>
            </a:r>
            <a:r>
              <a:rPr sz="2000" spc="45" dirty="0">
                <a:solidFill>
                  <a:srgbClr val="3E3E3E"/>
                </a:solidFill>
              </a:rPr>
              <a:t>t</a:t>
            </a:r>
            <a:r>
              <a:rPr sz="2000" spc="-40" dirty="0">
                <a:solidFill>
                  <a:srgbClr val="3E3E3E"/>
                </a:solidFill>
              </a:rPr>
              <a:t>’s</a:t>
            </a:r>
            <a:r>
              <a:rPr sz="2000" spc="-125" dirty="0">
                <a:solidFill>
                  <a:srgbClr val="3E3E3E"/>
                </a:solidFill>
              </a:rPr>
              <a:t> </a:t>
            </a:r>
            <a:r>
              <a:rPr sz="2000" spc="85" dirty="0">
                <a:solidFill>
                  <a:srgbClr val="3E3E3E"/>
                </a:solidFill>
              </a:rPr>
              <a:t>w</a:t>
            </a:r>
            <a:r>
              <a:rPr sz="2000" spc="-70" dirty="0">
                <a:solidFill>
                  <a:srgbClr val="3E3E3E"/>
                </a:solidFill>
              </a:rPr>
              <a:t>r</a:t>
            </a:r>
            <a:r>
              <a:rPr sz="2000" spc="100" dirty="0">
                <a:solidFill>
                  <a:srgbClr val="3E3E3E"/>
                </a:solidFill>
              </a:rPr>
              <a:t>o</a:t>
            </a:r>
            <a:r>
              <a:rPr sz="2000" spc="40" dirty="0">
                <a:solidFill>
                  <a:srgbClr val="3E3E3E"/>
                </a:solidFill>
              </a:rPr>
              <a:t>ng</a:t>
            </a:r>
            <a:endParaRPr sz="2000"/>
          </a:p>
          <a:p>
            <a:pPr marR="13970" algn="r">
              <a:lnSpc>
                <a:spcPct val="100000"/>
              </a:lnSpc>
              <a:spcBef>
                <a:spcPts val="1560"/>
              </a:spcBef>
            </a:pPr>
            <a:r>
              <a:rPr sz="2000" spc="-35" dirty="0">
                <a:solidFill>
                  <a:srgbClr val="3E3E3E"/>
                </a:solidFill>
              </a:rPr>
              <a:t>Try</a:t>
            </a:r>
            <a:r>
              <a:rPr sz="2000" spc="-125" dirty="0">
                <a:solidFill>
                  <a:srgbClr val="3E3E3E"/>
                </a:solidFill>
              </a:rPr>
              <a:t> </a:t>
            </a:r>
            <a:r>
              <a:rPr sz="2000" spc="5" dirty="0">
                <a:solidFill>
                  <a:srgbClr val="3E3E3E"/>
                </a:solidFill>
              </a:rPr>
              <a:t>the</a:t>
            </a:r>
            <a:r>
              <a:rPr sz="2000" spc="-114" dirty="0">
                <a:solidFill>
                  <a:srgbClr val="3E3E3E"/>
                </a:solidFill>
              </a:rPr>
              <a:t> </a:t>
            </a:r>
            <a:r>
              <a:rPr sz="2000" spc="-25" dirty="0">
                <a:solidFill>
                  <a:srgbClr val="3E3E3E"/>
                </a:solidFill>
              </a:rPr>
              <a:t>same</a:t>
            </a:r>
            <a:r>
              <a:rPr sz="2000" spc="-125" dirty="0">
                <a:solidFill>
                  <a:srgbClr val="3E3E3E"/>
                </a:solidFill>
              </a:rPr>
              <a:t> </a:t>
            </a:r>
            <a:r>
              <a:rPr sz="2000" spc="20" dirty="0">
                <a:solidFill>
                  <a:srgbClr val="3E3E3E"/>
                </a:solidFill>
              </a:rPr>
              <a:t>thing</a:t>
            </a:r>
            <a:r>
              <a:rPr sz="2000" spc="-135" dirty="0">
                <a:solidFill>
                  <a:srgbClr val="3E3E3E"/>
                </a:solidFill>
              </a:rPr>
              <a:t> </a:t>
            </a:r>
            <a:r>
              <a:rPr sz="2000" spc="-35" dirty="0">
                <a:solidFill>
                  <a:srgbClr val="3E3E3E"/>
                </a:solidFill>
              </a:rPr>
              <a:t>as</a:t>
            </a:r>
            <a:r>
              <a:rPr sz="2000" spc="-120" dirty="0">
                <a:solidFill>
                  <a:srgbClr val="3E3E3E"/>
                </a:solidFill>
              </a:rPr>
              <a:t> </a:t>
            </a:r>
            <a:r>
              <a:rPr sz="2000" spc="-10" dirty="0">
                <a:solidFill>
                  <a:srgbClr val="3E3E3E"/>
                </a:solidFill>
              </a:rPr>
              <a:t>last</a:t>
            </a:r>
            <a:r>
              <a:rPr sz="2000" spc="-114" dirty="0">
                <a:solidFill>
                  <a:srgbClr val="3E3E3E"/>
                </a:solidFill>
              </a:rPr>
              <a:t> </a:t>
            </a:r>
            <a:r>
              <a:rPr sz="2000" spc="5" dirty="0">
                <a:solidFill>
                  <a:srgbClr val="3E3E3E"/>
                </a:solidFill>
              </a:rPr>
              <a:t>time</a:t>
            </a:r>
            <a:endParaRPr sz="2000"/>
          </a:p>
        </p:txBody>
      </p:sp>
      <p:sp>
        <p:nvSpPr>
          <p:cNvPr id="3" name="object 3"/>
          <p:cNvSpPr txBox="1">
            <a:spLocks noGrp="1"/>
          </p:cNvSpPr>
          <p:nvPr>
            <p:ph sz="half" idx="3"/>
          </p:nvPr>
        </p:nvSpPr>
        <p:spPr>
          <a:prstGeom prst="rect">
            <a:avLst/>
          </a:prstGeom>
        </p:spPr>
        <p:txBody>
          <a:bodyPr vert="horz" wrap="square" lIns="0" tIns="12700" rIns="0" bIns="0" rtlCol="0">
            <a:spAutoFit/>
          </a:bodyPr>
          <a:lstStyle/>
          <a:p>
            <a:pPr marL="70485">
              <a:lnSpc>
                <a:spcPct val="100000"/>
              </a:lnSpc>
              <a:spcBef>
                <a:spcPts val="100"/>
              </a:spcBef>
            </a:pPr>
            <a:r>
              <a:rPr spc="20" dirty="0"/>
              <a:t>The</a:t>
            </a:r>
            <a:r>
              <a:rPr spc="-165" dirty="0"/>
              <a:t> </a:t>
            </a:r>
            <a:r>
              <a:rPr spc="5" dirty="0"/>
              <a:t>Scientist</a:t>
            </a:r>
          </a:p>
          <a:p>
            <a:pPr marL="12700" marR="1438910">
              <a:lnSpc>
                <a:spcPct val="165000"/>
              </a:lnSpc>
              <a:spcBef>
                <a:spcPts val="585"/>
              </a:spcBef>
            </a:pPr>
            <a:r>
              <a:rPr sz="2000" spc="25" dirty="0">
                <a:solidFill>
                  <a:srgbClr val="3E3E3E"/>
                </a:solidFill>
              </a:rPr>
              <a:t>Unpopular </a:t>
            </a:r>
            <a:r>
              <a:rPr sz="2000" spc="30" dirty="0">
                <a:solidFill>
                  <a:srgbClr val="3E3E3E"/>
                </a:solidFill>
              </a:rPr>
              <a:t> </a:t>
            </a:r>
            <a:r>
              <a:rPr sz="2000" spc="25" dirty="0">
                <a:solidFill>
                  <a:srgbClr val="3E3E3E"/>
                </a:solidFill>
              </a:rPr>
              <a:t>Repeatable</a:t>
            </a:r>
            <a:r>
              <a:rPr sz="2000" spc="-165" dirty="0">
                <a:solidFill>
                  <a:srgbClr val="3E3E3E"/>
                </a:solidFill>
              </a:rPr>
              <a:t> </a:t>
            </a:r>
            <a:r>
              <a:rPr sz="2000" spc="10" dirty="0">
                <a:solidFill>
                  <a:srgbClr val="3E3E3E"/>
                </a:solidFill>
              </a:rPr>
              <a:t>Solutions</a:t>
            </a:r>
            <a:endParaRPr sz="2000"/>
          </a:p>
          <a:p>
            <a:pPr>
              <a:lnSpc>
                <a:spcPct val="100000"/>
              </a:lnSpc>
              <a:spcBef>
                <a:spcPts val="10"/>
              </a:spcBef>
            </a:pPr>
            <a:endParaRPr sz="3250"/>
          </a:p>
          <a:p>
            <a:pPr marL="12700" marR="5080">
              <a:lnSpc>
                <a:spcPct val="165000"/>
              </a:lnSpc>
            </a:pPr>
            <a:r>
              <a:rPr sz="2000" spc="-10" dirty="0">
                <a:solidFill>
                  <a:srgbClr val="3E3E3E"/>
                </a:solidFill>
              </a:rPr>
              <a:t>Measure</a:t>
            </a:r>
            <a:r>
              <a:rPr sz="2000" spc="-145" dirty="0">
                <a:solidFill>
                  <a:srgbClr val="3E3E3E"/>
                </a:solidFill>
              </a:rPr>
              <a:t> </a:t>
            </a:r>
            <a:r>
              <a:rPr sz="2000" spc="15" dirty="0">
                <a:solidFill>
                  <a:srgbClr val="3E3E3E"/>
                </a:solidFill>
              </a:rPr>
              <a:t>part</a:t>
            </a:r>
            <a:r>
              <a:rPr sz="2000" spc="-120" dirty="0">
                <a:solidFill>
                  <a:srgbClr val="3E3E3E"/>
                </a:solidFill>
              </a:rPr>
              <a:t> </a:t>
            </a:r>
            <a:r>
              <a:rPr sz="2000" spc="75" dirty="0">
                <a:solidFill>
                  <a:srgbClr val="3E3E3E"/>
                </a:solidFill>
              </a:rPr>
              <a:t>of</a:t>
            </a:r>
            <a:r>
              <a:rPr sz="2000" spc="-125" dirty="0">
                <a:solidFill>
                  <a:srgbClr val="3E3E3E"/>
                </a:solidFill>
              </a:rPr>
              <a:t> </a:t>
            </a:r>
            <a:r>
              <a:rPr sz="2000" dirty="0">
                <a:solidFill>
                  <a:srgbClr val="3E3E3E"/>
                </a:solidFill>
              </a:rPr>
              <a:t>your</a:t>
            </a:r>
            <a:r>
              <a:rPr sz="2000" spc="-150" dirty="0">
                <a:solidFill>
                  <a:srgbClr val="3E3E3E"/>
                </a:solidFill>
              </a:rPr>
              <a:t> </a:t>
            </a:r>
            <a:r>
              <a:rPr sz="2000" spc="35" dirty="0">
                <a:solidFill>
                  <a:srgbClr val="3E3E3E"/>
                </a:solidFill>
              </a:rPr>
              <a:t>application </a:t>
            </a:r>
            <a:r>
              <a:rPr sz="2000" spc="-685" dirty="0">
                <a:solidFill>
                  <a:srgbClr val="3E3E3E"/>
                </a:solidFill>
              </a:rPr>
              <a:t> </a:t>
            </a:r>
            <a:r>
              <a:rPr sz="2000" spc="45" dirty="0">
                <a:solidFill>
                  <a:srgbClr val="3E3E3E"/>
                </a:solidFill>
              </a:rPr>
              <a:t>Alter</a:t>
            </a:r>
            <a:r>
              <a:rPr sz="2000" spc="-125" dirty="0">
                <a:solidFill>
                  <a:srgbClr val="3E3E3E"/>
                </a:solidFill>
              </a:rPr>
              <a:t> </a:t>
            </a:r>
            <a:r>
              <a:rPr sz="2000" spc="70" dirty="0">
                <a:solidFill>
                  <a:srgbClr val="3E3E3E"/>
                </a:solidFill>
              </a:rPr>
              <a:t>code</a:t>
            </a:r>
            <a:r>
              <a:rPr sz="2000" spc="-130" dirty="0">
                <a:solidFill>
                  <a:srgbClr val="3E3E3E"/>
                </a:solidFill>
              </a:rPr>
              <a:t> </a:t>
            </a:r>
            <a:r>
              <a:rPr sz="2000" spc="50" dirty="0">
                <a:solidFill>
                  <a:srgbClr val="3E3E3E"/>
                </a:solidFill>
              </a:rPr>
              <a:t>to</a:t>
            </a:r>
            <a:r>
              <a:rPr sz="2000" spc="-105" dirty="0">
                <a:solidFill>
                  <a:srgbClr val="3E3E3E"/>
                </a:solidFill>
              </a:rPr>
              <a:t> </a:t>
            </a:r>
            <a:r>
              <a:rPr sz="2000" spc="15" dirty="0">
                <a:solidFill>
                  <a:srgbClr val="3E3E3E"/>
                </a:solidFill>
              </a:rPr>
              <a:t>fix</a:t>
            </a:r>
            <a:r>
              <a:rPr sz="2000" spc="-114" dirty="0">
                <a:solidFill>
                  <a:srgbClr val="3E3E3E"/>
                </a:solidFill>
              </a:rPr>
              <a:t> </a:t>
            </a:r>
            <a:r>
              <a:rPr sz="2000" spc="35" dirty="0">
                <a:solidFill>
                  <a:srgbClr val="3E3E3E"/>
                </a:solidFill>
              </a:rPr>
              <a:t>Problem</a:t>
            </a:r>
            <a:endParaRPr sz="2000"/>
          </a:p>
          <a:p>
            <a:pPr marL="12700">
              <a:lnSpc>
                <a:spcPct val="100000"/>
              </a:lnSpc>
              <a:spcBef>
                <a:spcPts val="1560"/>
              </a:spcBef>
            </a:pPr>
            <a:r>
              <a:rPr sz="2000" spc="-20" dirty="0">
                <a:solidFill>
                  <a:srgbClr val="3E3E3E"/>
                </a:solidFill>
              </a:rPr>
              <a:t>Re-measure</a:t>
            </a:r>
            <a:r>
              <a:rPr sz="2000" spc="-155" dirty="0">
                <a:solidFill>
                  <a:srgbClr val="3E3E3E"/>
                </a:solidFill>
              </a:rPr>
              <a:t> </a:t>
            </a:r>
            <a:r>
              <a:rPr sz="2000" spc="50" dirty="0">
                <a:solidFill>
                  <a:srgbClr val="3E3E3E"/>
                </a:solidFill>
              </a:rPr>
              <a:t>to</a:t>
            </a:r>
            <a:r>
              <a:rPr sz="2000" spc="-114" dirty="0">
                <a:solidFill>
                  <a:srgbClr val="3E3E3E"/>
                </a:solidFill>
              </a:rPr>
              <a:t> </a:t>
            </a:r>
            <a:r>
              <a:rPr sz="2000" spc="35" dirty="0">
                <a:solidFill>
                  <a:srgbClr val="3E3E3E"/>
                </a:solidFill>
              </a:rPr>
              <a:t>check</a:t>
            </a:r>
            <a:r>
              <a:rPr sz="2000" spc="-135" dirty="0">
                <a:solidFill>
                  <a:srgbClr val="3E3E3E"/>
                </a:solidFill>
              </a:rPr>
              <a:t> </a:t>
            </a:r>
            <a:r>
              <a:rPr sz="2000" spc="25" dirty="0">
                <a:solidFill>
                  <a:srgbClr val="3E3E3E"/>
                </a:solidFill>
              </a:rPr>
              <a:t>it</a:t>
            </a:r>
            <a:r>
              <a:rPr sz="2000" spc="-120" dirty="0">
                <a:solidFill>
                  <a:srgbClr val="3E3E3E"/>
                </a:solidFill>
              </a:rPr>
              <a:t> </a:t>
            </a:r>
            <a:r>
              <a:rPr sz="2000" spc="25" dirty="0">
                <a:solidFill>
                  <a:srgbClr val="3E3E3E"/>
                </a:solidFill>
              </a:rPr>
              <a:t>worked</a:t>
            </a:r>
            <a:endParaRPr sz="2000"/>
          </a:p>
        </p:txBody>
      </p:sp>
      <p:sp>
        <p:nvSpPr>
          <p:cNvPr id="4" name="object 4"/>
          <p:cNvSpPr txBox="1">
            <a:spLocks noGrp="1"/>
          </p:cNvSpPr>
          <p:nvPr>
            <p:ph type="title"/>
          </p:nvPr>
        </p:nvSpPr>
        <p:spPr>
          <a:xfrm>
            <a:off x="2789730" y="519066"/>
            <a:ext cx="6523990" cy="574040"/>
          </a:xfrm>
          <a:prstGeom prst="rect">
            <a:avLst/>
          </a:prstGeom>
        </p:spPr>
        <p:txBody>
          <a:bodyPr vert="horz" wrap="square" lIns="0" tIns="12700" rIns="0" bIns="0" rtlCol="0">
            <a:spAutoFit/>
          </a:bodyPr>
          <a:lstStyle/>
          <a:p>
            <a:pPr marL="12700">
              <a:lnSpc>
                <a:spcPct val="100000"/>
              </a:lnSpc>
              <a:spcBef>
                <a:spcPts val="100"/>
              </a:spcBef>
            </a:pPr>
            <a:r>
              <a:rPr spc="380" dirty="0"/>
              <a:t>A</a:t>
            </a:r>
            <a:r>
              <a:rPr spc="-190" dirty="0"/>
              <a:t> </a:t>
            </a:r>
            <a:r>
              <a:rPr spc="-375" dirty="0"/>
              <a:t>T</a:t>
            </a:r>
            <a:r>
              <a:rPr spc="-105" dirty="0"/>
              <a:t>a</a:t>
            </a:r>
            <a:r>
              <a:rPr spc="-95" dirty="0"/>
              <a:t>l</a:t>
            </a:r>
            <a:r>
              <a:rPr spc="-45" dirty="0"/>
              <a:t>e</a:t>
            </a:r>
            <a:r>
              <a:rPr spc="-190" dirty="0"/>
              <a:t> </a:t>
            </a:r>
            <a:r>
              <a:rPr spc="75" dirty="0"/>
              <a:t>of</a:t>
            </a:r>
            <a:r>
              <a:rPr spc="-204" dirty="0"/>
              <a:t> </a:t>
            </a:r>
            <a:r>
              <a:rPr spc="-254" dirty="0"/>
              <a:t>T</a:t>
            </a:r>
            <a:r>
              <a:rPr spc="60" dirty="0"/>
              <a:t>w</a:t>
            </a:r>
            <a:r>
              <a:rPr spc="114" dirty="0"/>
              <a:t>o</a:t>
            </a:r>
            <a:r>
              <a:rPr spc="-190" dirty="0"/>
              <a:t> </a:t>
            </a:r>
            <a:r>
              <a:rPr spc="85" dirty="0"/>
              <a:t>M</a:t>
            </a:r>
            <a:r>
              <a:rPr spc="-50" dirty="0"/>
              <a:t>e</a:t>
            </a:r>
            <a:r>
              <a:rPr spc="35" dirty="0"/>
              <a:t>thodol</a:t>
            </a:r>
            <a:r>
              <a:rPr spc="50" dirty="0"/>
              <a:t>ogi</a:t>
            </a:r>
            <a:r>
              <a:rPr spc="-50" dirty="0"/>
              <a:t>e</a:t>
            </a:r>
            <a:r>
              <a:rPr spc="-90" dirty="0"/>
              <a:t>s</a:t>
            </a:r>
          </a:p>
        </p:txBody>
      </p:sp>
      <p:sp>
        <p:nvSpPr>
          <p:cNvPr id="5" name="Slide Number Placeholder 4">
            <a:extLst>
              <a:ext uri="{FF2B5EF4-FFF2-40B4-BE49-F238E27FC236}">
                <a16:creationId xmlns:a16="http://schemas.microsoft.com/office/drawing/2014/main" id="{F55C5C0A-2D44-D003-8372-A6C0DA411BD3}"/>
              </a:ext>
            </a:extLst>
          </p:cNvPr>
          <p:cNvSpPr>
            <a:spLocks noGrp="1"/>
          </p:cNvSpPr>
          <p:nvPr>
            <p:ph type="sldNum" sz="quarter" idx="7"/>
          </p:nvPr>
        </p:nvSpPr>
        <p:spPr/>
        <p:txBody>
          <a:bodyPr/>
          <a:lstStyle/>
          <a:p>
            <a:fld id="{B6F15528-21DE-4FAA-801E-634DDDAF4B2B}" type="slidenum">
              <a:rPr lang="en-US" smtClean="0"/>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6477000" y="2547620"/>
            <a:ext cx="3429000" cy="1643380"/>
          </a:xfrm>
          <a:prstGeom prst="rect">
            <a:avLst/>
          </a:prstGeom>
          <a:solidFill>
            <a:srgbClr val="101010"/>
          </a:solidFill>
        </p:spPr>
        <p:txBody>
          <a:bodyPr vert="horz" wrap="square" lIns="0" tIns="5080" rIns="0" bIns="0" rtlCol="0">
            <a:spAutoFit/>
          </a:bodyPr>
          <a:lstStyle/>
          <a:p>
            <a:pPr>
              <a:lnSpc>
                <a:spcPct val="100000"/>
              </a:lnSpc>
              <a:spcBef>
                <a:spcPts val="40"/>
              </a:spcBef>
            </a:pPr>
            <a:endParaRPr sz="3000" dirty="0">
              <a:latin typeface="Times New Roman"/>
              <a:cs typeface="Times New Roman"/>
            </a:endParaRPr>
          </a:p>
          <a:p>
            <a:pPr marL="1275080" marR="466090" indent="-803275">
              <a:lnSpc>
                <a:spcPct val="100000"/>
              </a:lnSpc>
            </a:pPr>
            <a:r>
              <a:rPr sz="2400" spc="20" dirty="0">
                <a:solidFill>
                  <a:srgbClr val="2A9FBC"/>
                </a:solidFill>
                <a:latin typeface="Verdana"/>
                <a:cs typeface="Verdana"/>
              </a:rPr>
              <a:t>Solving</a:t>
            </a:r>
            <a:r>
              <a:rPr sz="2400" spc="-180" dirty="0">
                <a:solidFill>
                  <a:srgbClr val="2A9FBC"/>
                </a:solidFill>
                <a:latin typeface="Verdana"/>
                <a:cs typeface="Verdana"/>
              </a:rPr>
              <a:t> </a:t>
            </a:r>
            <a:r>
              <a:rPr sz="2400" spc="15" dirty="0">
                <a:solidFill>
                  <a:srgbClr val="2A9FBC"/>
                </a:solidFill>
                <a:latin typeface="Verdana"/>
                <a:cs typeface="Verdana"/>
              </a:rPr>
              <a:t>Memory </a:t>
            </a:r>
            <a:r>
              <a:rPr sz="2400" spc="-830" dirty="0">
                <a:solidFill>
                  <a:srgbClr val="2A9FBC"/>
                </a:solidFill>
                <a:latin typeface="Verdana"/>
                <a:cs typeface="Verdana"/>
              </a:rPr>
              <a:t> </a:t>
            </a:r>
            <a:r>
              <a:rPr sz="2400" dirty="0">
                <a:solidFill>
                  <a:srgbClr val="2A9FBC"/>
                </a:solidFill>
                <a:latin typeface="Verdana"/>
                <a:cs typeface="Verdana"/>
              </a:rPr>
              <a:t>Leaks</a:t>
            </a:r>
            <a:endParaRPr sz="2400" dirty="0">
              <a:latin typeface="Verdana"/>
              <a:cs typeface="Verdana"/>
            </a:endParaRPr>
          </a:p>
        </p:txBody>
      </p:sp>
      <p:sp>
        <p:nvSpPr>
          <p:cNvPr id="6" name="object 6"/>
          <p:cNvSpPr txBox="1"/>
          <p:nvPr/>
        </p:nvSpPr>
        <p:spPr>
          <a:xfrm>
            <a:off x="2807208" y="2547620"/>
            <a:ext cx="3429000" cy="1643380"/>
          </a:xfrm>
          <a:prstGeom prst="rect">
            <a:avLst/>
          </a:prstGeom>
          <a:solidFill>
            <a:srgbClr val="101010"/>
          </a:solidFill>
        </p:spPr>
        <p:txBody>
          <a:bodyPr vert="horz" wrap="square" lIns="0" tIns="320040" rIns="0" bIns="0" rtlCol="0">
            <a:spAutoFit/>
          </a:bodyPr>
          <a:lstStyle/>
          <a:p>
            <a:pPr marL="414020" marR="408305" indent="-635" algn="ctr">
              <a:lnSpc>
                <a:spcPts val="2590"/>
              </a:lnSpc>
              <a:spcBef>
                <a:spcPts val="2520"/>
              </a:spcBef>
            </a:pPr>
            <a:r>
              <a:rPr sz="2400" spc="35" dirty="0">
                <a:solidFill>
                  <a:srgbClr val="2A9FBC"/>
                </a:solidFill>
                <a:latin typeface="Verdana"/>
                <a:cs typeface="Verdana"/>
              </a:rPr>
              <a:t>Building </a:t>
            </a:r>
            <a:r>
              <a:rPr sz="2400" spc="5" dirty="0">
                <a:solidFill>
                  <a:srgbClr val="2A9FBC"/>
                </a:solidFill>
                <a:latin typeface="Verdana"/>
                <a:cs typeface="Verdana"/>
              </a:rPr>
              <a:t>Your </a:t>
            </a:r>
            <a:r>
              <a:rPr sz="2400" spc="10" dirty="0">
                <a:solidFill>
                  <a:srgbClr val="2A9FBC"/>
                </a:solidFill>
                <a:latin typeface="Verdana"/>
                <a:cs typeface="Verdana"/>
              </a:rPr>
              <a:t> </a:t>
            </a:r>
            <a:r>
              <a:rPr sz="2400" spc="15" dirty="0">
                <a:solidFill>
                  <a:srgbClr val="2A9FBC"/>
                </a:solidFill>
                <a:latin typeface="Verdana"/>
                <a:cs typeface="Verdana"/>
              </a:rPr>
              <a:t>Memory</a:t>
            </a:r>
            <a:r>
              <a:rPr sz="2400" spc="-204" dirty="0">
                <a:solidFill>
                  <a:srgbClr val="2A9FBC"/>
                </a:solidFill>
                <a:latin typeface="Verdana"/>
                <a:cs typeface="Verdana"/>
              </a:rPr>
              <a:t> </a:t>
            </a:r>
            <a:r>
              <a:rPr sz="2400" spc="10" dirty="0">
                <a:solidFill>
                  <a:srgbClr val="2A9FBC"/>
                </a:solidFill>
                <a:latin typeface="Verdana"/>
                <a:cs typeface="Verdana"/>
              </a:rPr>
              <a:t>Analysis </a:t>
            </a:r>
            <a:r>
              <a:rPr sz="2400" spc="-830" dirty="0">
                <a:solidFill>
                  <a:srgbClr val="2A9FBC"/>
                </a:solidFill>
                <a:latin typeface="Verdana"/>
                <a:cs typeface="Verdana"/>
              </a:rPr>
              <a:t> </a:t>
            </a:r>
            <a:r>
              <a:rPr sz="2400" spc="10" dirty="0">
                <a:solidFill>
                  <a:srgbClr val="2A9FBC"/>
                </a:solidFill>
                <a:latin typeface="Verdana"/>
                <a:cs typeface="Verdana"/>
              </a:rPr>
              <a:t>Toolkit</a:t>
            </a:r>
            <a:endParaRPr sz="2400">
              <a:latin typeface="Verdana"/>
              <a:cs typeface="Verdana"/>
            </a:endParaRPr>
          </a:p>
        </p:txBody>
      </p:sp>
      <p:sp>
        <p:nvSpPr>
          <p:cNvPr id="7" name="object 7"/>
          <p:cNvSpPr txBox="1">
            <a:spLocks noGrp="1"/>
          </p:cNvSpPr>
          <p:nvPr>
            <p:ph type="title"/>
          </p:nvPr>
        </p:nvSpPr>
        <p:spPr>
          <a:xfrm>
            <a:off x="4365546" y="519066"/>
            <a:ext cx="3372485" cy="574040"/>
          </a:xfrm>
          <a:prstGeom prst="rect">
            <a:avLst/>
          </a:prstGeom>
        </p:spPr>
        <p:txBody>
          <a:bodyPr vert="horz" wrap="square" lIns="0" tIns="12700" rIns="0" bIns="0" rtlCol="0">
            <a:spAutoFit/>
          </a:bodyPr>
          <a:lstStyle/>
          <a:p>
            <a:pPr marL="12700">
              <a:lnSpc>
                <a:spcPct val="100000"/>
              </a:lnSpc>
              <a:spcBef>
                <a:spcPts val="100"/>
              </a:spcBef>
            </a:pPr>
            <a:r>
              <a:rPr spc="-15" dirty="0"/>
              <a:t>Course</a:t>
            </a:r>
            <a:r>
              <a:rPr spc="-254" dirty="0"/>
              <a:t> </a:t>
            </a:r>
            <a:r>
              <a:rPr spc="-20" dirty="0"/>
              <a:t>Outline</a:t>
            </a:r>
          </a:p>
        </p:txBody>
      </p:sp>
      <p:sp>
        <p:nvSpPr>
          <p:cNvPr id="8" name="Slide Number Placeholder 7">
            <a:extLst>
              <a:ext uri="{FF2B5EF4-FFF2-40B4-BE49-F238E27FC236}">
                <a16:creationId xmlns:a16="http://schemas.microsoft.com/office/drawing/2014/main" id="{5D6A7C97-8361-5F68-A1A0-FCA8740A17A2}"/>
              </a:ext>
            </a:extLst>
          </p:cNvPr>
          <p:cNvSpPr>
            <a:spLocks noGrp="1"/>
          </p:cNvSpPr>
          <p:nvPr>
            <p:ph type="sldNum" sz="quarter" idx="7"/>
          </p:nvPr>
        </p:nvSpPr>
        <p:spPr/>
        <p:txBody>
          <a:bodyPr/>
          <a:lstStyle/>
          <a:p>
            <a:fld id="{B6F15528-21DE-4FAA-801E-634DDDAF4B2B}" type="slidenum">
              <a:rPr lang="en-US" smtClean="0"/>
              <a:t>6</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1A1A1A"/>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TotalTime>
  <Words>1234</Words>
  <Application>Microsoft Office PowerPoint</Application>
  <PresentationFormat>Widescreen</PresentationFormat>
  <Paragraphs>60</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Times New Roman</vt:lpstr>
      <vt:lpstr>Verdana</vt:lpstr>
      <vt:lpstr>Office Theme</vt:lpstr>
      <vt:lpstr>Understanding and Solving Java  Memory Problems</vt:lpstr>
      <vt:lpstr>Why should I care about  Memory Problems?</vt:lpstr>
      <vt:lpstr>Garbage Collection</vt:lpstr>
      <vt:lpstr>Memory related problems  can often cause production  outages</vt:lpstr>
      <vt:lpstr>A Tale of Two Methodologies</vt:lpstr>
      <vt:lpstr>Course Outline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dc:creator>
  <cp:lastModifiedBy>Admin</cp:lastModifiedBy>
  <cp:revision>1</cp:revision>
  <dcterms:created xsi:type="dcterms:W3CDTF">2023-10-17T22:57:15Z</dcterms:created>
  <dcterms:modified xsi:type="dcterms:W3CDTF">2023-10-17T23:01:30Z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2017-03-24T00:00:00Z</vt:filetime>
  </property>
  <property fmtid="{D5CDD505-2E9C-101B-9397-08002B2CF9AE}" pid="3" name="Creator">
    <vt:lpwstr>Acrobat PDFMaker 15 for PowerPoint</vt:lpwstr>
  </property>
  <property fmtid="{D5CDD505-2E9C-101B-9397-08002B2CF9AE}" pid="4" name="LastSaved">
    <vt:filetime>2023-10-17T00:00:00Z</vt:filetime>
  </property>
</Properties>
</file>