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6821805" cy="4559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250"/>
              </a:spcBef>
            </a:pPr>
            <a:r>
              <a:rPr lang="en-US"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4" y="1721484"/>
            <a:ext cx="7072630" cy="7054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dirty="0">
                <a:solidFill>
                  <a:srgbClr val="171717"/>
                </a:solidFill>
              </a:rPr>
              <a:t>BDD with Cucumber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445" y="1023620"/>
            <a:ext cx="10659110" cy="5039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0" y="547370"/>
            <a:ext cx="10029825" cy="5762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1327785" y="673100"/>
          <a:ext cx="9936480" cy="551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544175" imgH="5848350" progId="Paint.Picture">
                  <p:embed/>
                </p:oleObj>
              </mc:Choice>
              <mc:Fallback>
                <p:oleObj r:id="rId2" imgW="10544175" imgH="58483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27785" y="673100"/>
                        <a:ext cx="9936480" cy="551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" y="795020"/>
            <a:ext cx="11308080" cy="5267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880745"/>
            <a:ext cx="10067925" cy="5096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81710"/>
            <a:ext cx="10577195" cy="5166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35" y="1302385"/>
            <a:ext cx="11758930" cy="4831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495" y="1195705"/>
            <a:ext cx="985964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967105"/>
            <a:ext cx="10268585" cy="5224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Paintbrush Picture</vt:lpstr>
      <vt:lpstr>BDD with Cucumber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with Cucumber</dc:title>
  <dc:creator/>
  <cp:lastModifiedBy>Admin</cp:lastModifiedBy>
  <cp:revision>3</cp:revision>
  <dcterms:created xsi:type="dcterms:W3CDTF">2022-06-20T17:15:05Z</dcterms:created>
  <dcterms:modified xsi:type="dcterms:W3CDTF">2023-10-08T01:56:09Z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169C8397903745DEADE1B08E5AFF972B</vt:lpwstr>
  </property>
  <property fmtid="{D5CDD505-2E9C-101B-9397-08002B2CF9AE}" pid="3" name="KSOProductBuildVer">
    <vt:lpwstr>1033-11.2.0.11156</vt:lpwstr>
  </property>
</Properties>
</file>