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1.png"/><Relationship Id="rId7" Type="http://schemas.openxmlformats.org/officeDocument/2006/relationships/image" Target="../media/image160.png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73.png"/><Relationship Id="rId21" Type="http://schemas.openxmlformats.org/officeDocument/2006/relationships/image" Target="../media/image172.png"/><Relationship Id="rId20" Type="http://schemas.openxmlformats.org/officeDocument/2006/relationships/image" Target="../media/image171.png"/><Relationship Id="rId2" Type="http://schemas.openxmlformats.org/officeDocument/2006/relationships/image" Target="../media/image163.png"/><Relationship Id="rId19" Type="http://schemas.openxmlformats.org/officeDocument/2006/relationships/image" Target="../media/image118.png"/><Relationship Id="rId18" Type="http://schemas.openxmlformats.org/officeDocument/2006/relationships/image" Target="../media/image117.png"/><Relationship Id="rId17" Type="http://schemas.openxmlformats.org/officeDocument/2006/relationships/image" Target="../media/image116.png"/><Relationship Id="rId16" Type="http://schemas.openxmlformats.org/officeDocument/2006/relationships/image" Target="../media/image115.png"/><Relationship Id="rId15" Type="http://schemas.openxmlformats.org/officeDocument/2006/relationships/image" Target="../media/image114.png"/><Relationship Id="rId14" Type="http://schemas.openxmlformats.org/officeDocument/2006/relationships/image" Target="../media/image121.png"/><Relationship Id="rId13" Type="http://schemas.openxmlformats.org/officeDocument/2006/relationships/image" Target="../media/image119.png"/><Relationship Id="rId12" Type="http://schemas.openxmlformats.org/officeDocument/2006/relationships/image" Target="../media/image5.png"/><Relationship Id="rId11" Type="http://schemas.openxmlformats.org/officeDocument/2006/relationships/image" Target="../media/image120.png"/><Relationship Id="rId10" Type="http://schemas.openxmlformats.org/officeDocument/2006/relationships/image" Target="../media/image6.png"/><Relationship Id="rId1" Type="http://schemas.openxmlformats.org/officeDocument/2006/relationships/image" Target="../media/image16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73.png"/><Relationship Id="rId24" Type="http://schemas.openxmlformats.org/officeDocument/2006/relationships/image" Target="../media/image172.png"/><Relationship Id="rId23" Type="http://schemas.openxmlformats.org/officeDocument/2006/relationships/image" Target="../media/image171.png"/><Relationship Id="rId22" Type="http://schemas.openxmlformats.org/officeDocument/2006/relationships/image" Target="../media/image118.png"/><Relationship Id="rId21" Type="http://schemas.openxmlformats.org/officeDocument/2006/relationships/image" Target="../media/image117.png"/><Relationship Id="rId20" Type="http://schemas.openxmlformats.org/officeDocument/2006/relationships/image" Target="../media/image116.png"/><Relationship Id="rId2" Type="http://schemas.openxmlformats.org/officeDocument/2006/relationships/image" Target="../media/image175.png"/><Relationship Id="rId19" Type="http://schemas.openxmlformats.org/officeDocument/2006/relationships/image" Target="../media/image115.png"/><Relationship Id="rId18" Type="http://schemas.openxmlformats.org/officeDocument/2006/relationships/image" Target="../media/image170.png"/><Relationship Id="rId17" Type="http://schemas.openxmlformats.org/officeDocument/2006/relationships/image" Target="../media/image169.png"/><Relationship Id="rId16" Type="http://schemas.openxmlformats.org/officeDocument/2006/relationships/image" Target="../media/image178.png"/><Relationship Id="rId15" Type="http://schemas.openxmlformats.org/officeDocument/2006/relationships/image" Target="../media/image167.png"/><Relationship Id="rId14" Type="http://schemas.openxmlformats.org/officeDocument/2006/relationships/image" Target="../media/image166.png"/><Relationship Id="rId13" Type="http://schemas.openxmlformats.org/officeDocument/2006/relationships/image" Target="../media/image165.png"/><Relationship Id="rId12" Type="http://schemas.openxmlformats.org/officeDocument/2006/relationships/image" Target="../media/image164.png"/><Relationship Id="rId11" Type="http://schemas.openxmlformats.org/officeDocument/2006/relationships/image" Target="../media/image163.png"/><Relationship Id="rId10" Type="http://schemas.openxmlformats.org/officeDocument/2006/relationships/image" Target="../media/image162.png"/><Relationship Id="rId1" Type="http://schemas.openxmlformats.org/officeDocument/2006/relationships/image" Target="../media/image17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3" Type="http://schemas.openxmlformats.org/officeDocument/2006/relationships/slideLayout" Target="../slideLayouts/slideLayout5.xml"/><Relationship Id="rId42" Type="http://schemas.openxmlformats.org/officeDocument/2006/relationships/image" Target="../media/image194.png"/><Relationship Id="rId41" Type="http://schemas.openxmlformats.org/officeDocument/2006/relationships/image" Target="../media/image193.png"/><Relationship Id="rId40" Type="http://schemas.openxmlformats.org/officeDocument/2006/relationships/image" Target="../media/image192.png"/><Relationship Id="rId4" Type="http://schemas.openxmlformats.org/officeDocument/2006/relationships/image" Target="../media/image177.png"/><Relationship Id="rId39" Type="http://schemas.openxmlformats.org/officeDocument/2006/relationships/image" Target="../media/image191.png"/><Relationship Id="rId38" Type="http://schemas.openxmlformats.org/officeDocument/2006/relationships/image" Target="../media/image190.png"/><Relationship Id="rId37" Type="http://schemas.openxmlformats.org/officeDocument/2006/relationships/image" Target="../media/image189.png"/><Relationship Id="rId36" Type="http://schemas.openxmlformats.org/officeDocument/2006/relationships/image" Target="../media/image188.png"/><Relationship Id="rId35" Type="http://schemas.openxmlformats.org/officeDocument/2006/relationships/image" Target="../media/image187.png"/><Relationship Id="rId34" Type="http://schemas.openxmlformats.org/officeDocument/2006/relationships/image" Target="../media/image186.png"/><Relationship Id="rId33" Type="http://schemas.openxmlformats.org/officeDocument/2006/relationships/image" Target="../media/image185.png"/><Relationship Id="rId32" Type="http://schemas.openxmlformats.org/officeDocument/2006/relationships/image" Target="../media/image184.png"/><Relationship Id="rId31" Type="http://schemas.openxmlformats.org/officeDocument/2006/relationships/image" Target="../media/image183.png"/><Relationship Id="rId30" Type="http://schemas.openxmlformats.org/officeDocument/2006/relationships/image" Target="../media/image182.png"/><Relationship Id="rId3" Type="http://schemas.openxmlformats.org/officeDocument/2006/relationships/image" Target="../media/image176.png"/><Relationship Id="rId29" Type="http://schemas.openxmlformats.org/officeDocument/2006/relationships/image" Target="../media/image181.png"/><Relationship Id="rId28" Type="http://schemas.openxmlformats.org/officeDocument/2006/relationships/image" Target="../media/image180.png"/><Relationship Id="rId27" Type="http://schemas.openxmlformats.org/officeDocument/2006/relationships/image" Target="../media/image121.png"/><Relationship Id="rId26" Type="http://schemas.openxmlformats.org/officeDocument/2006/relationships/image" Target="../media/image179.png"/><Relationship Id="rId25" Type="http://schemas.openxmlformats.org/officeDocument/2006/relationships/image" Target="../media/image173.png"/><Relationship Id="rId24" Type="http://schemas.openxmlformats.org/officeDocument/2006/relationships/image" Target="../media/image172.png"/><Relationship Id="rId23" Type="http://schemas.openxmlformats.org/officeDocument/2006/relationships/image" Target="../media/image171.png"/><Relationship Id="rId22" Type="http://schemas.openxmlformats.org/officeDocument/2006/relationships/image" Target="../media/image118.png"/><Relationship Id="rId21" Type="http://schemas.openxmlformats.org/officeDocument/2006/relationships/image" Target="../media/image117.png"/><Relationship Id="rId20" Type="http://schemas.openxmlformats.org/officeDocument/2006/relationships/image" Target="../media/image116.png"/><Relationship Id="rId2" Type="http://schemas.openxmlformats.org/officeDocument/2006/relationships/image" Target="../media/image175.png"/><Relationship Id="rId19" Type="http://schemas.openxmlformats.org/officeDocument/2006/relationships/image" Target="../media/image115.png"/><Relationship Id="rId18" Type="http://schemas.openxmlformats.org/officeDocument/2006/relationships/image" Target="../media/image170.png"/><Relationship Id="rId17" Type="http://schemas.openxmlformats.org/officeDocument/2006/relationships/image" Target="../media/image169.png"/><Relationship Id="rId16" Type="http://schemas.openxmlformats.org/officeDocument/2006/relationships/image" Target="../media/image178.png"/><Relationship Id="rId15" Type="http://schemas.openxmlformats.org/officeDocument/2006/relationships/image" Target="../media/image167.png"/><Relationship Id="rId14" Type="http://schemas.openxmlformats.org/officeDocument/2006/relationships/image" Target="../media/image166.png"/><Relationship Id="rId13" Type="http://schemas.openxmlformats.org/officeDocument/2006/relationships/image" Target="../media/image165.png"/><Relationship Id="rId12" Type="http://schemas.openxmlformats.org/officeDocument/2006/relationships/image" Target="../media/image164.png"/><Relationship Id="rId11" Type="http://schemas.openxmlformats.org/officeDocument/2006/relationships/image" Target="../media/image163.png"/><Relationship Id="rId10" Type="http://schemas.openxmlformats.org/officeDocument/2006/relationships/image" Target="../media/image162.png"/><Relationship Id="rId1" Type="http://schemas.openxmlformats.org/officeDocument/2006/relationships/image" Target="../media/image17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14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1.png"/><Relationship Id="rId15" Type="http://schemas.openxmlformats.org/officeDocument/2006/relationships/image" Target="../media/image179.png"/><Relationship Id="rId14" Type="http://schemas.openxmlformats.org/officeDocument/2006/relationships/image" Target="../media/image203.png"/><Relationship Id="rId13" Type="http://schemas.openxmlformats.org/officeDocument/2006/relationships/image" Target="../media/image202.png"/><Relationship Id="rId12" Type="http://schemas.openxmlformats.org/officeDocument/2006/relationships/image" Target="../media/image201.png"/><Relationship Id="rId11" Type="http://schemas.openxmlformats.org/officeDocument/2006/relationships/image" Target="../media/image200.png"/><Relationship Id="rId10" Type="http://schemas.openxmlformats.org/officeDocument/2006/relationships/image" Target="../media/image199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14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21.png"/><Relationship Id="rId20" Type="http://schemas.openxmlformats.org/officeDocument/2006/relationships/image" Target="../media/image209.png"/><Relationship Id="rId2" Type="http://schemas.openxmlformats.org/officeDocument/2006/relationships/image" Target="../media/image5.png"/><Relationship Id="rId19" Type="http://schemas.openxmlformats.org/officeDocument/2006/relationships/image" Target="../media/image208.png"/><Relationship Id="rId18" Type="http://schemas.openxmlformats.org/officeDocument/2006/relationships/image" Target="../media/image207.png"/><Relationship Id="rId17" Type="http://schemas.openxmlformats.org/officeDocument/2006/relationships/image" Target="../media/image206.png"/><Relationship Id="rId16" Type="http://schemas.openxmlformats.org/officeDocument/2006/relationships/image" Target="../media/image205.png"/><Relationship Id="rId15" Type="http://schemas.openxmlformats.org/officeDocument/2006/relationships/image" Target="../media/image204.png"/><Relationship Id="rId14" Type="http://schemas.openxmlformats.org/officeDocument/2006/relationships/image" Target="../media/image203.png"/><Relationship Id="rId13" Type="http://schemas.openxmlformats.org/officeDocument/2006/relationships/image" Target="../media/image202.png"/><Relationship Id="rId12" Type="http://schemas.openxmlformats.org/officeDocument/2006/relationships/image" Target="../media/image201.png"/><Relationship Id="rId11" Type="http://schemas.openxmlformats.org/officeDocument/2006/relationships/image" Target="../media/image200.png"/><Relationship Id="rId10" Type="http://schemas.openxmlformats.org/officeDocument/2006/relationships/image" Target="../media/image199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png"/><Relationship Id="rId8" Type="http://schemas.openxmlformats.org/officeDocument/2006/relationships/image" Target="../media/image216.png"/><Relationship Id="rId7" Type="http://schemas.openxmlformats.org/officeDocument/2006/relationships/image" Target="../media/image215.png"/><Relationship Id="rId6" Type="http://schemas.openxmlformats.org/officeDocument/2006/relationships/image" Target="../media/image214.png"/><Relationship Id="rId54" Type="http://schemas.openxmlformats.org/officeDocument/2006/relationships/slideLayout" Target="../slideLayouts/slideLayout5.xml"/><Relationship Id="rId53" Type="http://schemas.openxmlformats.org/officeDocument/2006/relationships/image" Target="../media/image261.png"/><Relationship Id="rId52" Type="http://schemas.openxmlformats.org/officeDocument/2006/relationships/image" Target="../media/image260.png"/><Relationship Id="rId51" Type="http://schemas.openxmlformats.org/officeDocument/2006/relationships/image" Target="../media/image259.png"/><Relationship Id="rId50" Type="http://schemas.openxmlformats.org/officeDocument/2006/relationships/image" Target="../media/image258.png"/><Relationship Id="rId5" Type="http://schemas.openxmlformats.org/officeDocument/2006/relationships/image" Target="../media/image213.png"/><Relationship Id="rId49" Type="http://schemas.openxmlformats.org/officeDocument/2006/relationships/image" Target="../media/image257.png"/><Relationship Id="rId48" Type="http://schemas.openxmlformats.org/officeDocument/2006/relationships/image" Target="../media/image256.png"/><Relationship Id="rId47" Type="http://schemas.openxmlformats.org/officeDocument/2006/relationships/image" Target="../media/image255.png"/><Relationship Id="rId46" Type="http://schemas.openxmlformats.org/officeDocument/2006/relationships/image" Target="../media/image254.png"/><Relationship Id="rId45" Type="http://schemas.openxmlformats.org/officeDocument/2006/relationships/image" Target="../media/image253.png"/><Relationship Id="rId44" Type="http://schemas.openxmlformats.org/officeDocument/2006/relationships/image" Target="../media/image252.png"/><Relationship Id="rId43" Type="http://schemas.openxmlformats.org/officeDocument/2006/relationships/image" Target="../media/image251.png"/><Relationship Id="rId42" Type="http://schemas.openxmlformats.org/officeDocument/2006/relationships/image" Target="../media/image250.png"/><Relationship Id="rId41" Type="http://schemas.openxmlformats.org/officeDocument/2006/relationships/image" Target="../media/image249.png"/><Relationship Id="rId40" Type="http://schemas.openxmlformats.org/officeDocument/2006/relationships/image" Target="../media/image248.png"/><Relationship Id="rId4" Type="http://schemas.openxmlformats.org/officeDocument/2006/relationships/image" Target="../media/image212.png"/><Relationship Id="rId39" Type="http://schemas.openxmlformats.org/officeDocument/2006/relationships/image" Target="../media/image247.png"/><Relationship Id="rId38" Type="http://schemas.openxmlformats.org/officeDocument/2006/relationships/image" Target="../media/image246.png"/><Relationship Id="rId37" Type="http://schemas.openxmlformats.org/officeDocument/2006/relationships/image" Target="../media/image245.png"/><Relationship Id="rId36" Type="http://schemas.openxmlformats.org/officeDocument/2006/relationships/image" Target="../media/image244.png"/><Relationship Id="rId35" Type="http://schemas.openxmlformats.org/officeDocument/2006/relationships/image" Target="../media/image243.png"/><Relationship Id="rId34" Type="http://schemas.openxmlformats.org/officeDocument/2006/relationships/image" Target="../media/image242.png"/><Relationship Id="rId33" Type="http://schemas.openxmlformats.org/officeDocument/2006/relationships/image" Target="../media/image241.png"/><Relationship Id="rId32" Type="http://schemas.openxmlformats.org/officeDocument/2006/relationships/image" Target="../media/image240.png"/><Relationship Id="rId31" Type="http://schemas.openxmlformats.org/officeDocument/2006/relationships/image" Target="../media/image239.png"/><Relationship Id="rId30" Type="http://schemas.openxmlformats.org/officeDocument/2006/relationships/image" Target="../media/image238.png"/><Relationship Id="rId3" Type="http://schemas.openxmlformats.org/officeDocument/2006/relationships/image" Target="../media/image211.png"/><Relationship Id="rId29" Type="http://schemas.openxmlformats.org/officeDocument/2006/relationships/image" Target="../media/image237.png"/><Relationship Id="rId28" Type="http://schemas.openxmlformats.org/officeDocument/2006/relationships/image" Target="../media/image236.png"/><Relationship Id="rId27" Type="http://schemas.openxmlformats.org/officeDocument/2006/relationships/image" Target="../media/image235.png"/><Relationship Id="rId26" Type="http://schemas.openxmlformats.org/officeDocument/2006/relationships/image" Target="../media/image234.png"/><Relationship Id="rId25" Type="http://schemas.openxmlformats.org/officeDocument/2006/relationships/image" Target="../media/image233.png"/><Relationship Id="rId24" Type="http://schemas.openxmlformats.org/officeDocument/2006/relationships/image" Target="../media/image232.png"/><Relationship Id="rId23" Type="http://schemas.openxmlformats.org/officeDocument/2006/relationships/image" Target="../media/image231.png"/><Relationship Id="rId22" Type="http://schemas.openxmlformats.org/officeDocument/2006/relationships/image" Target="../media/image230.png"/><Relationship Id="rId21" Type="http://schemas.openxmlformats.org/officeDocument/2006/relationships/image" Target="../media/image229.png"/><Relationship Id="rId20" Type="http://schemas.openxmlformats.org/officeDocument/2006/relationships/image" Target="../media/image228.png"/><Relationship Id="rId2" Type="http://schemas.openxmlformats.org/officeDocument/2006/relationships/image" Target="../media/image210.png"/><Relationship Id="rId19" Type="http://schemas.openxmlformats.org/officeDocument/2006/relationships/image" Target="../media/image227.png"/><Relationship Id="rId18" Type="http://schemas.openxmlformats.org/officeDocument/2006/relationships/image" Target="../media/image226.png"/><Relationship Id="rId17" Type="http://schemas.openxmlformats.org/officeDocument/2006/relationships/image" Target="../media/image225.png"/><Relationship Id="rId16" Type="http://schemas.openxmlformats.org/officeDocument/2006/relationships/image" Target="../media/image224.png"/><Relationship Id="rId15" Type="http://schemas.openxmlformats.org/officeDocument/2006/relationships/image" Target="../media/image223.png"/><Relationship Id="rId14" Type="http://schemas.openxmlformats.org/officeDocument/2006/relationships/image" Target="../media/image222.png"/><Relationship Id="rId13" Type="http://schemas.openxmlformats.org/officeDocument/2006/relationships/image" Target="../media/image221.png"/><Relationship Id="rId12" Type="http://schemas.openxmlformats.org/officeDocument/2006/relationships/image" Target="../media/image220.png"/><Relationship Id="rId11" Type="http://schemas.openxmlformats.org/officeDocument/2006/relationships/image" Target="../media/image219.png"/><Relationship Id="rId10" Type="http://schemas.openxmlformats.org/officeDocument/2006/relationships/image" Target="../media/image218.png"/><Relationship Id="rId1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png"/><Relationship Id="rId8" Type="http://schemas.openxmlformats.org/officeDocument/2006/relationships/image" Target="../media/image231.png"/><Relationship Id="rId7" Type="http://schemas.openxmlformats.org/officeDocument/2006/relationships/image" Target="../media/image230.png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Relationship Id="rId3" Type="http://schemas.openxmlformats.org/officeDocument/2006/relationships/image" Target="../media/image226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41.png"/><Relationship Id="rId20" Type="http://schemas.openxmlformats.org/officeDocument/2006/relationships/image" Target="../media/image240.png"/><Relationship Id="rId2" Type="http://schemas.openxmlformats.org/officeDocument/2006/relationships/image" Target="../media/image225.png"/><Relationship Id="rId19" Type="http://schemas.openxmlformats.org/officeDocument/2006/relationships/image" Target="../media/image239.png"/><Relationship Id="rId18" Type="http://schemas.openxmlformats.org/officeDocument/2006/relationships/image" Target="../media/image238.png"/><Relationship Id="rId17" Type="http://schemas.openxmlformats.org/officeDocument/2006/relationships/image" Target="../media/image244.png"/><Relationship Id="rId16" Type="http://schemas.openxmlformats.org/officeDocument/2006/relationships/image" Target="../media/image243.png"/><Relationship Id="rId15" Type="http://schemas.openxmlformats.org/officeDocument/2006/relationships/image" Target="../media/image242.png"/><Relationship Id="rId14" Type="http://schemas.openxmlformats.org/officeDocument/2006/relationships/image" Target="../media/image237.png"/><Relationship Id="rId13" Type="http://schemas.openxmlformats.org/officeDocument/2006/relationships/image" Target="../media/image236.png"/><Relationship Id="rId12" Type="http://schemas.openxmlformats.org/officeDocument/2006/relationships/image" Target="../media/image235.png"/><Relationship Id="rId11" Type="http://schemas.openxmlformats.org/officeDocument/2006/relationships/image" Target="../media/image234.png"/><Relationship Id="rId10" Type="http://schemas.openxmlformats.org/officeDocument/2006/relationships/image" Target="../media/image233.png"/><Relationship Id="rId1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70.png"/><Relationship Id="rId7" Type="http://schemas.openxmlformats.org/officeDocument/2006/relationships/image" Target="../media/image269.png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image" Target="../media/image26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278.png"/><Relationship Id="rId22" Type="http://schemas.openxmlformats.org/officeDocument/2006/relationships/image" Target="../media/image277.png"/><Relationship Id="rId21" Type="http://schemas.openxmlformats.org/officeDocument/2006/relationships/image" Target="../media/image276.png"/><Relationship Id="rId20" Type="http://schemas.openxmlformats.org/officeDocument/2006/relationships/image" Target="../media/image275.png"/><Relationship Id="rId2" Type="http://schemas.openxmlformats.org/officeDocument/2006/relationships/image" Target="../media/image196.png"/><Relationship Id="rId19" Type="http://schemas.openxmlformats.org/officeDocument/2006/relationships/image" Target="../media/image274.png"/><Relationship Id="rId18" Type="http://schemas.openxmlformats.org/officeDocument/2006/relationships/image" Target="../media/image273.png"/><Relationship Id="rId17" Type="http://schemas.openxmlformats.org/officeDocument/2006/relationships/image" Target="../media/image272.png"/><Relationship Id="rId16" Type="http://schemas.openxmlformats.org/officeDocument/2006/relationships/image" Target="../media/image271.jpe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19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3.png"/><Relationship Id="rId4" Type="http://schemas.openxmlformats.org/officeDocument/2006/relationships/image" Target="../media/image282.png"/><Relationship Id="rId3" Type="http://schemas.openxmlformats.org/officeDocument/2006/relationships/image" Target="../media/image281.png"/><Relationship Id="rId2" Type="http://schemas.openxmlformats.org/officeDocument/2006/relationships/image" Target="../media/image280.jpeg"/><Relationship Id="rId1" Type="http://schemas.openxmlformats.org/officeDocument/2006/relationships/image" Target="../media/image27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289.png"/><Relationship Id="rId7" Type="http://schemas.openxmlformats.org/officeDocument/2006/relationships/image" Target="../media/image288.png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Relationship Id="rId3" Type="http://schemas.openxmlformats.org/officeDocument/2006/relationships/image" Target="../media/image284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80.jpeg"/><Relationship Id="rId19" Type="http://schemas.openxmlformats.org/officeDocument/2006/relationships/image" Target="../media/image300.png"/><Relationship Id="rId18" Type="http://schemas.openxmlformats.org/officeDocument/2006/relationships/image" Target="../media/image299.png"/><Relationship Id="rId17" Type="http://schemas.openxmlformats.org/officeDocument/2006/relationships/image" Target="../media/image298.png"/><Relationship Id="rId16" Type="http://schemas.openxmlformats.org/officeDocument/2006/relationships/image" Target="../media/image297.png"/><Relationship Id="rId15" Type="http://schemas.openxmlformats.org/officeDocument/2006/relationships/image" Target="../media/image296.png"/><Relationship Id="rId14" Type="http://schemas.openxmlformats.org/officeDocument/2006/relationships/image" Target="../media/image295.png"/><Relationship Id="rId13" Type="http://schemas.openxmlformats.org/officeDocument/2006/relationships/image" Target="../media/image294.png"/><Relationship Id="rId12" Type="http://schemas.openxmlformats.org/officeDocument/2006/relationships/image" Target="../media/image293.png"/><Relationship Id="rId11" Type="http://schemas.openxmlformats.org/officeDocument/2006/relationships/image" Target="../media/image292.png"/><Relationship Id="rId10" Type="http://schemas.openxmlformats.org/officeDocument/2006/relationships/image" Target="../media/image291.png"/><Relationship Id="rId1" Type="http://schemas.openxmlformats.org/officeDocument/2006/relationships/image" Target="../media/image2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07.png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jpeg"/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image" Target="../media/image30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image" Target="../media/image164.png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7" Type="http://schemas.openxmlformats.org/officeDocument/2006/relationships/slideLayout" Target="../slideLayouts/slideLayout5.xml"/><Relationship Id="rId36" Type="http://schemas.openxmlformats.org/officeDocument/2006/relationships/image" Target="../media/image194.png"/><Relationship Id="rId35" Type="http://schemas.openxmlformats.org/officeDocument/2006/relationships/image" Target="../media/image193.png"/><Relationship Id="rId34" Type="http://schemas.openxmlformats.org/officeDocument/2006/relationships/image" Target="../media/image192.png"/><Relationship Id="rId33" Type="http://schemas.openxmlformats.org/officeDocument/2006/relationships/image" Target="../media/image191.png"/><Relationship Id="rId32" Type="http://schemas.openxmlformats.org/officeDocument/2006/relationships/image" Target="../media/image190.png"/><Relationship Id="rId31" Type="http://schemas.openxmlformats.org/officeDocument/2006/relationships/image" Target="../media/image189.png"/><Relationship Id="rId30" Type="http://schemas.openxmlformats.org/officeDocument/2006/relationships/image" Target="../media/image188.png"/><Relationship Id="rId3" Type="http://schemas.openxmlformats.org/officeDocument/2006/relationships/image" Target="../media/image175.png"/><Relationship Id="rId29" Type="http://schemas.openxmlformats.org/officeDocument/2006/relationships/image" Target="../media/image187.png"/><Relationship Id="rId28" Type="http://schemas.openxmlformats.org/officeDocument/2006/relationships/image" Target="../media/image186.png"/><Relationship Id="rId27" Type="http://schemas.openxmlformats.org/officeDocument/2006/relationships/image" Target="../media/image185.png"/><Relationship Id="rId26" Type="http://schemas.openxmlformats.org/officeDocument/2006/relationships/image" Target="../media/image184.png"/><Relationship Id="rId25" Type="http://schemas.openxmlformats.org/officeDocument/2006/relationships/image" Target="../media/image183.png"/><Relationship Id="rId24" Type="http://schemas.openxmlformats.org/officeDocument/2006/relationships/image" Target="../media/image182.png"/><Relationship Id="rId23" Type="http://schemas.openxmlformats.org/officeDocument/2006/relationships/image" Target="../media/image181.png"/><Relationship Id="rId22" Type="http://schemas.openxmlformats.org/officeDocument/2006/relationships/image" Target="../media/image180.png"/><Relationship Id="rId21" Type="http://schemas.openxmlformats.org/officeDocument/2006/relationships/image" Target="../media/image173.png"/><Relationship Id="rId20" Type="http://schemas.openxmlformats.org/officeDocument/2006/relationships/image" Target="../media/image172.png"/><Relationship Id="rId2" Type="http://schemas.openxmlformats.org/officeDocument/2006/relationships/image" Target="../media/image174.png"/><Relationship Id="rId19" Type="http://schemas.openxmlformats.org/officeDocument/2006/relationships/image" Target="../media/image171.png"/><Relationship Id="rId18" Type="http://schemas.openxmlformats.org/officeDocument/2006/relationships/image" Target="../media/image118.png"/><Relationship Id="rId17" Type="http://schemas.openxmlformats.org/officeDocument/2006/relationships/image" Target="../media/image117.png"/><Relationship Id="rId16" Type="http://schemas.openxmlformats.org/officeDocument/2006/relationships/image" Target="../media/image116.png"/><Relationship Id="rId15" Type="http://schemas.openxmlformats.org/officeDocument/2006/relationships/image" Target="../media/image115.png"/><Relationship Id="rId14" Type="http://schemas.openxmlformats.org/officeDocument/2006/relationships/image" Target="../media/image170.png"/><Relationship Id="rId13" Type="http://schemas.openxmlformats.org/officeDocument/2006/relationships/image" Target="../media/image169.png"/><Relationship Id="rId12" Type="http://schemas.openxmlformats.org/officeDocument/2006/relationships/image" Target="../media/image178.png"/><Relationship Id="rId11" Type="http://schemas.openxmlformats.org/officeDocument/2006/relationships/image" Target="../media/image167.png"/><Relationship Id="rId10" Type="http://schemas.openxmlformats.org/officeDocument/2006/relationships/image" Target="../media/image166.png"/><Relationship Id="rId1" Type="http://schemas.openxmlformats.org/officeDocument/2006/relationships/image" Target="../media/image3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png"/><Relationship Id="rId8" Type="http://schemas.openxmlformats.org/officeDocument/2006/relationships/image" Target="../media/image315.png"/><Relationship Id="rId7" Type="http://schemas.openxmlformats.org/officeDocument/2006/relationships/image" Target="../media/image314.png"/><Relationship Id="rId6" Type="http://schemas.openxmlformats.org/officeDocument/2006/relationships/image" Target="../media/image313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Relationship Id="rId3" Type="http://schemas.openxmlformats.org/officeDocument/2006/relationships/image" Target="../media/image310.png"/><Relationship Id="rId2" Type="http://schemas.openxmlformats.org/officeDocument/2006/relationships/image" Target="../media/image30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0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4.png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2" Type="http://schemas.openxmlformats.org/officeDocument/2006/relationships/slideLayout" Target="../slideLayouts/slideLayout5.xml"/><Relationship Id="rId61" Type="http://schemas.openxmlformats.org/officeDocument/2006/relationships/image" Target="../media/image90.png"/><Relationship Id="rId60" Type="http://schemas.openxmlformats.org/officeDocument/2006/relationships/image" Target="../media/image89.png"/><Relationship Id="rId6" Type="http://schemas.openxmlformats.org/officeDocument/2006/relationships/image" Target="../media/image35.png"/><Relationship Id="rId59" Type="http://schemas.openxmlformats.org/officeDocument/2006/relationships/image" Target="../media/image88.png"/><Relationship Id="rId58" Type="http://schemas.openxmlformats.org/officeDocument/2006/relationships/image" Target="../media/image87.png"/><Relationship Id="rId57" Type="http://schemas.openxmlformats.org/officeDocument/2006/relationships/image" Target="../media/image86.png"/><Relationship Id="rId56" Type="http://schemas.openxmlformats.org/officeDocument/2006/relationships/image" Target="../media/image85.png"/><Relationship Id="rId55" Type="http://schemas.openxmlformats.org/officeDocument/2006/relationships/image" Target="../media/image84.png"/><Relationship Id="rId54" Type="http://schemas.openxmlformats.org/officeDocument/2006/relationships/image" Target="../media/image83.png"/><Relationship Id="rId53" Type="http://schemas.openxmlformats.org/officeDocument/2006/relationships/image" Target="../media/image82.png"/><Relationship Id="rId52" Type="http://schemas.openxmlformats.org/officeDocument/2006/relationships/image" Target="../media/image81.png"/><Relationship Id="rId51" Type="http://schemas.openxmlformats.org/officeDocument/2006/relationships/image" Target="../media/image80.png"/><Relationship Id="rId50" Type="http://schemas.openxmlformats.org/officeDocument/2006/relationships/image" Target="../media/image79.png"/><Relationship Id="rId5" Type="http://schemas.openxmlformats.org/officeDocument/2006/relationships/image" Target="../media/image34.png"/><Relationship Id="rId49" Type="http://schemas.openxmlformats.org/officeDocument/2006/relationships/image" Target="../media/image78.png"/><Relationship Id="rId48" Type="http://schemas.openxmlformats.org/officeDocument/2006/relationships/image" Target="../media/image77.png"/><Relationship Id="rId47" Type="http://schemas.openxmlformats.org/officeDocument/2006/relationships/image" Target="../media/image76.png"/><Relationship Id="rId46" Type="http://schemas.openxmlformats.org/officeDocument/2006/relationships/image" Target="../media/image75.png"/><Relationship Id="rId45" Type="http://schemas.openxmlformats.org/officeDocument/2006/relationships/image" Target="../media/image74.png"/><Relationship Id="rId44" Type="http://schemas.openxmlformats.org/officeDocument/2006/relationships/image" Target="../media/image73.png"/><Relationship Id="rId43" Type="http://schemas.openxmlformats.org/officeDocument/2006/relationships/image" Target="../media/image72.png"/><Relationship Id="rId42" Type="http://schemas.openxmlformats.org/officeDocument/2006/relationships/image" Target="../media/image71.png"/><Relationship Id="rId41" Type="http://schemas.openxmlformats.org/officeDocument/2006/relationships/image" Target="../media/image70.png"/><Relationship Id="rId40" Type="http://schemas.openxmlformats.org/officeDocument/2006/relationships/image" Target="../media/image69.png"/><Relationship Id="rId4" Type="http://schemas.openxmlformats.org/officeDocument/2006/relationships/image" Target="../media/image33.png"/><Relationship Id="rId39" Type="http://schemas.openxmlformats.org/officeDocument/2006/relationships/image" Target="../media/image68.png"/><Relationship Id="rId38" Type="http://schemas.openxmlformats.org/officeDocument/2006/relationships/image" Target="../media/image67.png"/><Relationship Id="rId37" Type="http://schemas.openxmlformats.org/officeDocument/2006/relationships/image" Target="../media/image66.png"/><Relationship Id="rId36" Type="http://schemas.openxmlformats.org/officeDocument/2006/relationships/image" Target="../media/image65.png"/><Relationship Id="rId35" Type="http://schemas.openxmlformats.org/officeDocument/2006/relationships/image" Target="../media/image64.png"/><Relationship Id="rId34" Type="http://schemas.openxmlformats.org/officeDocument/2006/relationships/image" Target="../media/image63.png"/><Relationship Id="rId33" Type="http://schemas.openxmlformats.org/officeDocument/2006/relationships/image" Target="../media/image62.png"/><Relationship Id="rId32" Type="http://schemas.openxmlformats.org/officeDocument/2006/relationships/image" Target="../media/image61.png"/><Relationship Id="rId31" Type="http://schemas.openxmlformats.org/officeDocument/2006/relationships/image" Target="../media/image60.png"/><Relationship Id="rId30" Type="http://schemas.openxmlformats.org/officeDocument/2006/relationships/image" Target="../media/image59.png"/><Relationship Id="rId3" Type="http://schemas.openxmlformats.org/officeDocument/2006/relationships/image" Target="../media/image32.png"/><Relationship Id="rId29" Type="http://schemas.openxmlformats.org/officeDocument/2006/relationships/image" Target="../media/image58.png"/><Relationship Id="rId28" Type="http://schemas.openxmlformats.org/officeDocument/2006/relationships/image" Target="../media/image57.png"/><Relationship Id="rId27" Type="http://schemas.openxmlformats.org/officeDocument/2006/relationships/image" Target="../media/image56.png"/><Relationship Id="rId26" Type="http://schemas.openxmlformats.org/officeDocument/2006/relationships/image" Target="../media/image55.png"/><Relationship Id="rId25" Type="http://schemas.openxmlformats.org/officeDocument/2006/relationships/image" Target="../media/image54.png"/><Relationship Id="rId24" Type="http://schemas.openxmlformats.org/officeDocument/2006/relationships/image" Target="../media/image53.png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49.png"/><Relationship Id="rId2" Type="http://schemas.openxmlformats.org/officeDocument/2006/relationships/image" Target="../media/image5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52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113.png"/><Relationship Id="rId25" Type="http://schemas.openxmlformats.org/officeDocument/2006/relationships/image" Target="../media/image112.png"/><Relationship Id="rId24" Type="http://schemas.openxmlformats.org/officeDocument/2006/relationships/image" Target="../media/image111.png"/><Relationship Id="rId23" Type="http://schemas.openxmlformats.org/officeDocument/2006/relationships/image" Target="../media/image110.png"/><Relationship Id="rId22" Type="http://schemas.openxmlformats.org/officeDocument/2006/relationships/image" Target="../media/image109.png"/><Relationship Id="rId21" Type="http://schemas.openxmlformats.org/officeDocument/2006/relationships/image" Target="../media/image108.png"/><Relationship Id="rId20" Type="http://schemas.openxmlformats.org/officeDocument/2006/relationships/image" Target="../media/image107.png"/><Relationship Id="rId2" Type="http://schemas.openxmlformats.org/officeDocument/2006/relationships/image" Target="../media/image5.png"/><Relationship Id="rId19" Type="http://schemas.openxmlformats.org/officeDocument/2006/relationships/image" Target="../media/image106.png"/><Relationship Id="rId18" Type="http://schemas.openxmlformats.org/officeDocument/2006/relationships/image" Target="../media/image105.png"/><Relationship Id="rId17" Type="http://schemas.openxmlformats.org/officeDocument/2006/relationships/image" Target="../media/image104.png"/><Relationship Id="rId16" Type="http://schemas.openxmlformats.org/officeDocument/2006/relationships/image" Target="../media/image103.png"/><Relationship Id="rId15" Type="http://schemas.openxmlformats.org/officeDocument/2006/relationships/image" Target="../media/image102.png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5.png"/><Relationship Id="rId6" Type="http://schemas.openxmlformats.org/officeDocument/2006/relationships/image" Target="../media/image6.png"/><Relationship Id="rId5" Type="http://schemas.openxmlformats.org/officeDocument/2006/relationships/image" Target="../media/image118.png"/><Relationship Id="rId45" Type="http://schemas.openxmlformats.org/officeDocument/2006/relationships/slideLayout" Target="../slideLayouts/slideLayout5.xml"/><Relationship Id="rId44" Type="http://schemas.openxmlformats.org/officeDocument/2006/relationships/image" Target="../media/image113.png"/><Relationship Id="rId43" Type="http://schemas.openxmlformats.org/officeDocument/2006/relationships/image" Target="../media/image154.png"/><Relationship Id="rId42" Type="http://schemas.openxmlformats.org/officeDocument/2006/relationships/image" Target="../media/image153.png"/><Relationship Id="rId41" Type="http://schemas.openxmlformats.org/officeDocument/2006/relationships/image" Target="../media/image152.png"/><Relationship Id="rId40" Type="http://schemas.openxmlformats.org/officeDocument/2006/relationships/image" Target="../media/image151.png"/><Relationship Id="rId4" Type="http://schemas.openxmlformats.org/officeDocument/2006/relationships/image" Target="../media/image117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6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5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124.png"/><Relationship Id="rId12" Type="http://schemas.openxmlformats.org/officeDocument/2006/relationships/image" Target="../media/image123.png"/><Relationship Id="rId11" Type="http://schemas.openxmlformats.org/officeDocument/2006/relationships/image" Target="../media/image122.png"/><Relationship Id="rId10" Type="http://schemas.openxmlformats.org/officeDocument/2006/relationships/image" Target="../media/image121.png"/><Relationship Id="rId1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2735"/>
            <a:ext cx="9474200" cy="1270635"/>
            <a:chOff x="964082" y="1462735"/>
            <a:chExt cx="9474200" cy="12706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2735"/>
              <a:ext cx="9474200" cy="686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986"/>
              <a:ext cx="8301735" cy="6858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64457" y="2750261"/>
            <a:ext cx="7454265" cy="549275"/>
            <a:chOff x="4164457" y="2750261"/>
            <a:chExt cx="745426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4457" y="2750261"/>
              <a:ext cx="40843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8673" y="2750261"/>
              <a:ext cx="1178560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229" y="2750261"/>
              <a:ext cx="114035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686" y="2750261"/>
              <a:ext cx="1255394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9161" y="2750261"/>
              <a:ext cx="162026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5316" y="2750261"/>
              <a:ext cx="221551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43844" y="2750261"/>
              <a:ext cx="674370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4544" y="1382267"/>
            <a:ext cx="1605280" cy="1332230"/>
            <a:chOff x="5114544" y="1382267"/>
            <a:chExt cx="1605280" cy="1332230"/>
          </a:xfrm>
        </p:grpSpPr>
        <p:sp>
          <p:nvSpPr>
            <p:cNvPr id="3" name="object 3"/>
            <p:cNvSpPr/>
            <p:nvPr/>
          </p:nvSpPr>
          <p:spPr>
            <a:xfrm>
              <a:off x="5117592" y="138531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5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5" y="1325879"/>
                  </a:lnTo>
                  <a:lnTo>
                    <a:pt x="1598675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138531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5" y="1325879"/>
                  </a:lnTo>
                  <a:lnTo>
                    <a:pt x="1598675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9669" y="1499869"/>
              <a:ext cx="1059561" cy="548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957" y="2048890"/>
              <a:ext cx="1038059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4221" y="2323210"/>
              <a:ext cx="1317371" cy="27432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876288" y="1382267"/>
            <a:ext cx="1605280" cy="1332230"/>
            <a:chOff x="6876288" y="1382267"/>
            <a:chExt cx="1605280" cy="1332230"/>
          </a:xfrm>
        </p:grpSpPr>
        <p:sp>
          <p:nvSpPr>
            <p:cNvPr id="9" name="object 9"/>
            <p:cNvSpPr/>
            <p:nvPr/>
          </p:nvSpPr>
          <p:spPr>
            <a:xfrm>
              <a:off x="6879336" y="138531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79336" y="138531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969" y="1499869"/>
              <a:ext cx="1305941" cy="274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0745" y="1773885"/>
              <a:ext cx="1081849" cy="274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9701" y="2048890"/>
              <a:ext cx="1038059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2353" y="2323210"/>
              <a:ext cx="1205293" cy="27432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641080" y="1382267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80">
                <a:moveTo>
                  <a:pt x="1598676" y="0"/>
                </a:moveTo>
                <a:lnTo>
                  <a:pt x="0" y="0"/>
                </a:lnTo>
                <a:lnTo>
                  <a:pt x="0" y="1325879"/>
                </a:lnTo>
                <a:lnTo>
                  <a:pt x="1598676" y="1325879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41080" y="1382267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2926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04478" y="1665681"/>
            <a:ext cx="1266825" cy="898525"/>
            <a:chOff x="8904478" y="1665681"/>
            <a:chExt cx="1266825" cy="8985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3014" y="1665681"/>
              <a:ext cx="617220" cy="2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4478" y="2014982"/>
              <a:ext cx="1266609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0406" y="2289302"/>
              <a:ext cx="799452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63946" y="3845166"/>
            <a:ext cx="2449830" cy="2899410"/>
            <a:chOff x="163946" y="3845166"/>
            <a:chExt cx="2449830" cy="289941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130" y="4421002"/>
              <a:ext cx="828689" cy="9719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5456" y="5425263"/>
              <a:ext cx="857769" cy="9705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946" y="4771831"/>
              <a:ext cx="904180" cy="96973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102" y="5774898"/>
              <a:ext cx="897507" cy="9691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467426" y="0"/>
                  </a:moveTo>
                  <a:lnTo>
                    <a:pt x="421984" y="3878"/>
                  </a:lnTo>
                  <a:lnTo>
                    <a:pt x="377103" y="13914"/>
                  </a:lnTo>
                  <a:lnTo>
                    <a:pt x="333478" y="30234"/>
                  </a:lnTo>
                  <a:lnTo>
                    <a:pt x="291807" y="52964"/>
                  </a:lnTo>
                  <a:lnTo>
                    <a:pt x="254091" y="81205"/>
                  </a:lnTo>
                  <a:lnTo>
                    <a:pt x="221946" y="113535"/>
                  </a:lnTo>
                  <a:lnTo>
                    <a:pt x="195509" y="149292"/>
                  </a:lnTo>
                  <a:lnTo>
                    <a:pt x="174911" y="187818"/>
                  </a:lnTo>
                  <a:lnTo>
                    <a:pt x="160287" y="228452"/>
                  </a:lnTo>
                  <a:lnTo>
                    <a:pt x="151770" y="270534"/>
                  </a:lnTo>
                  <a:lnTo>
                    <a:pt x="149495" y="313403"/>
                  </a:lnTo>
                  <a:lnTo>
                    <a:pt x="153593" y="356400"/>
                  </a:lnTo>
                  <a:lnTo>
                    <a:pt x="164200" y="398865"/>
                  </a:lnTo>
                  <a:lnTo>
                    <a:pt x="181449" y="440137"/>
                  </a:lnTo>
                  <a:lnTo>
                    <a:pt x="205473" y="479557"/>
                  </a:lnTo>
                  <a:lnTo>
                    <a:pt x="0" y="758068"/>
                  </a:lnTo>
                  <a:lnTo>
                    <a:pt x="293306" y="562107"/>
                  </a:lnTo>
                  <a:lnTo>
                    <a:pt x="335969" y="584967"/>
                  </a:lnTo>
                  <a:lnTo>
                    <a:pt x="380999" y="601258"/>
                  </a:lnTo>
                  <a:lnTo>
                    <a:pt x="427600" y="610983"/>
                  </a:lnTo>
                  <a:lnTo>
                    <a:pt x="474976" y="614145"/>
                  </a:lnTo>
                  <a:lnTo>
                    <a:pt x="522332" y="610746"/>
                  </a:lnTo>
                  <a:lnTo>
                    <a:pt x="568873" y="600790"/>
                  </a:lnTo>
                  <a:lnTo>
                    <a:pt x="613801" y="584279"/>
                  </a:lnTo>
                  <a:lnTo>
                    <a:pt x="656323" y="561218"/>
                  </a:lnTo>
                  <a:lnTo>
                    <a:pt x="694038" y="532976"/>
                  </a:lnTo>
                  <a:lnTo>
                    <a:pt x="726184" y="500646"/>
                  </a:lnTo>
                  <a:lnTo>
                    <a:pt x="752627" y="464889"/>
                  </a:lnTo>
                  <a:lnTo>
                    <a:pt x="773231" y="426363"/>
                  </a:lnTo>
                  <a:lnTo>
                    <a:pt x="787862" y="385729"/>
                  </a:lnTo>
                  <a:lnTo>
                    <a:pt x="796385" y="343647"/>
                  </a:lnTo>
                  <a:lnTo>
                    <a:pt x="798667" y="300778"/>
                  </a:lnTo>
                  <a:lnTo>
                    <a:pt x="794572" y="257781"/>
                  </a:lnTo>
                  <a:lnTo>
                    <a:pt x="783966" y="215316"/>
                  </a:lnTo>
                  <a:lnTo>
                    <a:pt x="766715" y="174044"/>
                  </a:lnTo>
                  <a:lnTo>
                    <a:pt x="742683" y="134625"/>
                  </a:lnTo>
                  <a:lnTo>
                    <a:pt x="712826" y="98945"/>
                  </a:lnTo>
                  <a:lnTo>
                    <a:pt x="678653" y="68537"/>
                  </a:lnTo>
                  <a:lnTo>
                    <a:pt x="640860" y="43527"/>
                  </a:lnTo>
                  <a:lnTo>
                    <a:pt x="600144" y="24042"/>
                  </a:lnTo>
                  <a:lnTo>
                    <a:pt x="557202" y="10208"/>
                  </a:lnTo>
                  <a:lnTo>
                    <a:pt x="512730" y="2152"/>
                  </a:lnTo>
                  <a:lnTo>
                    <a:pt x="467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0" y="758068"/>
                  </a:moveTo>
                  <a:lnTo>
                    <a:pt x="205473" y="479557"/>
                  </a:lnTo>
                  <a:lnTo>
                    <a:pt x="181449" y="440137"/>
                  </a:lnTo>
                  <a:lnTo>
                    <a:pt x="164200" y="398865"/>
                  </a:lnTo>
                  <a:lnTo>
                    <a:pt x="153593" y="356400"/>
                  </a:lnTo>
                  <a:lnTo>
                    <a:pt x="149495" y="313403"/>
                  </a:lnTo>
                  <a:lnTo>
                    <a:pt x="151770" y="270534"/>
                  </a:lnTo>
                  <a:lnTo>
                    <a:pt x="160287" y="228452"/>
                  </a:lnTo>
                  <a:lnTo>
                    <a:pt x="174911" y="187818"/>
                  </a:lnTo>
                  <a:lnTo>
                    <a:pt x="195509" y="149292"/>
                  </a:lnTo>
                  <a:lnTo>
                    <a:pt x="221946" y="113535"/>
                  </a:lnTo>
                  <a:lnTo>
                    <a:pt x="254091" y="81205"/>
                  </a:lnTo>
                  <a:lnTo>
                    <a:pt x="291807" y="52964"/>
                  </a:lnTo>
                  <a:lnTo>
                    <a:pt x="333478" y="30234"/>
                  </a:lnTo>
                  <a:lnTo>
                    <a:pt x="377103" y="13914"/>
                  </a:lnTo>
                  <a:lnTo>
                    <a:pt x="421984" y="3878"/>
                  </a:lnTo>
                  <a:lnTo>
                    <a:pt x="467426" y="0"/>
                  </a:lnTo>
                  <a:lnTo>
                    <a:pt x="512730" y="2152"/>
                  </a:lnTo>
                  <a:lnTo>
                    <a:pt x="557202" y="10208"/>
                  </a:lnTo>
                  <a:lnTo>
                    <a:pt x="600144" y="24042"/>
                  </a:lnTo>
                  <a:lnTo>
                    <a:pt x="640860" y="43527"/>
                  </a:lnTo>
                  <a:lnTo>
                    <a:pt x="678653" y="68537"/>
                  </a:lnTo>
                  <a:lnTo>
                    <a:pt x="712826" y="98945"/>
                  </a:lnTo>
                  <a:lnTo>
                    <a:pt x="742683" y="134625"/>
                  </a:lnTo>
                  <a:lnTo>
                    <a:pt x="766715" y="174044"/>
                  </a:lnTo>
                  <a:lnTo>
                    <a:pt x="783966" y="215316"/>
                  </a:lnTo>
                  <a:lnTo>
                    <a:pt x="794572" y="257781"/>
                  </a:lnTo>
                  <a:lnTo>
                    <a:pt x="798667" y="300778"/>
                  </a:lnTo>
                  <a:lnTo>
                    <a:pt x="796385" y="343647"/>
                  </a:lnTo>
                  <a:lnTo>
                    <a:pt x="787862" y="385729"/>
                  </a:lnTo>
                  <a:lnTo>
                    <a:pt x="773231" y="426363"/>
                  </a:lnTo>
                  <a:lnTo>
                    <a:pt x="752627" y="464889"/>
                  </a:lnTo>
                  <a:lnTo>
                    <a:pt x="726184" y="500646"/>
                  </a:lnTo>
                  <a:lnTo>
                    <a:pt x="694038" y="532976"/>
                  </a:lnTo>
                  <a:lnTo>
                    <a:pt x="656323" y="561218"/>
                  </a:lnTo>
                  <a:lnTo>
                    <a:pt x="613801" y="584279"/>
                  </a:lnTo>
                  <a:lnTo>
                    <a:pt x="568873" y="600790"/>
                  </a:lnTo>
                  <a:lnTo>
                    <a:pt x="522332" y="610746"/>
                  </a:lnTo>
                  <a:lnTo>
                    <a:pt x="474976" y="614145"/>
                  </a:lnTo>
                  <a:lnTo>
                    <a:pt x="427600" y="610983"/>
                  </a:lnTo>
                  <a:lnTo>
                    <a:pt x="380999" y="601258"/>
                  </a:lnTo>
                  <a:lnTo>
                    <a:pt x="335969" y="584967"/>
                  </a:lnTo>
                  <a:lnTo>
                    <a:pt x="293306" y="562107"/>
                  </a:lnTo>
                  <a:lnTo>
                    <a:pt x="0" y="75806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327" y="4723130"/>
              <a:ext cx="402336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335327" y="0"/>
                  </a:moveTo>
                  <a:lnTo>
                    <a:pt x="288461" y="1763"/>
                  </a:lnTo>
                  <a:lnTo>
                    <a:pt x="241206" y="10172"/>
                  </a:lnTo>
                  <a:lnTo>
                    <a:pt x="195749" y="25001"/>
                  </a:lnTo>
                  <a:lnTo>
                    <a:pt x="154124" y="45411"/>
                  </a:lnTo>
                  <a:lnTo>
                    <a:pt x="116687" y="70823"/>
                  </a:lnTo>
                  <a:lnTo>
                    <a:pt x="83796" y="100659"/>
                  </a:lnTo>
                  <a:lnTo>
                    <a:pt x="55807" y="134341"/>
                  </a:lnTo>
                  <a:lnTo>
                    <a:pt x="33076" y="171292"/>
                  </a:lnTo>
                  <a:lnTo>
                    <a:pt x="15960" y="210932"/>
                  </a:lnTo>
                  <a:lnTo>
                    <a:pt x="4816" y="252683"/>
                  </a:lnTo>
                  <a:lnTo>
                    <a:pt x="0" y="295967"/>
                  </a:lnTo>
                  <a:lnTo>
                    <a:pt x="1868" y="340206"/>
                  </a:lnTo>
                  <a:lnTo>
                    <a:pt x="10777" y="384822"/>
                  </a:lnTo>
                  <a:lnTo>
                    <a:pt x="26488" y="427706"/>
                  </a:lnTo>
                  <a:lnTo>
                    <a:pt x="48121" y="466977"/>
                  </a:lnTo>
                  <a:lnTo>
                    <a:pt x="75061" y="502300"/>
                  </a:lnTo>
                  <a:lnTo>
                    <a:pt x="106693" y="533336"/>
                  </a:lnTo>
                  <a:lnTo>
                    <a:pt x="142402" y="559749"/>
                  </a:lnTo>
                  <a:lnTo>
                    <a:pt x="181572" y="581200"/>
                  </a:lnTo>
                  <a:lnTo>
                    <a:pt x="223590" y="597354"/>
                  </a:lnTo>
                  <a:lnTo>
                    <a:pt x="267839" y="607873"/>
                  </a:lnTo>
                  <a:lnTo>
                    <a:pt x="313706" y="612419"/>
                  </a:lnTo>
                  <a:lnTo>
                    <a:pt x="360574" y="610656"/>
                  </a:lnTo>
                  <a:lnTo>
                    <a:pt x="407830" y="602246"/>
                  </a:lnTo>
                  <a:lnTo>
                    <a:pt x="663862" y="966736"/>
                  </a:lnTo>
                  <a:lnTo>
                    <a:pt x="519336" y="551319"/>
                  </a:lnTo>
                  <a:lnTo>
                    <a:pt x="556213" y="520845"/>
                  </a:lnTo>
                  <a:lnTo>
                    <a:pt x="587326" y="486093"/>
                  </a:lnTo>
                  <a:lnTo>
                    <a:pt x="612412" y="447775"/>
                  </a:lnTo>
                  <a:lnTo>
                    <a:pt x="631207" y="406603"/>
                  </a:lnTo>
                  <a:lnTo>
                    <a:pt x="643447" y="363288"/>
                  </a:lnTo>
                  <a:lnTo>
                    <a:pt x="648870" y="318540"/>
                  </a:lnTo>
                  <a:lnTo>
                    <a:pt x="647211" y="273073"/>
                  </a:lnTo>
                  <a:lnTo>
                    <a:pt x="638208" y="227596"/>
                  </a:lnTo>
                  <a:lnTo>
                    <a:pt x="622504" y="184713"/>
                  </a:lnTo>
                  <a:lnTo>
                    <a:pt x="600877" y="145442"/>
                  </a:lnTo>
                  <a:lnTo>
                    <a:pt x="573944" y="110119"/>
                  </a:lnTo>
                  <a:lnTo>
                    <a:pt x="542318" y="79083"/>
                  </a:lnTo>
                  <a:lnTo>
                    <a:pt x="506615" y="52670"/>
                  </a:lnTo>
                  <a:lnTo>
                    <a:pt x="467450" y="31219"/>
                  </a:lnTo>
                  <a:lnTo>
                    <a:pt x="425437" y="15065"/>
                  </a:lnTo>
                  <a:lnTo>
                    <a:pt x="381191" y="4546"/>
                  </a:lnTo>
                  <a:lnTo>
                    <a:pt x="335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663862" y="966736"/>
                  </a:moveTo>
                  <a:lnTo>
                    <a:pt x="407830" y="602246"/>
                  </a:lnTo>
                  <a:lnTo>
                    <a:pt x="360574" y="610656"/>
                  </a:lnTo>
                  <a:lnTo>
                    <a:pt x="313706" y="612419"/>
                  </a:lnTo>
                  <a:lnTo>
                    <a:pt x="267839" y="607873"/>
                  </a:lnTo>
                  <a:lnTo>
                    <a:pt x="223590" y="597354"/>
                  </a:lnTo>
                  <a:lnTo>
                    <a:pt x="181572" y="581200"/>
                  </a:lnTo>
                  <a:lnTo>
                    <a:pt x="142402" y="559749"/>
                  </a:lnTo>
                  <a:lnTo>
                    <a:pt x="106693" y="533336"/>
                  </a:lnTo>
                  <a:lnTo>
                    <a:pt x="75061" y="502300"/>
                  </a:lnTo>
                  <a:lnTo>
                    <a:pt x="48121" y="466977"/>
                  </a:lnTo>
                  <a:lnTo>
                    <a:pt x="26488" y="427706"/>
                  </a:lnTo>
                  <a:lnTo>
                    <a:pt x="10777" y="384822"/>
                  </a:lnTo>
                  <a:lnTo>
                    <a:pt x="1868" y="340206"/>
                  </a:lnTo>
                  <a:lnTo>
                    <a:pt x="0" y="295967"/>
                  </a:lnTo>
                  <a:lnTo>
                    <a:pt x="4816" y="252683"/>
                  </a:lnTo>
                  <a:lnTo>
                    <a:pt x="15960" y="210932"/>
                  </a:lnTo>
                  <a:lnTo>
                    <a:pt x="33076" y="171292"/>
                  </a:lnTo>
                  <a:lnTo>
                    <a:pt x="55807" y="134341"/>
                  </a:lnTo>
                  <a:lnTo>
                    <a:pt x="83796" y="100659"/>
                  </a:lnTo>
                  <a:lnTo>
                    <a:pt x="116687" y="70823"/>
                  </a:lnTo>
                  <a:lnTo>
                    <a:pt x="154124" y="45411"/>
                  </a:lnTo>
                  <a:lnTo>
                    <a:pt x="195749" y="25001"/>
                  </a:lnTo>
                  <a:lnTo>
                    <a:pt x="241206" y="10172"/>
                  </a:lnTo>
                  <a:lnTo>
                    <a:pt x="288461" y="1763"/>
                  </a:lnTo>
                  <a:lnTo>
                    <a:pt x="335327" y="0"/>
                  </a:lnTo>
                  <a:lnTo>
                    <a:pt x="381191" y="4546"/>
                  </a:lnTo>
                  <a:lnTo>
                    <a:pt x="425437" y="15065"/>
                  </a:lnTo>
                  <a:lnTo>
                    <a:pt x="467450" y="31219"/>
                  </a:lnTo>
                  <a:lnTo>
                    <a:pt x="506615" y="52670"/>
                  </a:lnTo>
                  <a:lnTo>
                    <a:pt x="542318" y="79083"/>
                  </a:lnTo>
                  <a:lnTo>
                    <a:pt x="573944" y="110119"/>
                  </a:lnTo>
                  <a:lnTo>
                    <a:pt x="600877" y="145442"/>
                  </a:lnTo>
                  <a:lnTo>
                    <a:pt x="622504" y="184713"/>
                  </a:lnTo>
                  <a:lnTo>
                    <a:pt x="638208" y="227596"/>
                  </a:lnTo>
                  <a:lnTo>
                    <a:pt x="647211" y="273073"/>
                  </a:lnTo>
                  <a:lnTo>
                    <a:pt x="648870" y="318540"/>
                  </a:lnTo>
                  <a:lnTo>
                    <a:pt x="643447" y="363288"/>
                  </a:lnTo>
                  <a:lnTo>
                    <a:pt x="631207" y="406603"/>
                  </a:lnTo>
                  <a:lnTo>
                    <a:pt x="612412" y="447775"/>
                  </a:lnTo>
                  <a:lnTo>
                    <a:pt x="587326" y="486093"/>
                  </a:lnTo>
                  <a:lnTo>
                    <a:pt x="556213" y="520845"/>
                  </a:lnTo>
                  <a:lnTo>
                    <a:pt x="519336" y="551319"/>
                  </a:lnTo>
                  <a:lnTo>
                    <a:pt x="663862" y="966736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4835" y="4012057"/>
              <a:ext cx="402945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467426" y="0"/>
                  </a:moveTo>
                  <a:lnTo>
                    <a:pt x="421984" y="3878"/>
                  </a:lnTo>
                  <a:lnTo>
                    <a:pt x="377103" y="13914"/>
                  </a:lnTo>
                  <a:lnTo>
                    <a:pt x="333478" y="30234"/>
                  </a:lnTo>
                  <a:lnTo>
                    <a:pt x="291807" y="52964"/>
                  </a:lnTo>
                  <a:lnTo>
                    <a:pt x="254091" y="81205"/>
                  </a:lnTo>
                  <a:lnTo>
                    <a:pt x="221946" y="113535"/>
                  </a:lnTo>
                  <a:lnTo>
                    <a:pt x="195509" y="149292"/>
                  </a:lnTo>
                  <a:lnTo>
                    <a:pt x="174911" y="187818"/>
                  </a:lnTo>
                  <a:lnTo>
                    <a:pt x="160287" y="228452"/>
                  </a:lnTo>
                  <a:lnTo>
                    <a:pt x="151770" y="270534"/>
                  </a:lnTo>
                  <a:lnTo>
                    <a:pt x="149495" y="313403"/>
                  </a:lnTo>
                  <a:lnTo>
                    <a:pt x="153593" y="356400"/>
                  </a:lnTo>
                  <a:lnTo>
                    <a:pt x="164200" y="398865"/>
                  </a:lnTo>
                  <a:lnTo>
                    <a:pt x="181449" y="440137"/>
                  </a:lnTo>
                  <a:lnTo>
                    <a:pt x="205473" y="479557"/>
                  </a:lnTo>
                  <a:lnTo>
                    <a:pt x="0" y="758068"/>
                  </a:lnTo>
                  <a:lnTo>
                    <a:pt x="293306" y="562107"/>
                  </a:lnTo>
                  <a:lnTo>
                    <a:pt x="335969" y="584967"/>
                  </a:lnTo>
                  <a:lnTo>
                    <a:pt x="380999" y="601258"/>
                  </a:lnTo>
                  <a:lnTo>
                    <a:pt x="427600" y="610983"/>
                  </a:lnTo>
                  <a:lnTo>
                    <a:pt x="474976" y="614145"/>
                  </a:lnTo>
                  <a:lnTo>
                    <a:pt x="522332" y="610746"/>
                  </a:lnTo>
                  <a:lnTo>
                    <a:pt x="568873" y="600790"/>
                  </a:lnTo>
                  <a:lnTo>
                    <a:pt x="613801" y="584279"/>
                  </a:lnTo>
                  <a:lnTo>
                    <a:pt x="656323" y="561218"/>
                  </a:lnTo>
                  <a:lnTo>
                    <a:pt x="694038" y="532976"/>
                  </a:lnTo>
                  <a:lnTo>
                    <a:pt x="726184" y="500646"/>
                  </a:lnTo>
                  <a:lnTo>
                    <a:pt x="752627" y="464889"/>
                  </a:lnTo>
                  <a:lnTo>
                    <a:pt x="773231" y="426363"/>
                  </a:lnTo>
                  <a:lnTo>
                    <a:pt x="787862" y="385729"/>
                  </a:lnTo>
                  <a:lnTo>
                    <a:pt x="796385" y="343647"/>
                  </a:lnTo>
                  <a:lnTo>
                    <a:pt x="798667" y="300778"/>
                  </a:lnTo>
                  <a:lnTo>
                    <a:pt x="794572" y="257781"/>
                  </a:lnTo>
                  <a:lnTo>
                    <a:pt x="783966" y="215316"/>
                  </a:lnTo>
                  <a:lnTo>
                    <a:pt x="766715" y="174044"/>
                  </a:lnTo>
                  <a:lnTo>
                    <a:pt x="742683" y="134625"/>
                  </a:lnTo>
                  <a:lnTo>
                    <a:pt x="712826" y="98945"/>
                  </a:lnTo>
                  <a:lnTo>
                    <a:pt x="678653" y="68537"/>
                  </a:lnTo>
                  <a:lnTo>
                    <a:pt x="640860" y="43527"/>
                  </a:lnTo>
                  <a:lnTo>
                    <a:pt x="600144" y="24042"/>
                  </a:lnTo>
                  <a:lnTo>
                    <a:pt x="557202" y="10208"/>
                  </a:lnTo>
                  <a:lnTo>
                    <a:pt x="512730" y="2152"/>
                  </a:lnTo>
                  <a:lnTo>
                    <a:pt x="467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0" y="758068"/>
                  </a:moveTo>
                  <a:lnTo>
                    <a:pt x="205473" y="479557"/>
                  </a:lnTo>
                  <a:lnTo>
                    <a:pt x="181449" y="440137"/>
                  </a:lnTo>
                  <a:lnTo>
                    <a:pt x="164200" y="398865"/>
                  </a:lnTo>
                  <a:lnTo>
                    <a:pt x="153593" y="356400"/>
                  </a:lnTo>
                  <a:lnTo>
                    <a:pt x="149495" y="313403"/>
                  </a:lnTo>
                  <a:lnTo>
                    <a:pt x="151770" y="270534"/>
                  </a:lnTo>
                  <a:lnTo>
                    <a:pt x="160287" y="228452"/>
                  </a:lnTo>
                  <a:lnTo>
                    <a:pt x="174911" y="187818"/>
                  </a:lnTo>
                  <a:lnTo>
                    <a:pt x="195509" y="149292"/>
                  </a:lnTo>
                  <a:lnTo>
                    <a:pt x="221946" y="113535"/>
                  </a:lnTo>
                  <a:lnTo>
                    <a:pt x="254091" y="81205"/>
                  </a:lnTo>
                  <a:lnTo>
                    <a:pt x="291807" y="52964"/>
                  </a:lnTo>
                  <a:lnTo>
                    <a:pt x="333478" y="30234"/>
                  </a:lnTo>
                  <a:lnTo>
                    <a:pt x="377103" y="13914"/>
                  </a:lnTo>
                  <a:lnTo>
                    <a:pt x="421984" y="3878"/>
                  </a:lnTo>
                  <a:lnTo>
                    <a:pt x="467426" y="0"/>
                  </a:lnTo>
                  <a:lnTo>
                    <a:pt x="512730" y="2152"/>
                  </a:lnTo>
                  <a:lnTo>
                    <a:pt x="557202" y="10208"/>
                  </a:lnTo>
                  <a:lnTo>
                    <a:pt x="600144" y="24042"/>
                  </a:lnTo>
                  <a:lnTo>
                    <a:pt x="640860" y="43527"/>
                  </a:lnTo>
                  <a:lnTo>
                    <a:pt x="678653" y="68537"/>
                  </a:lnTo>
                  <a:lnTo>
                    <a:pt x="712826" y="98945"/>
                  </a:lnTo>
                  <a:lnTo>
                    <a:pt x="742683" y="134625"/>
                  </a:lnTo>
                  <a:lnTo>
                    <a:pt x="766715" y="174044"/>
                  </a:lnTo>
                  <a:lnTo>
                    <a:pt x="783966" y="215316"/>
                  </a:lnTo>
                  <a:lnTo>
                    <a:pt x="794572" y="257781"/>
                  </a:lnTo>
                  <a:lnTo>
                    <a:pt x="798667" y="300778"/>
                  </a:lnTo>
                  <a:lnTo>
                    <a:pt x="796385" y="343647"/>
                  </a:lnTo>
                  <a:lnTo>
                    <a:pt x="787862" y="385729"/>
                  </a:lnTo>
                  <a:lnTo>
                    <a:pt x="773231" y="426363"/>
                  </a:lnTo>
                  <a:lnTo>
                    <a:pt x="752627" y="464889"/>
                  </a:lnTo>
                  <a:lnTo>
                    <a:pt x="726184" y="500646"/>
                  </a:lnTo>
                  <a:lnTo>
                    <a:pt x="694038" y="532976"/>
                  </a:lnTo>
                  <a:lnTo>
                    <a:pt x="656323" y="561218"/>
                  </a:lnTo>
                  <a:lnTo>
                    <a:pt x="613801" y="584279"/>
                  </a:lnTo>
                  <a:lnTo>
                    <a:pt x="568873" y="600790"/>
                  </a:lnTo>
                  <a:lnTo>
                    <a:pt x="522332" y="610746"/>
                  </a:lnTo>
                  <a:lnTo>
                    <a:pt x="474976" y="614145"/>
                  </a:lnTo>
                  <a:lnTo>
                    <a:pt x="427600" y="610983"/>
                  </a:lnTo>
                  <a:lnTo>
                    <a:pt x="380999" y="601258"/>
                  </a:lnTo>
                  <a:lnTo>
                    <a:pt x="335969" y="584967"/>
                  </a:lnTo>
                  <a:lnTo>
                    <a:pt x="293306" y="562107"/>
                  </a:lnTo>
                  <a:lnTo>
                    <a:pt x="0" y="75806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6327" y="4723130"/>
              <a:ext cx="402336" cy="3048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335327" y="0"/>
                  </a:moveTo>
                  <a:lnTo>
                    <a:pt x="288461" y="1763"/>
                  </a:lnTo>
                  <a:lnTo>
                    <a:pt x="241206" y="10172"/>
                  </a:lnTo>
                  <a:lnTo>
                    <a:pt x="195749" y="25001"/>
                  </a:lnTo>
                  <a:lnTo>
                    <a:pt x="154124" y="45411"/>
                  </a:lnTo>
                  <a:lnTo>
                    <a:pt x="116687" y="70823"/>
                  </a:lnTo>
                  <a:lnTo>
                    <a:pt x="83796" y="100659"/>
                  </a:lnTo>
                  <a:lnTo>
                    <a:pt x="55807" y="134341"/>
                  </a:lnTo>
                  <a:lnTo>
                    <a:pt x="33076" y="171292"/>
                  </a:lnTo>
                  <a:lnTo>
                    <a:pt x="15960" y="210932"/>
                  </a:lnTo>
                  <a:lnTo>
                    <a:pt x="4816" y="252683"/>
                  </a:lnTo>
                  <a:lnTo>
                    <a:pt x="0" y="295967"/>
                  </a:lnTo>
                  <a:lnTo>
                    <a:pt x="1868" y="340206"/>
                  </a:lnTo>
                  <a:lnTo>
                    <a:pt x="10777" y="384822"/>
                  </a:lnTo>
                  <a:lnTo>
                    <a:pt x="26488" y="427706"/>
                  </a:lnTo>
                  <a:lnTo>
                    <a:pt x="48121" y="466977"/>
                  </a:lnTo>
                  <a:lnTo>
                    <a:pt x="75061" y="502300"/>
                  </a:lnTo>
                  <a:lnTo>
                    <a:pt x="106693" y="533336"/>
                  </a:lnTo>
                  <a:lnTo>
                    <a:pt x="142402" y="559749"/>
                  </a:lnTo>
                  <a:lnTo>
                    <a:pt x="181572" y="581200"/>
                  </a:lnTo>
                  <a:lnTo>
                    <a:pt x="223590" y="597354"/>
                  </a:lnTo>
                  <a:lnTo>
                    <a:pt x="267839" y="607873"/>
                  </a:lnTo>
                  <a:lnTo>
                    <a:pt x="313706" y="612419"/>
                  </a:lnTo>
                  <a:lnTo>
                    <a:pt x="360574" y="610656"/>
                  </a:lnTo>
                  <a:lnTo>
                    <a:pt x="407830" y="602246"/>
                  </a:lnTo>
                  <a:lnTo>
                    <a:pt x="663862" y="966736"/>
                  </a:lnTo>
                  <a:lnTo>
                    <a:pt x="519336" y="551319"/>
                  </a:lnTo>
                  <a:lnTo>
                    <a:pt x="556213" y="520845"/>
                  </a:lnTo>
                  <a:lnTo>
                    <a:pt x="587326" y="486093"/>
                  </a:lnTo>
                  <a:lnTo>
                    <a:pt x="612412" y="447775"/>
                  </a:lnTo>
                  <a:lnTo>
                    <a:pt x="631207" y="406603"/>
                  </a:lnTo>
                  <a:lnTo>
                    <a:pt x="643447" y="363288"/>
                  </a:lnTo>
                  <a:lnTo>
                    <a:pt x="648870" y="318540"/>
                  </a:lnTo>
                  <a:lnTo>
                    <a:pt x="647211" y="273073"/>
                  </a:lnTo>
                  <a:lnTo>
                    <a:pt x="638208" y="227596"/>
                  </a:lnTo>
                  <a:lnTo>
                    <a:pt x="622504" y="184713"/>
                  </a:lnTo>
                  <a:lnTo>
                    <a:pt x="600877" y="145442"/>
                  </a:lnTo>
                  <a:lnTo>
                    <a:pt x="573944" y="110119"/>
                  </a:lnTo>
                  <a:lnTo>
                    <a:pt x="542318" y="79083"/>
                  </a:lnTo>
                  <a:lnTo>
                    <a:pt x="506615" y="52670"/>
                  </a:lnTo>
                  <a:lnTo>
                    <a:pt x="467450" y="31219"/>
                  </a:lnTo>
                  <a:lnTo>
                    <a:pt x="425437" y="15065"/>
                  </a:lnTo>
                  <a:lnTo>
                    <a:pt x="381191" y="4546"/>
                  </a:lnTo>
                  <a:lnTo>
                    <a:pt x="335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663862" y="966736"/>
                  </a:moveTo>
                  <a:lnTo>
                    <a:pt x="407830" y="602246"/>
                  </a:lnTo>
                  <a:lnTo>
                    <a:pt x="360574" y="610656"/>
                  </a:lnTo>
                  <a:lnTo>
                    <a:pt x="313706" y="612419"/>
                  </a:lnTo>
                  <a:lnTo>
                    <a:pt x="267839" y="607873"/>
                  </a:lnTo>
                  <a:lnTo>
                    <a:pt x="223590" y="597354"/>
                  </a:lnTo>
                  <a:lnTo>
                    <a:pt x="181572" y="581200"/>
                  </a:lnTo>
                  <a:lnTo>
                    <a:pt x="142402" y="559749"/>
                  </a:lnTo>
                  <a:lnTo>
                    <a:pt x="106693" y="533336"/>
                  </a:lnTo>
                  <a:lnTo>
                    <a:pt x="75061" y="502300"/>
                  </a:lnTo>
                  <a:lnTo>
                    <a:pt x="48121" y="466977"/>
                  </a:lnTo>
                  <a:lnTo>
                    <a:pt x="26488" y="427706"/>
                  </a:lnTo>
                  <a:lnTo>
                    <a:pt x="10777" y="384822"/>
                  </a:lnTo>
                  <a:lnTo>
                    <a:pt x="1868" y="340206"/>
                  </a:lnTo>
                  <a:lnTo>
                    <a:pt x="0" y="295967"/>
                  </a:lnTo>
                  <a:lnTo>
                    <a:pt x="4816" y="252683"/>
                  </a:lnTo>
                  <a:lnTo>
                    <a:pt x="15960" y="210932"/>
                  </a:lnTo>
                  <a:lnTo>
                    <a:pt x="33076" y="171292"/>
                  </a:lnTo>
                  <a:lnTo>
                    <a:pt x="55807" y="134341"/>
                  </a:lnTo>
                  <a:lnTo>
                    <a:pt x="83796" y="100659"/>
                  </a:lnTo>
                  <a:lnTo>
                    <a:pt x="116687" y="70823"/>
                  </a:lnTo>
                  <a:lnTo>
                    <a:pt x="154124" y="45411"/>
                  </a:lnTo>
                  <a:lnTo>
                    <a:pt x="195749" y="25001"/>
                  </a:lnTo>
                  <a:lnTo>
                    <a:pt x="241206" y="10172"/>
                  </a:lnTo>
                  <a:lnTo>
                    <a:pt x="288461" y="1763"/>
                  </a:lnTo>
                  <a:lnTo>
                    <a:pt x="335327" y="0"/>
                  </a:lnTo>
                  <a:lnTo>
                    <a:pt x="381191" y="4546"/>
                  </a:lnTo>
                  <a:lnTo>
                    <a:pt x="425437" y="15065"/>
                  </a:lnTo>
                  <a:lnTo>
                    <a:pt x="467450" y="31219"/>
                  </a:lnTo>
                  <a:lnTo>
                    <a:pt x="506615" y="52670"/>
                  </a:lnTo>
                  <a:lnTo>
                    <a:pt x="542318" y="79083"/>
                  </a:lnTo>
                  <a:lnTo>
                    <a:pt x="573944" y="110119"/>
                  </a:lnTo>
                  <a:lnTo>
                    <a:pt x="600877" y="145442"/>
                  </a:lnTo>
                  <a:lnTo>
                    <a:pt x="622504" y="184713"/>
                  </a:lnTo>
                  <a:lnTo>
                    <a:pt x="638208" y="227596"/>
                  </a:lnTo>
                  <a:lnTo>
                    <a:pt x="647211" y="273073"/>
                  </a:lnTo>
                  <a:lnTo>
                    <a:pt x="648870" y="318540"/>
                  </a:lnTo>
                  <a:lnTo>
                    <a:pt x="643447" y="363288"/>
                  </a:lnTo>
                  <a:lnTo>
                    <a:pt x="631207" y="406603"/>
                  </a:lnTo>
                  <a:lnTo>
                    <a:pt x="612412" y="447775"/>
                  </a:lnTo>
                  <a:lnTo>
                    <a:pt x="587326" y="486093"/>
                  </a:lnTo>
                  <a:lnTo>
                    <a:pt x="556213" y="520845"/>
                  </a:lnTo>
                  <a:lnTo>
                    <a:pt x="519336" y="551319"/>
                  </a:lnTo>
                  <a:lnTo>
                    <a:pt x="663862" y="966736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4835" y="4012057"/>
              <a:ext cx="402945" cy="30480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48411" y="1363980"/>
            <a:ext cx="2414270" cy="1371600"/>
            <a:chOff x="248411" y="1363980"/>
            <a:chExt cx="2414270" cy="1371600"/>
          </a:xfrm>
        </p:grpSpPr>
        <p:sp>
          <p:nvSpPr>
            <p:cNvPr id="40" name="object 40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2407920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2407920" y="1365503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0" y="1365503"/>
                  </a:moveTo>
                  <a:lnTo>
                    <a:pt x="2407920" y="1365503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1365503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5429" y="1501140"/>
              <a:ext cx="2176653" cy="2743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589" y="1775460"/>
              <a:ext cx="1892554" cy="27432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4761" y="2049780"/>
              <a:ext cx="2186559" cy="2743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6909" y="2323795"/>
              <a:ext cx="1348105" cy="27462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842260" y="1385316"/>
            <a:ext cx="2115820" cy="1329055"/>
            <a:chOff x="2842260" y="1385316"/>
            <a:chExt cx="2115820" cy="1329055"/>
          </a:xfrm>
        </p:grpSpPr>
        <p:sp>
          <p:nvSpPr>
            <p:cNvPr id="47" name="object 47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210921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109216" y="13228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0" y="1322831"/>
                  </a:moveTo>
                  <a:lnTo>
                    <a:pt x="2109216" y="1322831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50794" y="1638300"/>
              <a:ext cx="1889506" cy="2743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8226" y="1912620"/>
              <a:ext cx="1825878" cy="2743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04134" y="2186889"/>
              <a:ext cx="1713738" cy="274624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4544" y="1379219"/>
            <a:ext cx="1605280" cy="1332230"/>
            <a:chOff x="5114544" y="1379219"/>
            <a:chExt cx="1605280" cy="1332230"/>
          </a:xfrm>
        </p:grpSpPr>
        <p:sp>
          <p:nvSpPr>
            <p:cNvPr id="3" name="object 3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5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5" y="1325879"/>
                  </a:lnTo>
                  <a:lnTo>
                    <a:pt x="1598675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5" y="1325879"/>
                  </a:lnTo>
                  <a:lnTo>
                    <a:pt x="1598675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9669" y="1496821"/>
              <a:ext cx="1059561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877" y="1771141"/>
              <a:ext cx="771651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3009" y="2045461"/>
              <a:ext cx="942975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549" y="2319781"/>
              <a:ext cx="636270" cy="27432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1130" y="4421002"/>
            <a:ext cx="828689" cy="97191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63946" y="4771831"/>
            <a:ext cx="1205865" cy="1972310"/>
            <a:chOff x="163946" y="4771831"/>
            <a:chExt cx="1205865" cy="19723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946" y="4771831"/>
              <a:ext cx="904180" cy="969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02" y="5774898"/>
              <a:ext cx="897507" cy="96914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5456" y="5425263"/>
            <a:ext cx="857769" cy="9705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876288" y="1367027"/>
            <a:ext cx="1605280" cy="1332230"/>
            <a:chOff x="6876288" y="1367027"/>
            <a:chExt cx="1605280" cy="1332230"/>
          </a:xfrm>
        </p:grpSpPr>
        <p:sp>
          <p:nvSpPr>
            <p:cNvPr id="16" name="object 16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1413" y="1485010"/>
              <a:ext cx="1059561" cy="548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9701" y="2033651"/>
              <a:ext cx="1038059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5965" y="2307970"/>
              <a:ext cx="1317371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638031" y="1367027"/>
            <a:ext cx="1605280" cy="1332230"/>
            <a:chOff x="8638031" y="1367027"/>
            <a:chExt cx="1605280" cy="1332230"/>
          </a:xfrm>
        </p:grpSpPr>
        <p:sp>
          <p:nvSpPr>
            <p:cNvPr id="22" name="object 22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0093" y="1485010"/>
              <a:ext cx="1305941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92869" y="1759330"/>
              <a:ext cx="1081849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1825" y="2033651"/>
              <a:ext cx="1038059" cy="274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4477" y="2307970"/>
              <a:ext cx="1205293" cy="27432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0402823" y="1367027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80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402823" y="1367027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666221" y="1665985"/>
            <a:ext cx="1266825" cy="913130"/>
            <a:chOff x="10666221" y="1665985"/>
            <a:chExt cx="1266825" cy="913130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59997" y="1665985"/>
              <a:ext cx="615315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6221" y="2030221"/>
              <a:ext cx="1266609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52149" y="2304541"/>
              <a:ext cx="799452" cy="27432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48411" y="1363980"/>
            <a:ext cx="2414270" cy="1371600"/>
            <a:chOff x="248411" y="1363980"/>
            <a:chExt cx="2414270" cy="1371600"/>
          </a:xfrm>
        </p:grpSpPr>
        <p:sp>
          <p:nvSpPr>
            <p:cNvPr id="35" name="object 35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2407920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2407920" y="1365503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0" y="1365503"/>
                  </a:moveTo>
                  <a:lnTo>
                    <a:pt x="2407920" y="1365503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1365503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5429" y="1501140"/>
              <a:ext cx="2176653" cy="2743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589" y="1775460"/>
              <a:ext cx="1892554" cy="2743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761" y="2049780"/>
              <a:ext cx="2186559" cy="2743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6909" y="2323795"/>
              <a:ext cx="1348105" cy="27462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842260" y="1385316"/>
            <a:ext cx="2115820" cy="1329055"/>
            <a:chOff x="2842260" y="1385316"/>
            <a:chExt cx="2115820" cy="1329055"/>
          </a:xfrm>
        </p:grpSpPr>
        <p:sp>
          <p:nvSpPr>
            <p:cNvPr id="42" name="object 42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210921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109216" y="13228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0" y="1322831"/>
                  </a:moveTo>
                  <a:lnTo>
                    <a:pt x="2109216" y="1322831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0794" y="1638300"/>
              <a:ext cx="1889506" cy="2743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8226" y="1912620"/>
              <a:ext cx="1825878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04134" y="2186889"/>
              <a:ext cx="1713738" cy="274624"/>
            </a:xfrm>
            <a:prstGeom prst="rect">
              <a:avLst/>
            </a:prstGeom>
          </p:spPr>
        </p:pic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4544" y="1379219"/>
            <a:ext cx="1605280" cy="1332230"/>
            <a:chOff x="5114544" y="1379219"/>
            <a:chExt cx="1605280" cy="1332230"/>
          </a:xfrm>
        </p:grpSpPr>
        <p:sp>
          <p:nvSpPr>
            <p:cNvPr id="3" name="object 3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5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5" y="1325879"/>
                  </a:lnTo>
                  <a:lnTo>
                    <a:pt x="1598675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5" y="1325879"/>
                  </a:lnTo>
                  <a:lnTo>
                    <a:pt x="1598675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79669" y="1496821"/>
              <a:ext cx="1059561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877" y="1771141"/>
              <a:ext cx="771651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3009" y="2045461"/>
              <a:ext cx="942975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549" y="2319781"/>
              <a:ext cx="636270" cy="27432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1130" y="4421002"/>
            <a:ext cx="828689" cy="97191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63946" y="4771831"/>
            <a:ext cx="1205865" cy="1972310"/>
            <a:chOff x="163946" y="4771831"/>
            <a:chExt cx="1205865" cy="19723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946" y="4771831"/>
              <a:ext cx="904180" cy="969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02" y="5774898"/>
              <a:ext cx="897507" cy="969141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5456" y="5425263"/>
            <a:ext cx="857769" cy="9705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876288" y="1367027"/>
            <a:ext cx="1605280" cy="1332230"/>
            <a:chOff x="6876288" y="1367027"/>
            <a:chExt cx="1605280" cy="1332230"/>
          </a:xfrm>
        </p:grpSpPr>
        <p:sp>
          <p:nvSpPr>
            <p:cNvPr id="16" name="object 16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1413" y="1485010"/>
              <a:ext cx="1059561" cy="548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9701" y="2033651"/>
              <a:ext cx="1038059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85965" y="2307970"/>
              <a:ext cx="1317371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638031" y="1367027"/>
            <a:ext cx="1605280" cy="1332230"/>
            <a:chOff x="8638031" y="1367027"/>
            <a:chExt cx="1605280" cy="1332230"/>
          </a:xfrm>
        </p:grpSpPr>
        <p:sp>
          <p:nvSpPr>
            <p:cNvPr id="22" name="object 22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0093" y="1485010"/>
              <a:ext cx="1305941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92869" y="1759330"/>
              <a:ext cx="1081849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21825" y="2033651"/>
              <a:ext cx="1038059" cy="274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04477" y="2307970"/>
              <a:ext cx="1205293" cy="27432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0402823" y="1367027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80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402823" y="1367027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666221" y="1665985"/>
            <a:ext cx="1266825" cy="913130"/>
            <a:chOff x="10666221" y="1665985"/>
            <a:chExt cx="1266825" cy="913130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59997" y="1665985"/>
              <a:ext cx="615315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6221" y="2030221"/>
              <a:ext cx="1266609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52149" y="2304541"/>
              <a:ext cx="799452" cy="27432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48411" y="1363980"/>
            <a:ext cx="2414270" cy="1371600"/>
            <a:chOff x="248411" y="1363980"/>
            <a:chExt cx="2414270" cy="1371600"/>
          </a:xfrm>
        </p:grpSpPr>
        <p:sp>
          <p:nvSpPr>
            <p:cNvPr id="35" name="object 35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2407920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2407920" y="1365503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0" y="1365503"/>
                  </a:moveTo>
                  <a:lnTo>
                    <a:pt x="2407920" y="1365503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1365503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5429" y="1501140"/>
              <a:ext cx="2176653" cy="2743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589" y="1775460"/>
              <a:ext cx="1892554" cy="2743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761" y="2049780"/>
              <a:ext cx="2186559" cy="2743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6909" y="2323795"/>
              <a:ext cx="1348105" cy="27462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842260" y="1385316"/>
            <a:ext cx="2115820" cy="1329055"/>
            <a:chOff x="2842260" y="1385316"/>
            <a:chExt cx="2115820" cy="1329055"/>
          </a:xfrm>
        </p:grpSpPr>
        <p:sp>
          <p:nvSpPr>
            <p:cNvPr id="42" name="object 42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210921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109216" y="13228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0" y="1322831"/>
                  </a:moveTo>
                  <a:lnTo>
                    <a:pt x="2109216" y="1322831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50794" y="1638300"/>
              <a:ext cx="1889506" cy="2743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78226" y="1912620"/>
              <a:ext cx="1825878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04134" y="2186889"/>
              <a:ext cx="1713738" cy="27462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845362" y="4549145"/>
            <a:ext cx="1095375" cy="1359535"/>
            <a:chOff x="845362" y="4549145"/>
            <a:chExt cx="1095375" cy="1359535"/>
          </a:xfrm>
        </p:grpSpPr>
        <p:sp>
          <p:nvSpPr>
            <p:cNvPr id="48" name="object 48"/>
            <p:cNvSpPr/>
            <p:nvPr/>
          </p:nvSpPr>
          <p:spPr>
            <a:xfrm>
              <a:off x="1090431" y="5281406"/>
              <a:ext cx="837565" cy="614680"/>
            </a:xfrm>
            <a:custGeom>
              <a:avLst/>
              <a:gdLst/>
              <a:ahLst/>
              <a:cxnLst/>
              <a:rect l="l" t="t" r="r" b="b"/>
              <a:pathLst>
                <a:path w="837564" h="614679">
                  <a:moveTo>
                    <a:pt x="330842" y="0"/>
                  </a:moveTo>
                  <a:lnTo>
                    <a:pt x="285434" y="2318"/>
                  </a:lnTo>
                  <a:lnTo>
                    <a:pt x="240885" y="10538"/>
                  </a:lnTo>
                  <a:lnTo>
                    <a:pt x="197894" y="24532"/>
                  </a:lnTo>
                  <a:lnTo>
                    <a:pt x="157158" y="44170"/>
                  </a:lnTo>
                  <a:lnTo>
                    <a:pt x="119375" y="69322"/>
                  </a:lnTo>
                  <a:lnTo>
                    <a:pt x="85244" y="99859"/>
                  </a:lnTo>
                  <a:lnTo>
                    <a:pt x="55464" y="135651"/>
                  </a:lnTo>
                  <a:lnTo>
                    <a:pt x="31538" y="175130"/>
                  </a:lnTo>
                  <a:lnTo>
                    <a:pt x="14410" y="216442"/>
                  </a:lnTo>
                  <a:lnTo>
                    <a:pt x="3942" y="258927"/>
                  </a:lnTo>
                  <a:lnTo>
                    <a:pt x="0" y="301925"/>
                  </a:lnTo>
                  <a:lnTo>
                    <a:pt x="2445" y="344776"/>
                  </a:lnTo>
                  <a:lnTo>
                    <a:pt x="11143" y="386820"/>
                  </a:lnTo>
                  <a:lnTo>
                    <a:pt x="25956" y="427396"/>
                  </a:lnTo>
                  <a:lnTo>
                    <a:pt x="46749" y="465845"/>
                  </a:lnTo>
                  <a:lnTo>
                    <a:pt x="73384" y="501506"/>
                  </a:lnTo>
                  <a:lnTo>
                    <a:pt x="105727" y="533719"/>
                  </a:lnTo>
                  <a:lnTo>
                    <a:pt x="143640" y="561825"/>
                  </a:lnTo>
                  <a:lnTo>
                    <a:pt x="185499" y="584409"/>
                  </a:lnTo>
                  <a:lnTo>
                    <a:pt x="229294" y="600577"/>
                  </a:lnTo>
                  <a:lnTo>
                    <a:pt x="274324" y="610458"/>
                  </a:lnTo>
                  <a:lnTo>
                    <a:pt x="319891" y="614180"/>
                  </a:lnTo>
                  <a:lnTo>
                    <a:pt x="365298" y="611872"/>
                  </a:lnTo>
                  <a:lnTo>
                    <a:pt x="409845" y="603664"/>
                  </a:lnTo>
                  <a:lnTo>
                    <a:pt x="452834" y="589683"/>
                  </a:lnTo>
                  <a:lnTo>
                    <a:pt x="493566" y="570059"/>
                  </a:lnTo>
                  <a:lnTo>
                    <a:pt x="531344" y="544920"/>
                  </a:lnTo>
                  <a:lnTo>
                    <a:pt x="565467" y="514396"/>
                  </a:lnTo>
                  <a:lnTo>
                    <a:pt x="595239" y="478615"/>
                  </a:lnTo>
                  <a:lnTo>
                    <a:pt x="837301" y="511736"/>
                  </a:lnTo>
                  <a:lnTo>
                    <a:pt x="643626" y="370703"/>
                  </a:lnTo>
                  <a:lnTo>
                    <a:pt x="650183" y="324714"/>
                  </a:lnTo>
                  <a:lnTo>
                    <a:pt x="649387" y="279107"/>
                  </a:lnTo>
                  <a:lnTo>
                    <a:pt x="641539" y="234575"/>
                  </a:lnTo>
                  <a:lnTo>
                    <a:pt x="626941" y="191814"/>
                  </a:lnTo>
                  <a:lnTo>
                    <a:pt x="605897" y="151515"/>
                  </a:lnTo>
                  <a:lnTo>
                    <a:pt x="578707" y="114374"/>
                  </a:lnTo>
                  <a:lnTo>
                    <a:pt x="545674" y="81084"/>
                  </a:lnTo>
                  <a:lnTo>
                    <a:pt x="507101" y="52339"/>
                  </a:lnTo>
                  <a:lnTo>
                    <a:pt x="465238" y="29754"/>
                  </a:lnTo>
                  <a:lnTo>
                    <a:pt x="421442" y="13588"/>
                  </a:lnTo>
                  <a:lnTo>
                    <a:pt x="376411" y="3713"/>
                  </a:lnTo>
                  <a:lnTo>
                    <a:pt x="330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90431" y="5281406"/>
              <a:ext cx="837565" cy="614680"/>
            </a:xfrm>
            <a:custGeom>
              <a:avLst/>
              <a:gdLst/>
              <a:ahLst/>
              <a:cxnLst/>
              <a:rect l="l" t="t" r="r" b="b"/>
              <a:pathLst>
                <a:path w="837564" h="614679">
                  <a:moveTo>
                    <a:pt x="837301" y="511736"/>
                  </a:moveTo>
                  <a:lnTo>
                    <a:pt x="595239" y="478615"/>
                  </a:lnTo>
                  <a:lnTo>
                    <a:pt x="565467" y="514396"/>
                  </a:lnTo>
                  <a:lnTo>
                    <a:pt x="531344" y="544920"/>
                  </a:lnTo>
                  <a:lnTo>
                    <a:pt x="493566" y="570059"/>
                  </a:lnTo>
                  <a:lnTo>
                    <a:pt x="452834" y="589683"/>
                  </a:lnTo>
                  <a:lnTo>
                    <a:pt x="409845" y="603664"/>
                  </a:lnTo>
                  <a:lnTo>
                    <a:pt x="365298" y="611872"/>
                  </a:lnTo>
                  <a:lnTo>
                    <a:pt x="319891" y="614180"/>
                  </a:lnTo>
                  <a:lnTo>
                    <a:pt x="274324" y="610458"/>
                  </a:lnTo>
                  <a:lnTo>
                    <a:pt x="229294" y="600577"/>
                  </a:lnTo>
                  <a:lnTo>
                    <a:pt x="185499" y="584409"/>
                  </a:lnTo>
                  <a:lnTo>
                    <a:pt x="143640" y="561825"/>
                  </a:lnTo>
                  <a:lnTo>
                    <a:pt x="105727" y="533719"/>
                  </a:lnTo>
                  <a:lnTo>
                    <a:pt x="73384" y="501506"/>
                  </a:lnTo>
                  <a:lnTo>
                    <a:pt x="46749" y="465845"/>
                  </a:lnTo>
                  <a:lnTo>
                    <a:pt x="25956" y="427396"/>
                  </a:lnTo>
                  <a:lnTo>
                    <a:pt x="11143" y="386820"/>
                  </a:lnTo>
                  <a:lnTo>
                    <a:pt x="2445" y="344776"/>
                  </a:lnTo>
                  <a:lnTo>
                    <a:pt x="0" y="301925"/>
                  </a:lnTo>
                  <a:lnTo>
                    <a:pt x="3942" y="258927"/>
                  </a:lnTo>
                  <a:lnTo>
                    <a:pt x="14410" y="216442"/>
                  </a:lnTo>
                  <a:lnTo>
                    <a:pt x="31538" y="175130"/>
                  </a:lnTo>
                  <a:lnTo>
                    <a:pt x="55464" y="135651"/>
                  </a:lnTo>
                  <a:lnTo>
                    <a:pt x="85244" y="99859"/>
                  </a:lnTo>
                  <a:lnTo>
                    <a:pt x="119375" y="69322"/>
                  </a:lnTo>
                  <a:lnTo>
                    <a:pt x="157158" y="44170"/>
                  </a:lnTo>
                  <a:lnTo>
                    <a:pt x="197894" y="24532"/>
                  </a:lnTo>
                  <a:lnTo>
                    <a:pt x="240885" y="10538"/>
                  </a:lnTo>
                  <a:lnTo>
                    <a:pt x="285434" y="2318"/>
                  </a:lnTo>
                  <a:lnTo>
                    <a:pt x="330842" y="0"/>
                  </a:lnTo>
                  <a:lnTo>
                    <a:pt x="376411" y="3713"/>
                  </a:lnTo>
                  <a:lnTo>
                    <a:pt x="421442" y="13588"/>
                  </a:lnTo>
                  <a:lnTo>
                    <a:pt x="465238" y="29754"/>
                  </a:lnTo>
                  <a:lnTo>
                    <a:pt x="507101" y="52339"/>
                  </a:lnTo>
                  <a:lnTo>
                    <a:pt x="545674" y="81084"/>
                  </a:lnTo>
                  <a:lnTo>
                    <a:pt x="578707" y="114374"/>
                  </a:lnTo>
                  <a:lnTo>
                    <a:pt x="605897" y="151515"/>
                  </a:lnTo>
                  <a:lnTo>
                    <a:pt x="626941" y="191814"/>
                  </a:lnTo>
                  <a:lnTo>
                    <a:pt x="641539" y="234575"/>
                  </a:lnTo>
                  <a:lnTo>
                    <a:pt x="649387" y="279107"/>
                  </a:lnTo>
                  <a:lnTo>
                    <a:pt x="650183" y="324714"/>
                  </a:lnTo>
                  <a:lnTo>
                    <a:pt x="643626" y="370703"/>
                  </a:lnTo>
                  <a:lnTo>
                    <a:pt x="837301" y="511736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4323" y="5436717"/>
              <a:ext cx="402335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467426" y="0"/>
                  </a:moveTo>
                  <a:lnTo>
                    <a:pt x="421984" y="3878"/>
                  </a:lnTo>
                  <a:lnTo>
                    <a:pt x="377103" y="13914"/>
                  </a:lnTo>
                  <a:lnTo>
                    <a:pt x="333478" y="30234"/>
                  </a:lnTo>
                  <a:lnTo>
                    <a:pt x="291807" y="52964"/>
                  </a:lnTo>
                  <a:lnTo>
                    <a:pt x="254091" y="81205"/>
                  </a:lnTo>
                  <a:lnTo>
                    <a:pt x="221946" y="113535"/>
                  </a:lnTo>
                  <a:lnTo>
                    <a:pt x="195509" y="149292"/>
                  </a:lnTo>
                  <a:lnTo>
                    <a:pt x="174911" y="187818"/>
                  </a:lnTo>
                  <a:lnTo>
                    <a:pt x="160287" y="228452"/>
                  </a:lnTo>
                  <a:lnTo>
                    <a:pt x="151770" y="270534"/>
                  </a:lnTo>
                  <a:lnTo>
                    <a:pt x="149495" y="313403"/>
                  </a:lnTo>
                  <a:lnTo>
                    <a:pt x="153593" y="356400"/>
                  </a:lnTo>
                  <a:lnTo>
                    <a:pt x="164200" y="398865"/>
                  </a:lnTo>
                  <a:lnTo>
                    <a:pt x="181449" y="440137"/>
                  </a:lnTo>
                  <a:lnTo>
                    <a:pt x="205473" y="479557"/>
                  </a:lnTo>
                  <a:lnTo>
                    <a:pt x="0" y="758068"/>
                  </a:lnTo>
                  <a:lnTo>
                    <a:pt x="293306" y="562107"/>
                  </a:lnTo>
                  <a:lnTo>
                    <a:pt x="335969" y="584967"/>
                  </a:lnTo>
                  <a:lnTo>
                    <a:pt x="380999" y="601258"/>
                  </a:lnTo>
                  <a:lnTo>
                    <a:pt x="427600" y="610983"/>
                  </a:lnTo>
                  <a:lnTo>
                    <a:pt x="474976" y="614145"/>
                  </a:lnTo>
                  <a:lnTo>
                    <a:pt x="522332" y="610746"/>
                  </a:lnTo>
                  <a:lnTo>
                    <a:pt x="568873" y="600790"/>
                  </a:lnTo>
                  <a:lnTo>
                    <a:pt x="613801" y="584279"/>
                  </a:lnTo>
                  <a:lnTo>
                    <a:pt x="656323" y="561218"/>
                  </a:lnTo>
                  <a:lnTo>
                    <a:pt x="694038" y="532976"/>
                  </a:lnTo>
                  <a:lnTo>
                    <a:pt x="726184" y="500646"/>
                  </a:lnTo>
                  <a:lnTo>
                    <a:pt x="752627" y="464889"/>
                  </a:lnTo>
                  <a:lnTo>
                    <a:pt x="773231" y="426363"/>
                  </a:lnTo>
                  <a:lnTo>
                    <a:pt x="787862" y="385729"/>
                  </a:lnTo>
                  <a:lnTo>
                    <a:pt x="796385" y="343647"/>
                  </a:lnTo>
                  <a:lnTo>
                    <a:pt x="798667" y="300778"/>
                  </a:lnTo>
                  <a:lnTo>
                    <a:pt x="794572" y="257781"/>
                  </a:lnTo>
                  <a:lnTo>
                    <a:pt x="783966" y="215316"/>
                  </a:lnTo>
                  <a:lnTo>
                    <a:pt x="766715" y="174044"/>
                  </a:lnTo>
                  <a:lnTo>
                    <a:pt x="742683" y="134625"/>
                  </a:lnTo>
                  <a:lnTo>
                    <a:pt x="712826" y="98945"/>
                  </a:lnTo>
                  <a:lnTo>
                    <a:pt x="678653" y="68537"/>
                  </a:lnTo>
                  <a:lnTo>
                    <a:pt x="640860" y="43527"/>
                  </a:lnTo>
                  <a:lnTo>
                    <a:pt x="600144" y="24042"/>
                  </a:lnTo>
                  <a:lnTo>
                    <a:pt x="557202" y="10208"/>
                  </a:lnTo>
                  <a:lnTo>
                    <a:pt x="512730" y="2152"/>
                  </a:lnTo>
                  <a:lnTo>
                    <a:pt x="467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73899" y="4568184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0" y="758068"/>
                  </a:moveTo>
                  <a:lnTo>
                    <a:pt x="205473" y="479557"/>
                  </a:lnTo>
                  <a:lnTo>
                    <a:pt x="181449" y="440137"/>
                  </a:lnTo>
                  <a:lnTo>
                    <a:pt x="164200" y="398865"/>
                  </a:lnTo>
                  <a:lnTo>
                    <a:pt x="153593" y="356400"/>
                  </a:lnTo>
                  <a:lnTo>
                    <a:pt x="149495" y="313403"/>
                  </a:lnTo>
                  <a:lnTo>
                    <a:pt x="151770" y="270534"/>
                  </a:lnTo>
                  <a:lnTo>
                    <a:pt x="160287" y="228452"/>
                  </a:lnTo>
                  <a:lnTo>
                    <a:pt x="174911" y="187818"/>
                  </a:lnTo>
                  <a:lnTo>
                    <a:pt x="195509" y="149292"/>
                  </a:lnTo>
                  <a:lnTo>
                    <a:pt x="221946" y="113535"/>
                  </a:lnTo>
                  <a:lnTo>
                    <a:pt x="254091" y="81205"/>
                  </a:lnTo>
                  <a:lnTo>
                    <a:pt x="291807" y="52964"/>
                  </a:lnTo>
                  <a:lnTo>
                    <a:pt x="333478" y="30234"/>
                  </a:lnTo>
                  <a:lnTo>
                    <a:pt x="377103" y="13914"/>
                  </a:lnTo>
                  <a:lnTo>
                    <a:pt x="421984" y="3878"/>
                  </a:lnTo>
                  <a:lnTo>
                    <a:pt x="467426" y="0"/>
                  </a:lnTo>
                  <a:lnTo>
                    <a:pt x="512730" y="2152"/>
                  </a:lnTo>
                  <a:lnTo>
                    <a:pt x="557202" y="10208"/>
                  </a:lnTo>
                  <a:lnTo>
                    <a:pt x="600144" y="24042"/>
                  </a:lnTo>
                  <a:lnTo>
                    <a:pt x="640860" y="43527"/>
                  </a:lnTo>
                  <a:lnTo>
                    <a:pt x="678653" y="68537"/>
                  </a:lnTo>
                  <a:lnTo>
                    <a:pt x="712826" y="98945"/>
                  </a:lnTo>
                  <a:lnTo>
                    <a:pt x="742683" y="134625"/>
                  </a:lnTo>
                  <a:lnTo>
                    <a:pt x="766715" y="174044"/>
                  </a:lnTo>
                  <a:lnTo>
                    <a:pt x="783966" y="215316"/>
                  </a:lnTo>
                  <a:lnTo>
                    <a:pt x="794572" y="257781"/>
                  </a:lnTo>
                  <a:lnTo>
                    <a:pt x="798667" y="300778"/>
                  </a:lnTo>
                  <a:lnTo>
                    <a:pt x="796385" y="343647"/>
                  </a:lnTo>
                  <a:lnTo>
                    <a:pt x="787862" y="385729"/>
                  </a:lnTo>
                  <a:lnTo>
                    <a:pt x="773231" y="426363"/>
                  </a:lnTo>
                  <a:lnTo>
                    <a:pt x="752627" y="464889"/>
                  </a:lnTo>
                  <a:lnTo>
                    <a:pt x="726184" y="500646"/>
                  </a:lnTo>
                  <a:lnTo>
                    <a:pt x="694038" y="532976"/>
                  </a:lnTo>
                  <a:lnTo>
                    <a:pt x="656323" y="561218"/>
                  </a:lnTo>
                  <a:lnTo>
                    <a:pt x="613801" y="584279"/>
                  </a:lnTo>
                  <a:lnTo>
                    <a:pt x="568873" y="600790"/>
                  </a:lnTo>
                  <a:lnTo>
                    <a:pt x="522332" y="610746"/>
                  </a:lnTo>
                  <a:lnTo>
                    <a:pt x="474976" y="614145"/>
                  </a:lnTo>
                  <a:lnTo>
                    <a:pt x="427600" y="610983"/>
                  </a:lnTo>
                  <a:lnTo>
                    <a:pt x="380999" y="601258"/>
                  </a:lnTo>
                  <a:lnTo>
                    <a:pt x="335969" y="584967"/>
                  </a:lnTo>
                  <a:lnTo>
                    <a:pt x="293306" y="562107"/>
                  </a:lnTo>
                  <a:lnTo>
                    <a:pt x="0" y="75806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46327" y="4723129"/>
              <a:ext cx="402336" cy="3048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79741" y="5279838"/>
              <a:ext cx="831850" cy="612775"/>
            </a:xfrm>
            <a:custGeom>
              <a:avLst/>
              <a:gdLst/>
              <a:ahLst/>
              <a:cxnLst/>
              <a:rect l="l" t="t" r="r" b="b"/>
              <a:pathLst>
                <a:path w="831850" h="612775">
                  <a:moveTo>
                    <a:pt x="329705" y="0"/>
                  </a:moveTo>
                  <a:lnTo>
                    <a:pt x="284306" y="2457"/>
                  </a:lnTo>
                  <a:lnTo>
                    <a:pt x="239786" y="10799"/>
                  </a:lnTo>
                  <a:lnTo>
                    <a:pt x="196843" y="24895"/>
                  </a:lnTo>
                  <a:lnTo>
                    <a:pt x="156177" y="44613"/>
                  </a:lnTo>
                  <a:lnTo>
                    <a:pt x="118486" y="69825"/>
                  </a:lnTo>
                  <a:lnTo>
                    <a:pt x="84469" y="100398"/>
                  </a:lnTo>
                  <a:lnTo>
                    <a:pt x="54825" y="136203"/>
                  </a:lnTo>
                  <a:lnTo>
                    <a:pt x="31050" y="175698"/>
                  </a:lnTo>
                  <a:lnTo>
                    <a:pt x="14080" y="216989"/>
                  </a:lnTo>
                  <a:lnTo>
                    <a:pt x="3776" y="259422"/>
                  </a:lnTo>
                  <a:lnTo>
                    <a:pt x="0" y="302337"/>
                  </a:lnTo>
                  <a:lnTo>
                    <a:pt x="2611" y="345079"/>
                  </a:lnTo>
                  <a:lnTo>
                    <a:pt x="11471" y="386990"/>
                  </a:lnTo>
                  <a:lnTo>
                    <a:pt x="26441" y="427414"/>
                  </a:lnTo>
                  <a:lnTo>
                    <a:pt x="47382" y="465693"/>
                  </a:lnTo>
                  <a:lnTo>
                    <a:pt x="74155" y="501171"/>
                  </a:lnTo>
                  <a:lnTo>
                    <a:pt x="106621" y="533190"/>
                  </a:lnTo>
                  <a:lnTo>
                    <a:pt x="144640" y="561094"/>
                  </a:lnTo>
                  <a:lnTo>
                    <a:pt x="186569" y="583478"/>
                  </a:lnTo>
                  <a:lnTo>
                    <a:pt x="230412" y="599455"/>
                  </a:lnTo>
                  <a:lnTo>
                    <a:pt x="275470" y="609157"/>
                  </a:lnTo>
                  <a:lnTo>
                    <a:pt x="321046" y="612713"/>
                  </a:lnTo>
                  <a:lnTo>
                    <a:pt x="366440" y="610256"/>
                  </a:lnTo>
                  <a:lnTo>
                    <a:pt x="410955" y="601915"/>
                  </a:lnTo>
                  <a:lnTo>
                    <a:pt x="453892" y="587821"/>
                  </a:lnTo>
                  <a:lnTo>
                    <a:pt x="494553" y="568106"/>
                  </a:lnTo>
                  <a:lnTo>
                    <a:pt x="532240" y="542899"/>
                  </a:lnTo>
                  <a:lnTo>
                    <a:pt x="566254" y="512333"/>
                  </a:lnTo>
                  <a:lnTo>
                    <a:pt x="595896" y="476537"/>
                  </a:lnTo>
                  <a:lnTo>
                    <a:pt x="831481" y="506128"/>
                  </a:lnTo>
                  <a:lnTo>
                    <a:pt x="643902" y="368727"/>
                  </a:lnTo>
                  <a:lnTo>
                    <a:pt x="650274" y="322841"/>
                  </a:lnTo>
                  <a:lnTo>
                    <a:pt x="649304" y="277358"/>
                  </a:lnTo>
                  <a:lnTo>
                    <a:pt x="641290" y="232970"/>
                  </a:lnTo>
                  <a:lnTo>
                    <a:pt x="626535" y="190367"/>
                  </a:lnTo>
                  <a:lnTo>
                    <a:pt x="605338" y="150240"/>
                  </a:lnTo>
                  <a:lnTo>
                    <a:pt x="578001" y="113279"/>
                  </a:lnTo>
                  <a:lnTo>
                    <a:pt x="544824" y="80176"/>
                  </a:lnTo>
                  <a:lnTo>
                    <a:pt x="506107" y="51621"/>
                  </a:lnTo>
                  <a:lnTo>
                    <a:pt x="464183" y="29237"/>
                  </a:lnTo>
                  <a:lnTo>
                    <a:pt x="420342" y="13259"/>
                  </a:lnTo>
                  <a:lnTo>
                    <a:pt x="375283" y="3556"/>
                  </a:lnTo>
                  <a:lnTo>
                    <a:pt x="329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79741" y="5279838"/>
              <a:ext cx="831850" cy="612775"/>
            </a:xfrm>
            <a:custGeom>
              <a:avLst/>
              <a:gdLst/>
              <a:ahLst/>
              <a:cxnLst/>
              <a:rect l="l" t="t" r="r" b="b"/>
              <a:pathLst>
                <a:path w="831850" h="612775">
                  <a:moveTo>
                    <a:pt x="831481" y="506128"/>
                  </a:moveTo>
                  <a:lnTo>
                    <a:pt x="595896" y="476537"/>
                  </a:lnTo>
                  <a:lnTo>
                    <a:pt x="566254" y="512333"/>
                  </a:lnTo>
                  <a:lnTo>
                    <a:pt x="532240" y="542899"/>
                  </a:lnTo>
                  <a:lnTo>
                    <a:pt x="494553" y="568106"/>
                  </a:lnTo>
                  <a:lnTo>
                    <a:pt x="453892" y="587821"/>
                  </a:lnTo>
                  <a:lnTo>
                    <a:pt x="410955" y="601915"/>
                  </a:lnTo>
                  <a:lnTo>
                    <a:pt x="366440" y="610256"/>
                  </a:lnTo>
                  <a:lnTo>
                    <a:pt x="321046" y="612713"/>
                  </a:lnTo>
                  <a:lnTo>
                    <a:pt x="275470" y="609157"/>
                  </a:lnTo>
                  <a:lnTo>
                    <a:pt x="230412" y="599455"/>
                  </a:lnTo>
                  <a:lnTo>
                    <a:pt x="186569" y="583478"/>
                  </a:lnTo>
                  <a:lnTo>
                    <a:pt x="144640" y="561094"/>
                  </a:lnTo>
                  <a:lnTo>
                    <a:pt x="106621" y="533190"/>
                  </a:lnTo>
                  <a:lnTo>
                    <a:pt x="74155" y="501171"/>
                  </a:lnTo>
                  <a:lnTo>
                    <a:pt x="47382" y="465693"/>
                  </a:lnTo>
                  <a:lnTo>
                    <a:pt x="26441" y="427414"/>
                  </a:lnTo>
                  <a:lnTo>
                    <a:pt x="11471" y="386990"/>
                  </a:lnTo>
                  <a:lnTo>
                    <a:pt x="2611" y="345079"/>
                  </a:lnTo>
                  <a:lnTo>
                    <a:pt x="0" y="302337"/>
                  </a:lnTo>
                  <a:lnTo>
                    <a:pt x="3776" y="259422"/>
                  </a:lnTo>
                  <a:lnTo>
                    <a:pt x="14080" y="216989"/>
                  </a:lnTo>
                  <a:lnTo>
                    <a:pt x="31050" y="175698"/>
                  </a:lnTo>
                  <a:lnTo>
                    <a:pt x="54825" y="136203"/>
                  </a:lnTo>
                  <a:lnTo>
                    <a:pt x="84469" y="100398"/>
                  </a:lnTo>
                  <a:lnTo>
                    <a:pt x="118486" y="69825"/>
                  </a:lnTo>
                  <a:lnTo>
                    <a:pt x="156177" y="44613"/>
                  </a:lnTo>
                  <a:lnTo>
                    <a:pt x="196843" y="24895"/>
                  </a:lnTo>
                  <a:lnTo>
                    <a:pt x="239786" y="10799"/>
                  </a:lnTo>
                  <a:lnTo>
                    <a:pt x="284306" y="2457"/>
                  </a:lnTo>
                  <a:lnTo>
                    <a:pt x="329705" y="0"/>
                  </a:lnTo>
                  <a:lnTo>
                    <a:pt x="375283" y="3556"/>
                  </a:lnTo>
                  <a:lnTo>
                    <a:pt x="420342" y="13259"/>
                  </a:lnTo>
                  <a:lnTo>
                    <a:pt x="464183" y="29237"/>
                  </a:lnTo>
                  <a:lnTo>
                    <a:pt x="506107" y="51621"/>
                  </a:lnTo>
                  <a:lnTo>
                    <a:pt x="544824" y="80176"/>
                  </a:lnTo>
                  <a:lnTo>
                    <a:pt x="578001" y="113279"/>
                  </a:lnTo>
                  <a:lnTo>
                    <a:pt x="605338" y="150240"/>
                  </a:lnTo>
                  <a:lnTo>
                    <a:pt x="626535" y="190367"/>
                  </a:lnTo>
                  <a:lnTo>
                    <a:pt x="641290" y="232970"/>
                  </a:lnTo>
                  <a:lnTo>
                    <a:pt x="649304" y="277358"/>
                  </a:lnTo>
                  <a:lnTo>
                    <a:pt x="650274" y="322841"/>
                  </a:lnTo>
                  <a:lnTo>
                    <a:pt x="643902" y="368727"/>
                  </a:lnTo>
                  <a:lnTo>
                    <a:pt x="831481" y="506128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03909" y="5434583"/>
              <a:ext cx="402335" cy="3048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67460" y="4568184"/>
              <a:ext cx="800735" cy="758190"/>
            </a:xfrm>
            <a:custGeom>
              <a:avLst/>
              <a:gdLst/>
              <a:ahLst/>
              <a:cxnLst/>
              <a:rect l="l" t="t" r="r" b="b"/>
              <a:pathLst>
                <a:path w="800735" h="758189">
                  <a:moveTo>
                    <a:pt x="468522" y="0"/>
                  </a:moveTo>
                  <a:lnTo>
                    <a:pt x="422963" y="3878"/>
                  </a:lnTo>
                  <a:lnTo>
                    <a:pt x="377970" y="13914"/>
                  </a:lnTo>
                  <a:lnTo>
                    <a:pt x="334242" y="30234"/>
                  </a:lnTo>
                  <a:lnTo>
                    <a:pt x="292481" y="52964"/>
                  </a:lnTo>
                  <a:lnTo>
                    <a:pt x="254676" y="81205"/>
                  </a:lnTo>
                  <a:lnTo>
                    <a:pt x="222458" y="113535"/>
                  </a:lnTo>
                  <a:lnTo>
                    <a:pt x="195959" y="149292"/>
                  </a:lnTo>
                  <a:lnTo>
                    <a:pt x="175314" y="187818"/>
                  </a:lnTo>
                  <a:lnTo>
                    <a:pt x="160656" y="228452"/>
                  </a:lnTo>
                  <a:lnTo>
                    <a:pt x="152119" y="270534"/>
                  </a:lnTo>
                  <a:lnTo>
                    <a:pt x="149838" y="313403"/>
                  </a:lnTo>
                  <a:lnTo>
                    <a:pt x="153946" y="356400"/>
                  </a:lnTo>
                  <a:lnTo>
                    <a:pt x="164576" y="398865"/>
                  </a:lnTo>
                  <a:lnTo>
                    <a:pt x="181864" y="440137"/>
                  </a:lnTo>
                  <a:lnTo>
                    <a:pt x="205943" y="479557"/>
                  </a:lnTo>
                  <a:lnTo>
                    <a:pt x="0" y="758068"/>
                  </a:lnTo>
                  <a:lnTo>
                    <a:pt x="293992" y="562107"/>
                  </a:lnTo>
                  <a:lnTo>
                    <a:pt x="336763" y="584967"/>
                  </a:lnTo>
                  <a:lnTo>
                    <a:pt x="381899" y="601258"/>
                  </a:lnTo>
                  <a:lnTo>
                    <a:pt x="428607" y="610983"/>
                  </a:lnTo>
                  <a:lnTo>
                    <a:pt x="476092" y="614145"/>
                  </a:lnTo>
                  <a:lnTo>
                    <a:pt x="523562" y="610746"/>
                  </a:lnTo>
                  <a:lnTo>
                    <a:pt x="570221" y="600790"/>
                  </a:lnTo>
                  <a:lnTo>
                    <a:pt x="615277" y="584279"/>
                  </a:lnTo>
                  <a:lnTo>
                    <a:pt x="657936" y="561218"/>
                  </a:lnTo>
                  <a:lnTo>
                    <a:pt x="695714" y="532976"/>
                  </a:lnTo>
                  <a:lnTo>
                    <a:pt x="727911" y="500646"/>
                  </a:lnTo>
                  <a:lnTo>
                    <a:pt x="754393" y="464889"/>
                  </a:lnTo>
                  <a:lnTo>
                    <a:pt x="775026" y="426363"/>
                  </a:lnTo>
                  <a:lnTo>
                    <a:pt x="789676" y="385729"/>
                  </a:lnTo>
                  <a:lnTo>
                    <a:pt x="798208" y="343647"/>
                  </a:lnTo>
                  <a:lnTo>
                    <a:pt x="800489" y="300778"/>
                  </a:lnTo>
                  <a:lnTo>
                    <a:pt x="796385" y="257781"/>
                  </a:lnTo>
                  <a:lnTo>
                    <a:pt x="785762" y="215316"/>
                  </a:lnTo>
                  <a:lnTo>
                    <a:pt x="768486" y="174044"/>
                  </a:lnTo>
                  <a:lnTo>
                    <a:pt x="744423" y="134625"/>
                  </a:lnTo>
                  <a:lnTo>
                    <a:pt x="714519" y="98945"/>
                  </a:lnTo>
                  <a:lnTo>
                    <a:pt x="680278" y="68537"/>
                  </a:lnTo>
                  <a:lnTo>
                    <a:pt x="642400" y="43527"/>
                  </a:lnTo>
                  <a:lnTo>
                    <a:pt x="601584" y="24042"/>
                  </a:lnTo>
                  <a:lnTo>
                    <a:pt x="558533" y="10208"/>
                  </a:lnTo>
                  <a:lnTo>
                    <a:pt x="513945" y="2152"/>
                  </a:lnTo>
                  <a:lnTo>
                    <a:pt x="468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67460" y="4568184"/>
              <a:ext cx="800735" cy="758190"/>
            </a:xfrm>
            <a:custGeom>
              <a:avLst/>
              <a:gdLst/>
              <a:ahLst/>
              <a:cxnLst/>
              <a:rect l="l" t="t" r="r" b="b"/>
              <a:pathLst>
                <a:path w="800735" h="758189">
                  <a:moveTo>
                    <a:pt x="0" y="758068"/>
                  </a:moveTo>
                  <a:lnTo>
                    <a:pt x="205943" y="479557"/>
                  </a:lnTo>
                  <a:lnTo>
                    <a:pt x="181864" y="440137"/>
                  </a:lnTo>
                  <a:lnTo>
                    <a:pt x="164576" y="398865"/>
                  </a:lnTo>
                  <a:lnTo>
                    <a:pt x="153946" y="356400"/>
                  </a:lnTo>
                  <a:lnTo>
                    <a:pt x="149838" y="313403"/>
                  </a:lnTo>
                  <a:lnTo>
                    <a:pt x="152119" y="270534"/>
                  </a:lnTo>
                  <a:lnTo>
                    <a:pt x="160656" y="228452"/>
                  </a:lnTo>
                  <a:lnTo>
                    <a:pt x="175314" y="187818"/>
                  </a:lnTo>
                  <a:lnTo>
                    <a:pt x="195959" y="149292"/>
                  </a:lnTo>
                  <a:lnTo>
                    <a:pt x="222458" y="113535"/>
                  </a:lnTo>
                  <a:lnTo>
                    <a:pt x="254676" y="81205"/>
                  </a:lnTo>
                  <a:lnTo>
                    <a:pt x="292481" y="52964"/>
                  </a:lnTo>
                  <a:lnTo>
                    <a:pt x="334242" y="30234"/>
                  </a:lnTo>
                  <a:lnTo>
                    <a:pt x="377970" y="13914"/>
                  </a:lnTo>
                  <a:lnTo>
                    <a:pt x="422963" y="3878"/>
                  </a:lnTo>
                  <a:lnTo>
                    <a:pt x="468522" y="0"/>
                  </a:lnTo>
                  <a:lnTo>
                    <a:pt x="513945" y="2152"/>
                  </a:lnTo>
                  <a:lnTo>
                    <a:pt x="558533" y="10208"/>
                  </a:lnTo>
                  <a:lnTo>
                    <a:pt x="601584" y="24042"/>
                  </a:lnTo>
                  <a:lnTo>
                    <a:pt x="642400" y="43527"/>
                  </a:lnTo>
                  <a:lnTo>
                    <a:pt x="680278" y="68537"/>
                  </a:lnTo>
                  <a:lnTo>
                    <a:pt x="714519" y="98945"/>
                  </a:lnTo>
                  <a:lnTo>
                    <a:pt x="744423" y="134625"/>
                  </a:lnTo>
                  <a:lnTo>
                    <a:pt x="768486" y="174044"/>
                  </a:lnTo>
                  <a:lnTo>
                    <a:pt x="785762" y="215316"/>
                  </a:lnTo>
                  <a:lnTo>
                    <a:pt x="796385" y="257781"/>
                  </a:lnTo>
                  <a:lnTo>
                    <a:pt x="800489" y="300778"/>
                  </a:lnTo>
                  <a:lnTo>
                    <a:pt x="798208" y="343647"/>
                  </a:lnTo>
                  <a:lnTo>
                    <a:pt x="789676" y="385729"/>
                  </a:lnTo>
                  <a:lnTo>
                    <a:pt x="775026" y="426363"/>
                  </a:lnTo>
                  <a:lnTo>
                    <a:pt x="754393" y="464889"/>
                  </a:lnTo>
                  <a:lnTo>
                    <a:pt x="727911" y="500646"/>
                  </a:lnTo>
                  <a:lnTo>
                    <a:pt x="695714" y="532976"/>
                  </a:lnTo>
                  <a:lnTo>
                    <a:pt x="657936" y="561218"/>
                  </a:lnTo>
                  <a:lnTo>
                    <a:pt x="615277" y="584279"/>
                  </a:lnTo>
                  <a:lnTo>
                    <a:pt x="570221" y="600790"/>
                  </a:lnTo>
                  <a:lnTo>
                    <a:pt x="523562" y="610746"/>
                  </a:lnTo>
                  <a:lnTo>
                    <a:pt x="476092" y="614145"/>
                  </a:lnTo>
                  <a:lnTo>
                    <a:pt x="428607" y="610983"/>
                  </a:lnTo>
                  <a:lnTo>
                    <a:pt x="381899" y="601258"/>
                  </a:lnTo>
                  <a:lnTo>
                    <a:pt x="336763" y="584967"/>
                  </a:lnTo>
                  <a:lnTo>
                    <a:pt x="293992" y="562107"/>
                  </a:lnTo>
                  <a:lnTo>
                    <a:pt x="0" y="75806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41145" y="4723129"/>
              <a:ext cx="402335" cy="3048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84318" y="5275266"/>
              <a:ext cx="829944" cy="612775"/>
            </a:xfrm>
            <a:custGeom>
              <a:avLst/>
              <a:gdLst/>
              <a:ahLst/>
              <a:cxnLst/>
              <a:rect l="l" t="t" r="r" b="b"/>
              <a:pathLst>
                <a:path w="829944" h="612775">
                  <a:moveTo>
                    <a:pt x="328917" y="0"/>
                  </a:moveTo>
                  <a:lnTo>
                    <a:pt x="283623" y="2457"/>
                  </a:lnTo>
                  <a:lnTo>
                    <a:pt x="239208" y="10799"/>
                  </a:lnTo>
                  <a:lnTo>
                    <a:pt x="196369" y="24895"/>
                  </a:lnTo>
                  <a:lnTo>
                    <a:pt x="155802" y="44613"/>
                  </a:lnTo>
                  <a:lnTo>
                    <a:pt x="118202" y="69825"/>
                  </a:lnTo>
                  <a:lnTo>
                    <a:pt x="84267" y="100398"/>
                  </a:lnTo>
                  <a:lnTo>
                    <a:pt x="54693" y="136203"/>
                  </a:lnTo>
                  <a:lnTo>
                    <a:pt x="30975" y="175698"/>
                  </a:lnTo>
                  <a:lnTo>
                    <a:pt x="14046" y="216989"/>
                  </a:lnTo>
                  <a:lnTo>
                    <a:pt x="3767" y="259422"/>
                  </a:lnTo>
                  <a:lnTo>
                    <a:pt x="0" y="302337"/>
                  </a:lnTo>
                  <a:lnTo>
                    <a:pt x="2605" y="345079"/>
                  </a:lnTo>
                  <a:lnTo>
                    <a:pt x="11444" y="386990"/>
                  </a:lnTo>
                  <a:lnTo>
                    <a:pt x="26379" y="427414"/>
                  </a:lnTo>
                  <a:lnTo>
                    <a:pt x="47272" y="465693"/>
                  </a:lnTo>
                  <a:lnTo>
                    <a:pt x="73982" y="501171"/>
                  </a:lnTo>
                  <a:lnTo>
                    <a:pt x="106373" y="533190"/>
                  </a:lnTo>
                  <a:lnTo>
                    <a:pt x="144304" y="561094"/>
                  </a:lnTo>
                  <a:lnTo>
                    <a:pt x="186146" y="583478"/>
                  </a:lnTo>
                  <a:lnTo>
                    <a:pt x="229893" y="599455"/>
                  </a:lnTo>
                  <a:lnTo>
                    <a:pt x="274849" y="609157"/>
                  </a:lnTo>
                  <a:lnTo>
                    <a:pt x="320319" y="612713"/>
                  </a:lnTo>
                  <a:lnTo>
                    <a:pt x="365606" y="610256"/>
                  </a:lnTo>
                  <a:lnTo>
                    <a:pt x="410014" y="601915"/>
                  </a:lnTo>
                  <a:lnTo>
                    <a:pt x="452846" y="587821"/>
                  </a:lnTo>
                  <a:lnTo>
                    <a:pt x="493406" y="568106"/>
                  </a:lnTo>
                  <a:lnTo>
                    <a:pt x="530999" y="542899"/>
                  </a:lnTo>
                  <a:lnTo>
                    <a:pt x="564927" y="512333"/>
                  </a:lnTo>
                  <a:lnTo>
                    <a:pt x="594494" y="476537"/>
                  </a:lnTo>
                  <a:lnTo>
                    <a:pt x="829571" y="506128"/>
                  </a:lnTo>
                  <a:lnTo>
                    <a:pt x="642373" y="368727"/>
                  </a:lnTo>
                  <a:lnTo>
                    <a:pt x="648746" y="322841"/>
                  </a:lnTo>
                  <a:lnTo>
                    <a:pt x="647780" y="277358"/>
                  </a:lnTo>
                  <a:lnTo>
                    <a:pt x="639781" y="232970"/>
                  </a:lnTo>
                  <a:lnTo>
                    <a:pt x="625053" y="190367"/>
                  </a:lnTo>
                  <a:lnTo>
                    <a:pt x="603902" y="150240"/>
                  </a:lnTo>
                  <a:lnTo>
                    <a:pt x="576633" y="113279"/>
                  </a:lnTo>
                  <a:lnTo>
                    <a:pt x="543550" y="80176"/>
                  </a:lnTo>
                  <a:lnTo>
                    <a:pt x="504959" y="51621"/>
                  </a:lnTo>
                  <a:lnTo>
                    <a:pt x="463111" y="29237"/>
                  </a:lnTo>
                  <a:lnTo>
                    <a:pt x="419357" y="13259"/>
                  </a:lnTo>
                  <a:lnTo>
                    <a:pt x="374393" y="3556"/>
                  </a:lnTo>
                  <a:lnTo>
                    <a:pt x="328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84318" y="5275266"/>
              <a:ext cx="829944" cy="612775"/>
            </a:xfrm>
            <a:custGeom>
              <a:avLst/>
              <a:gdLst/>
              <a:ahLst/>
              <a:cxnLst/>
              <a:rect l="l" t="t" r="r" b="b"/>
              <a:pathLst>
                <a:path w="829944" h="612775">
                  <a:moveTo>
                    <a:pt x="829571" y="506128"/>
                  </a:moveTo>
                  <a:lnTo>
                    <a:pt x="594494" y="476537"/>
                  </a:lnTo>
                  <a:lnTo>
                    <a:pt x="564927" y="512333"/>
                  </a:lnTo>
                  <a:lnTo>
                    <a:pt x="530999" y="542899"/>
                  </a:lnTo>
                  <a:lnTo>
                    <a:pt x="493406" y="568106"/>
                  </a:lnTo>
                  <a:lnTo>
                    <a:pt x="452846" y="587821"/>
                  </a:lnTo>
                  <a:lnTo>
                    <a:pt x="410014" y="601915"/>
                  </a:lnTo>
                  <a:lnTo>
                    <a:pt x="365606" y="610256"/>
                  </a:lnTo>
                  <a:lnTo>
                    <a:pt x="320319" y="612713"/>
                  </a:lnTo>
                  <a:lnTo>
                    <a:pt x="274849" y="609157"/>
                  </a:lnTo>
                  <a:lnTo>
                    <a:pt x="229893" y="599455"/>
                  </a:lnTo>
                  <a:lnTo>
                    <a:pt x="186146" y="583478"/>
                  </a:lnTo>
                  <a:lnTo>
                    <a:pt x="144304" y="561094"/>
                  </a:lnTo>
                  <a:lnTo>
                    <a:pt x="106373" y="533190"/>
                  </a:lnTo>
                  <a:lnTo>
                    <a:pt x="73982" y="501171"/>
                  </a:lnTo>
                  <a:lnTo>
                    <a:pt x="47272" y="465693"/>
                  </a:lnTo>
                  <a:lnTo>
                    <a:pt x="26379" y="427414"/>
                  </a:lnTo>
                  <a:lnTo>
                    <a:pt x="11444" y="386990"/>
                  </a:lnTo>
                  <a:lnTo>
                    <a:pt x="2605" y="345079"/>
                  </a:lnTo>
                  <a:lnTo>
                    <a:pt x="0" y="302337"/>
                  </a:lnTo>
                  <a:lnTo>
                    <a:pt x="3767" y="259422"/>
                  </a:lnTo>
                  <a:lnTo>
                    <a:pt x="14046" y="216989"/>
                  </a:lnTo>
                  <a:lnTo>
                    <a:pt x="30975" y="175698"/>
                  </a:lnTo>
                  <a:lnTo>
                    <a:pt x="54693" y="136203"/>
                  </a:lnTo>
                  <a:lnTo>
                    <a:pt x="84267" y="100398"/>
                  </a:lnTo>
                  <a:lnTo>
                    <a:pt x="118202" y="69825"/>
                  </a:lnTo>
                  <a:lnTo>
                    <a:pt x="155802" y="44613"/>
                  </a:lnTo>
                  <a:lnTo>
                    <a:pt x="196369" y="24895"/>
                  </a:lnTo>
                  <a:lnTo>
                    <a:pt x="239208" y="10799"/>
                  </a:lnTo>
                  <a:lnTo>
                    <a:pt x="283623" y="2457"/>
                  </a:lnTo>
                  <a:lnTo>
                    <a:pt x="328917" y="0"/>
                  </a:lnTo>
                  <a:lnTo>
                    <a:pt x="374393" y="3556"/>
                  </a:lnTo>
                  <a:lnTo>
                    <a:pt x="419357" y="13259"/>
                  </a:lnTo>
                  <a:lnTo>
                    <a:pt x="463111" y="29237"/>
                  </a:lnTo>
                  <a:lnTo>
                    <a:pt x="504959" y="51621"/>
                  </a:lnTo>
                  <a:lnTo>
                    <a:pt x="543550" y="80176"/>
                  </a:lnTo>
                  <a:lnTo>
                    <a:pt x="576633" y="113279"/>
                  </a:lnTo>
                  <a:lnTo>
                    <a:pt x="603902" y="150240"/>
                  </a:lnTo>
                  <a:lnTo>
                    <a:pt x="625053" y="190367"/>
                  </a:lnTo>
                  <a:lnTo>
                    <a:pt x="639781" y="232970"/>
                  </a:lnTo>
                  <a:lnTo>
                    <a:pt x="647780" y="277358"/>
                  </a:lnTo>
                  <a:lnTo>
                    <a:pt x="648746" y="322841"/>
                  </a:lnTo>
                  <a:lnTo>
                    <a:pt x="642373" y="368727"/>
                  </a:lnTo>
                  <a:lnTo>
                    <a:pt x="829571" y="506128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07846" y="5430011"/>
              <a:ext cx="402335" cy="3048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58316" y="4562099"/>
              <a:ext cx="800735" cy="756285"/>
            </a:xfrm>
            <a:custGeom>
              <a:avLst/>
              <a:gdLst/>
              <a:ahLst/>
              <a:cxnLst/>
              <a:rect l="l" t="t" r="r" b="b"/>
              <a:pathLst>
                <a:path w="800735" h="756285">
                  <a:moveTo>
                    <a:pt x="468522" y="0"/>
                  </a:moveTo>
                  <a:lnTo>
                    <a:pt x="422963" y="3868"/>
                  </a:lnTo>
                  <a:lnTo>
                    <a:pt x="377970" y="13878"/>
                  </a:lnTo>
                  <a:lnTo>
                    <a:pt x="334242" y="30155"/>
                  </a:lnTo>
                  <a:lnTo>
                    <a:pt x="292481" y="52825"/>
                  </a:lnTo>
                  <a:lnTo>
                    <a:pt x="254676" y="80992"/>
                  </a:lnTo>
                  <a:lnTo>
                    <a:pt x="222458" y="113235"/>
                  </a:lnTo>
                  <a:lnTo>
                    <a:pt x="195959" y="148898"/>
                  </a:lnTo>
                  <a:lnTo>
                    <a:pt x="175314" y="187321"/>
                  </a:lnTo>
                  <a:lnTo>
                    <a:pt x="160656" y="227846"/>
                  </a:lnTo>
                  <a:lnTo>
                    <a:pt x="152119" y="269815"/>
                  </a:lnTo>
                  <a:lnTo>
                    <a:pt x="149838" y="312570"/>
                  </a:lnTo>
                  <a:lnTo>
                    <a:pt x="153946" y="355451"/>
                  </a:lnTo>
                  <a:lnTo>
                    <a:pt x="164576" y="397802"/>
                  </a:lnTo>
                  <a:lnTo>
                    <a:pt x="181864" y="438963"/>
                  </a:lnTo>
                  <a:lnTo>
                    <a:pt x="205943" y="478275"/>
                  </a:lnTo>
                  <a:lnTo>
                    <a:pt x="0" y="756151"/>
                  </a:lnTo>
                  <a:lnTo>
                    <a:pt x="293992" y="560698"/>
                  </a:lnTo>
                  <a:lnTo>
                    <a:pt x="336752" y="583517"/>
                  </a:lnTo>
                  <a:lnTo>
                    <a:pt x="381883" y="599779"/>
                  </a:lnTo>
                  <a:lnTo>
                    <a:pt x="428590" y="609486"/>
                  </a:lnTo>
                  <a:lnTo>
                    <a:pt x="476078" y="612641"/>
                  </a:lnTo>
                  <a:lnTo>
                    <a:pt x="523551" y="609249"/>
                  </a:lnTo>
                  <a:lnTo>
                    <a:pt x="570216" y="599310"/>
                  </a:lnTo>
                  <a:lnTo>
                    <a:pt x="615275" y="582830"/>
                  </a:lnTo>
                  <a:lnTo>
                    <a:pt x="657936" y="559809"/>
                  </a:lnTo>
                  <a:lnTo>
                    <a:pt x="695714" y="531643"/>
                  </a:lnTo>
                  <a:lnTo>
                    <a:pt x="727911" y="499400"/>
                  </a:lnTo>
                  <a:lnTo>
                    <a:pt x="754393" y="463737"/>
                  </a:lnTo>
                  <a:lnTo>
                    <a:pt x="775026" y="425314"/>
                  </a:lnTo>
                  <a:lnTo>
                    <a:pt x="789676" y="384789"/>
                  </a:lnTo>
                  <a:lnTo>
                    <a:pt x="798208" y="342820"/>
                  </a:lnTo>
                  <a:lnTo>
                    <a:pt x="800489" y="300065"/>
                  </a:lnTo>
                  <a:lnTo>
                    <a:pt x="796385" y="257183"/>
                  </a:lnTo>
                  <a:lnTo>
                    <a:pt x="785762" y="214833"/>
                  </a:lnTo>
                  <a:lnTo>
                    <a:pt x="768486" y="173672"/>
                  </a:lnTo>
                  <a:lnTo>
                    <a:pt x="744423" y="134359"/>
                  </a:lnTo>
                  <a:lnTo>
                    <a:pt x="714519" y="98746"/>
                  </a:lnTo>
                  <a:lnTo>
                    <a:pt x="680278" y="68396"/>
                  </a:lnTo>
                  <a:lnTo>
                    <a:pt x="642400" y="43436"/>
                  </a:lnTo>
                  <a:lnTo>
                    <a:pt x="601584" y="23991"/>
                  </a:lnTo>
                  <a:lnTo>
                    <a:pt x="558533" y="10187"/>
                  </a:lnTo>
                  <a:lnTo>
                    <a:pt x="513945" y="2148"/>
                  </a:lnTo>
                  <a:lnTo>
                    <a:pt x="468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58316" y="4562099"/>
              <a:ext cx="800735" cy="756285"/>
            </a:xfrm>
            <a:custGeom>
              <a:avLst/>
              <a:gdLst/>
              <a:ahLst/>
              <a:cxnLst/>
              <a:rect l="l" t="t" r="r" b="b"/>
              <a:pathLst>
                <a:path w="800735" h="756285">
                  <a:moveTo>
                    <a:pt x="0" y="756151"/>
                  </a:moveTo>
                  <a:lnTo>
                    <a:pt x="205943" y="478275"/>
                  </a:lnTo>
                  <a:lnTo>
                    <a:pt x="181864" y="438963"/>
                  </a:lnTo>
                  <a:lnTo>
                    <a:pt x="164576" y="397802"/>
                  </a:lnTo>
                  <a:lnTo>
                    <a:pt x="153946" y="355451"/>
                  </a:lnTo>
                  <a:lnTo>
                    <a:pt x="149838" y="312570"/>
                  </a:lnTo>
                  <a:lnTo>
                    <a:pt x="152119" y="269815"/>
                  </a:lnTo>
                  <a:lnTo>
                    <a:pt x="160656" y="227846"/>
                  </a:lnTo>
                  <a:lnTo>
                    <a:pt x="175314" y="187321"/>
                  </a:lnTo>
                  <a:lnTo>
                    <a:pt x="195959" y="148898"/>
                  </a:lnTo>
                  <a:lnTo>
                    <a:pt x="222458" y="113235"/>
                  </a:lnTo>
                  <a:lnTo>
                    <a:pt x="254676" y="80992"/>
                  </a:lnTo>
                  <a:lnTo>
                    <a:pt x="292481" y="52825"/>
                  </a:lnTo>
                  <a:lnTo>
                    <a:pt x="334242" y="30155"/>
                  </a:lnTo>
                  <a:lnTo>
                    <a:pt x="377970" y="13878"/>
                  </a:lnTo>
                  <a:lnTo>
                    <a:pt x="422963" y="3868"/>
                  </a:lnTo>
                  <a:lnTo>
                    <a:pt x="468522" y="0"/>
                  </a:lnTo>
                  <a:lnTo>
                    <a:pt x="513945" y="2148"/>
                  </a:lnTo>
                  <a:lnTo>
                    <a:pt x="558533" y="10187"/>
                  </a:lnTo>
                  <a:lnTo>
                    <a:pt x="601584" y="23991"/>
                  </a:lnTo>
                  <a:lnTo>
                    <a:pt x="642400" y="43436"/>
                  </a:lnTo>
                  <a:lnTo>
                    <a:pt x="680278" y="68396"/>
                  </a:lnTo>
                  <a:lnTo>
                    <a:pt x="714519" y="98746"/>
                  </a:lnTo>
                  <a:lnTo>
                    <a:pt x="744423" y="134359"/>
                  </a:lnTo>
                  <a:lnTo>
                    <a:pt x="768486" y="173672"/>
                  </a:lnTo>
                  <a:lnTo>
                    <a:pt x="785762" y="214833"/>
                  </a:lnTo>
                  <a:lnTo>
                    <a:pt x="796385" y="257183"/>
                  </a:lnTo>
                  <a:lnTo>
                    <a:pt x="800489" y="300065"/>
                  </a:lnTo>
                  <a:lnTo>
                    <a:pt x="798208" y="342820"/>
                  </a:lnTo>
                  <a:lnTo>
                    <a:pt x="789676" y="384789"/>
                  </a:lnTo>
                  <a:lnTo>
                    <a:pt x="775026" y="425314"/>
                  </a:lnTo>
                  <a:lnTo>
                    <a:pt x="754393" y="463737"/>
                  </a:lnTo>
                  <a:lnTo>
                    <a:pt x="727911" y="499400"/>
                  </a:lnTo>
                  <a:lnTo>
                    <a:pt x="695714" y="531643"/>
                  </a:lnTo>
                  <a:lnTo>
                    <a:pt x="657936" y="559809"/>
                  </a:lnTo>
                  <a:lnTo>
                    <a:pt x="615275" y="582830"/>
                  </a:lnTo>
                  <a:lnTo>
                    <a:pt x="570216" y="599310"/>
                  </a:lnTo>
                  <a:lnTo>
                    <a:pt x="523551" y="609249"/>
                  </a:lnTo>
                  <a:lnTo>
                    <a:pt x="476078" y="612641"/>
                  </a:lnTo>
                  <a:lnTo>
                    <a:pt x="428590" y="609486"/>
                  </a:lnTo>
                  <a:lnTo>
                    <a:pt x="381883" y="599779"/>
                  </a:lnTo>
                  <a:lnTo>
                    <a:pt x="336752" y="583517"/>
                  </a:lnTo>
                  <a:lnTo>
                    <a:pt x="293992" y="560698"/>
                  </a:lnTo>
                  <a:lnTo>
                    <a:pt x="0" y="75615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32001" y="4716144"/>
              <a:ext cx="402335" cy="30480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6832092" y="2923032"/>
            <a:ext cx="1605280" cy="1330960"/>
            <a:chOff x="6832092" y="2923032"/>
            <a:chExt cx="1605280" cy="1330960"/>
          </a:xfrm>
        </p:grpSpPr>
        <p:sp>
          <p:nvSpPr>
            <p:cNvPr id="67" name="object 67"/>
            <p:cNvSpPr/>
            <p:nvPr/>
          </p:nvSpPr>
          <p:spPr>
            <a:xfrm>
              <a:off x="6835140" y="2926080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1598676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1598676" y="1324356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35140" y="2926080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0" y="1324356"/>
                  </a:moveTo>
                  <a:lnTo>
                    <a:pt x="1598676" y="1324356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74738" y="3177794"/>
              <a:ext cx="1110996" cy="27432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23862" y="3452114"/>
              <a:ext cx="1408176" cy="27431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2150" y="3726434"/>
              <a:ext cx="1317371" cy="274319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93835" y="2919983"/>
            <a:ext cx="1605280" cy="1329055"/>
            <a:chOff x="8593835" y="2919983"/>
            <a:chExt cx="1605280" cy="1329055"/>
          </a:xfrm>
        </p:grpSpPr>
        <p:sp>
          <p:nvSpPr>
            <p:cNvPr id="73" name="object 73"/>
            <p:cNvSpPr/>
            <p:nvPr/>
          </p:nvSpPr>
          <p:spPr>
            <a:xfrm>
              <a:off x="8596883" y="2923031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1598676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1598676" y="1322832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596883" y="2923031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0" y="1322832"/>
                  </a:moveTo>
                  <a:lnTo>
                    <a:pt x="1598676" y="1322832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835897" y="3036442"/>
              <a:ext cx="1306195" cy="27432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89821" y="3310762"/>
              <a:ext cx="977392" cy="2743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088881" y="3584778"/>
              <a:ext cx="796544" cy="27462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70593" y="3859656"/>
              <a:ext cx="780897" cy="27431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2822448" y="2898648"/>
            <a:ext cx="2057400" cy="1329055"/>
            <a:chOff x="2822448" y="2898648"/>
            <a:chExt cx="2057400" cy="1329055"/>
          </a:xfrm>
        </p:grpSpPr>
        <p:sp>
          <p:nvSpPr>
            <p:cNvPr id="80" name="object 80"/>
            <p:cNvSpPr/>
            <p:nvPr/>
          </p:nvSpPr>
          <p:spPr>
            <a:xfrm>
              <a:off x="2825496" y="2901696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2051304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051304" y="13228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825496" y="2901696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0" y="1322831"/>
                  </a:moveTo>
                  <a:lnTo>
                    <a:pt x="2051304" y="1322831"/>
                  </a:lnTo>
                  <a:lnTo>
                    <a:pt x="2051304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88487" y="3014726"/>
              <a:ext cx="1116139" cy="27432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27299" y="3288741"/>
              <a:ext cx="1835277" cy="27462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065399" y="3563747"/>
              <a:ext cx="1756918" cy="27431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15335" y="3838067"/>
              <a:ext cx="1205293" cy="274319"/>
            </a:xfrm>
            <a:prstGeom prst="rect">
              <a:avLst/>
            </a:prstGeom>
          </p:spPr>
        </p:pic>
      </p:grpSp>
      <p:sp>
        <p:nvSpPr>
          <p:cNvPr id="86" name="object 86"/>
          <p:cNvSpPr/>
          <p:nvPr/>
        </p:nvSpPr>
        <p:spPr>
          <a:xfrm>
            <a:off x="10405871" y="2909316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79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10405871" y="2909316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49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0669523" y="3209544"/>
            <a:ext cx="1266825" cy="913130"/>
            <a:chOff x="10669523" y="3209544"/>
            <a:chExt cx="1266825" cy="913130"/>
          </a:xfrm>
        </p:grpSpPr>
        <p:pic>
          <p:nvPicPr>
            <p:cNvPr id="8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63299" y="3209544"/>
              <a:ext cx="615315" cy="27432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9523" y="3573780"/>
              <a:ext cx="1266609" cy="27432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55451" y="3848100"/>
              <a:ext cx="799452" cy="27431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6832092" y="4445508"/>
            <a:ext cx="1663064" cy="1330960"/>
            <a:chOff x="6832092" y="4445508"/>
            <a:chExt cx="1663064" cy="1330960"/>
          </a:xfrm>
        </p:grpSpPr>
        <p:sp>
          <p:nvSpPr>
            <p:cNvPr id="93" name="object 93"/>
            <p:cNvSpPr/>
            <p:nvPr/>
          </p:nvSpPr>
          <p:spPr>
            <a:xfrm>
              <a:off x="6835140" y="4448556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1598676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1598676" y="1324356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835140" y="4448556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0" y="1324356"/>
                  </a:moveTo>
                  <a:lnTo>
                    <a:pt x="1598676" y="1324356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25386" y="4700651"/>
              <a:ext cx="1469390" cy="27431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5886" y="4974971"/>
              <a:ext cx="1038059" cy="27432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2150" y="5249291"/>
              <a:ext cx="1317371" cy="274319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8593835" y="4442459"/>
            <a:ext cx="1605280" cy="1329055"/>
            <a:chOff x="8593835" y="4442459"/>
            <a:chExt cx="1605280" cy="1329055"/>
          </a:xfrm>
        </p:grpSpPr>
        <p:sp>
          <p:nvSpPr>
            <p:cNvPr id="99" name="object 99"/>
            <p:cNvSpPr/>
            <p:nvPr/>
          </p:nvSpPr>
          <p:spPr>
            <a:xfrm>
              <a:off x="8596883" y="4445507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159867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1598676" y="1322831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596883" y="4445507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0" y="1322831"/>
                  </a:moveTo>
                  <a:lnTo>
                    <a:pt x="1598676" y="132283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835897" y="4559172"/>
              <a:ext cx="1306195" cy="27431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89821" y="4833492"/>
              <a:ext cx="977392" cy="27431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088881" y="5107508"/>
              <a:ext cx="796544" cy="27462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70593" y="5382463"/>
              <a:ext cx="780897" cy="274319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2822448" y="4421123"/>
            <a:ext cx="2057400" cy="1329055"/>
            <a:chOff x="2822448" y="4421123"/>
            <a:chExt cx="2057400" cy="1329055"/>
          </a:xfrm>
        </p:grpSpPr>
        <p:sp>
          <p:nvSpPr>
            <p:cNvPr id="106" name="object 106"/>
            <p:cNvSpPr/>
            <p:nvPr/>
          </p:nvSpPr>
          <p:spPr>
            <a:xfrm>
              <a:off x="2825496" y="4424171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2051304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051304" y="13228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825496" y="4424171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0" y="1322831"/>
                  </a:moveTo>
                  <a:lnTo>
                    <a:pt x="2051304" y="1322831"/>
                  </a:lnTo>
                  <a:lnTo>
                    <a:pt x="2051304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388487" y="4537582"/>
              <a:ext cx="1116139" cy="27431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27299" y="4811598"/>
              <a:ext cx="1835277" cy="27462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20263" y="5086476"/>
              <a:ext cx="1646174" cy="27432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25775" y="5360822"/>
              <a:ext cx="1777492" cy="274320"/>
            </a:xfrm>
            <a:prstGeom prst="rect">
              <a:avLst/>
            </a:prstGeom>
          </p:spPr>
        </p:pic>
      </p:grpSp>
      <p:sp>
        <p:nvSpPr>
          <p:cNvPr id="112" name="object 112"/>
          <p:cNvSpPr/>
          <p:nvPr/>
        </p:nvSpPr>
        <p:spPr>
          <a:xfrm>
            <a:off x="10405871" y="4431791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79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10405871" y="4431791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49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709147" y="4732273"/>
            <a:ext cx="1180465" cy="913130"/>
            <a:chOff x="10709147" y="4732273"/>
            <a:chExt cx="1180465" cy="913130"/>
          </a:xfrm>
        </p:grpSpPr>
        <p:pic>
          <p:nvPicPr>
            <p:cNvPr id="115" name="object 11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113007" y="4732273"/>
              <a:ext cx="716889" cy="274319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709147" y="5096509"/>
              <a:ext cx="1180249" cy="27431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997183" y="5370880"/>
              <a:ext cx="556768" cy="274320"/>
            </a:xfrm>
            <a:prstGeom prst="rect">
              <a:avLst/>
            </a:prstGeom>
          </p:spPr>
        </p:pic>
      </p:grpSp>
      <p:sp>
        <p:nvSpPr>
          <p:cNvPr id="118" name="object 118"/>
          <p:cNvSpPr/>
          <p:nvPr/>
        </p:nvSpPr>
        <p:spPr>
          <a:xfrm>
            <a:off x="5102352" y="3358896"/>
            <a:ext cx="1507490" cy="407034"/>
          </a:xfrm>
          <a:custGeom>
            <a:avLst/>
            <a:gdLst/>
            <a:ahLst/>
            <a:cxnLst/>
            <a:rect l="l" t="t" r="r" b="b"/>
            <a:pathLst>
              <a:path w="1507490" h="407035">
                <a:moveTo>
                  <a:pt x="1303782" y="0"/>
                </a:moveTo>
                <a:lnTo>
                  <a:pt x="1303782" y="101726"/>
                </a:lnTo>
                <a:lnTo>
                  <a:pt x="0" y="101726"/>
                </a:lnTo>
                <a:lnTo>
                  <a:pt x="0" y="305180"/>
                </a:lnTo>
                <a:lnTo>
                  <a:pt x="1303782" y="305180"/>
                </a:lnTo>
                <a:lnTo>
                  <a:pt x="1303782" y="406907"/>
                </a:lnTo>
                <a:lnTo>
                  <a:pt x="1507236" y="203453"/>
                </a:lnTo>
                <a:lnTo>
                  <a:pt x="130378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077967" y="4881371"/>
            <a:ext cx="1507490" cy="407034"/>
          </a:xfrm>
          <a:custGeom>
            <a:avLst/>
            <a:gdLst/>
            <a:ahLst/>
            <a:cxnLst/>
            <a:rect l="l" t="t" r="r" b="b"/>
            <a:pathLst>
              <a:path w="1507490" h="407035">
                <a:moveTo>
                  <a:pt x="1303782" y="0"/>
                </a:moveTo>
                <a:lnTo>
                  <a:pt x="1303782" y="101726"/>
                </a:lnTo>
                <a:lnTo>
                  <a:pt x="0" y="101726"/>
                </a:lnTo>
                <a:lnTo>
                  <a:pt x="0" y="305180"/>
                </a:lnTo>
                <a:lnTo>
                  <a:pt x="1303782" y="305180"/>
                </a:lnTo>
                <a:lnTo>
                  <a:pt x="1303782" y="406907"/>
                </a:lnTo>
                <a:lnTo>
                  <a:pt x="1507236" y="203453"/>
                </a:lnTo>
                <a:lnTo>
                  <a:pt x="130378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1779" y="1407012"/>
            <a:ext cx="855090" cy="10028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21" y="1953955"/>
            <a:ext cx="902710" cy="969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178" y="3232918"/>
            <a:ext cx="987111" cy="1066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662" y="2941143"/>
            <a:ext cx="859237" cy="9705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0234" y="1611757"/>
            <a:ext cx="26164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9094" y="1651126"/>
            <a:ext cx="111295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2777" y="1651126"/>
            <a:ext cx="85404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61536" y="2222245"/>
            <a:ext cx="2343023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50234" y="2773045"/>
            <a:ext cx="2137410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33920" y="2222245"/>
            <a:ext cx="108991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33920" y="2811145"/>
            <a:ext cx="2330957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81565" y="2222245"/>
            <a:ext cx="358901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981565" y="2773045"/>
            <a:ext cx="498348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385185" y="1601977"/>
            <a:ext cx="7670800" cy="2680970"/>
          </a:xfrm>
          <a:custGeom>
            <a:avLst/>
            <a:gdLst/>
            <a:ahLst/>
            <a:cxnLst/>
            <a:rect l="l" t="t" r="r" b="b"/>
            <a:pathLst>
              <a:path w="7670800" h="2680970">
                <a:moveTo>
                  <a:pt x="7670292" y="520192"/>
                </a:moveTo>
                <a:lnTo>
                  <a:pt x="7670165" y="519049"/>
                </a:lnTo>
                <a:lnTo>
                  <a:pt x="7664958" y="513842"/>
                </a:lnTo>
                <a:lnTo>
                  <a:pt x="7639939" y="513842"/>
                </a:lnTo>
                <a:lnTo>
                  <a:pt x="7631303" y="514731"/>
                </a:lnTo>
                <a:lnTo>
                  <a:pt x="7618222" y="514731"/>
                </a:lnTo>
                <a:lnTo>
                  <a:pt x="7597140" y="516509"/>
                </a:lnTo>
                <a:lnTo>
                  <a:pt x="7535926" y="516509"/>
                </a:lnTo>
                <a:lnTo>
                  <a:pt x="7515606" y="518287"/>
                </a:lnTo>
                <a:lnTo>
                  <a:pt x="7468235" y="518287"/>
                </a:lnTo>
                <a:lnTo>
                  <a:pt x="7419213" y="519303"/>
                </a:lnTo>
                <a:lnTo>
                  <a:pt x="7154418" y="519938"/>
                </a:lnTo>
                <a:lnTo>
                  <a:pt x="6985889" y="520065"/>
                </a:lnTo>
                <a:lnTo>
                  <a:pt x="6924040" y="520192"/>
                </a:lnTo>
                <a:lnTo>
                  <a:pt x="6021832" y="520192"/>
                </a:lnTo>
                <a:lnTo>
                  <a:pt x="6022594" y="318008"/>
                </a:lnTo>
                <a:lnTo>
                  <a:pt x="6023610" y="284861"/>
                </a:lnTo>
                <a:lnTo>
                  <a:pt x="6024626" y="252476"/>
                </a:lnTo>
                <a:lnTo>
                  <a:pt x="6025642" y="221107"/>
                </a:lnTo>
                <a:lnTo>
                  <a:pt x="6026658" y="185928"/>
                </a:lnTo>
                <a:lnTo>
                  <a:pt x="6026658" y="5588"/>
                </a:lnTo>
                <a:lnTo>
                  <a:pt x="6021070" y="0"/>
                </a:lnTo>
                <a:lnTo>
                  <a:pt x="6007481" y="0"/>
                </a:lnTo>
                <a:lnTo>
                  <a:pt x="6001893" y="5588"/>
                </a:lnTo>
                <a:lnTo>
                  <a:pt x="6001893" y="185928"/>
                </a:lnTo>
                <a:lnTo>
                  <a:pt x="6002909" y="221234"/>
                </a:lnTo>
                <a:lnTo>
                  <a:pt x="6003925" y="252476"/>
                </a:lnTo>
                <a:lnTo>
                  <a:pt x="6004941" y="284861"/>
                </a:lnTo>
                <a:lnTo>
                  <a:pt x="6005957" y="318262"/>
                </a:lnTo>
                <a:lnTo>
                  <a:pt x="6006706" y="520192"/>
                </a:lnTo>
                <a:lnTo>
                  <a:pt x="3007042" y="520192"/>
                </a:lnTo>
                <a:lnTo>
                  <a:pt x="3007106" y="506730"/>
                </a:lnTo>
                <a:lnTo>
                  <a:pt x="3007233" y="439674"/>
                </a:lnTo>
                <a:lnTo>
                  <a:pt x="3007995" y="405638"/>
                </a:lnTo>
                <a:lnTo>
                  <a:pt x="3009900" y="305689"/>
                </a:lnTo>
                <a:lnTo>
                  <a:pt x="3010662" y="273939"/>
                </a:lnTo>
                <a:lnTo>
                  <a:pt x="3011297" y="240538"/>
                </a:lnTo>
                <a:lnTo>
                  <a:pt x="3011297" y="206375"/>
                </a:lnTo>
                <a:lnTo>
                  <a:pt x="3010916" y="174498"/>
                </a:lnTo>
                <a:lnTo>
                  <a:pt x="3011297" y="145034"/>
                </a:lnTo>
                <a:lnTo>
                  <a:pt x="3011297" y="120142"/>
                </a:lnTo>
                <a:lnTo>
                  <a:pt x="3011309" y="119634"/>
                </a:lnTo>
                <a:lnTo>
                  <a:pt x="3012414" y="90678"/>
                </a:lnTo>
                <a:lnTo>
                  <a:pt x="3012440" y="90297"/>
                </a:lnTo>
                <a:lnTo>
                  <a:pt x="3012313" y="90678"/>
                </a:lnTo>
                <a:lnTo>
                  <a:pt x="3013646" y="71501"/>
                </a:lnTo>
                <a:lnTo>
                  <a:pt x="3013760" y="70002"/>
                </a:lnTo>
                <a:lnTo>
                  <a:pt x="3014053" y="68961"/>
                </a:lnTo>
                <a:lnTo>
                  <a:pt x="3016631" y="60071"/>
                </a:lnTo>
                <a:lnTo>
                  <a:pt x="3018409" y="53467"/>
                </a:lnTo>
                <a:lnTo>
                  <a:pt x="3014599" y="46609"/>
                </a:lnTo>
                <a:lnTo>
                  <a:pt x="3007995" y="44831"/>
                </a:lnTo>
                <a:lnTo>
                  <a:pt x="3001518" y="42926"/>
                </a:lnTo>
                <a:lnTo>
                  <a:pt x="2987675" y="89027"/>
                </a:lnTo>
                <a:lnTo>
                  <a:pt x="2987624" y="90678"/>
                </a:lnTo>
                <a:lnTo>
                  <a:pt x="2986532" y="119253"/>
                </a:lnTo>
                <a:lnTo>
                  <a:pt x="2986519" y="144907"/>
                </a:lnTo>
                <a:lnTo>
                  <a:pt x="2986519" y="145034"/>
                </a:lnTo>
                <a:lnTo>
                  <a:pt x="2986151" y="174498"/>
                </a:lnTo>
                <a:lnTo>
                  <a:pt x="2986532" y="206629"/>
                </a:lnTo>
                <a:lnTo>
                  <a:pt x="2986532" y="240538"/>
                </a:lnTo>
                <a:lnTo>
                  <a:pt x="2987294" y="274066"/>
                </a:lnTo>
                <a:lnTo>
                  <a:pt x="2989199" y="371475"/>
                </a:lnTo>
                <a:lnTo>
                  <a:pt x="2989961" y="405638"/>
                </a:lnTo>
                <a:lnTo>
                  <a:pt x="2990596" y="439928"/>
                </a:lnTo>
                <a:lnTo>
                  <a:pt x="2990723" y="506730"/>
                </a:lnTo>
                <a:lnTo>
                  <a:pt x="2990773" y="520192"/>
                </a:lnTo>
                <a:lnTo>
                  <a:pt x="2833751" y="520192"/>
                </a:lnTo>
                <a:lnTo>
                  <a:pt x="2696845" y="519938"/>
                </a:lnTo>
                <a:lnTo>
                  <a:pt x="2594991" y="519811"/>
                </a:lnTo>
                <a:lnTo>
                  <a:pt x="2527681" y="519684"/>
                </a:lnTo>
                <a:lnTo>
                  <a:pt x="2427224" y="519557"/>
                </a:lnTo>
                <a:lnTo>
                  <a:pt x="2360676" y="519430"/>
                </a:lnTo>
                <a:lnTo>
                  <a:pt x="1772031" y="519303"/>
                </a:lnTo>
                <a:lnTo>
                  <a:pt x="1633474" y="519176"/>
                </a:lnTo>
                <a:lnTo>
                  <a:pt x="1461770" y="519049"/>
                </a:lnTo>
                <a:lnTo>
                  <a:pt x="953770" y="518922"/>
                </a:lnTo>
                <a:lnTo>
                  <a:pt x="886460" y="518795"/>
                </a:lnTo>
                <a:lnTo>
                  <a:pt x="726313" y="518287"/>
                </a:lnTo>
                <a:lnTo>
                  <a:pt x="523240" y="517779"/>
                </a:lnTo>
                <a:lnTo>
                  <a:pt x="399415" y="517525"/>
                </a:lnTo>
                <a:lnTo>
                  <a:pt x="366141" y="517398"/>
                </a:lnTo>
                <a:lnTo>
                  <a:pt x="219710" y="513334"/>
                </a:lnTo>
                <a:lnTo>
                  <a:pt x="5588" y="513334"/>
                </a:lnTo>
                <a:lnTo>
                  <a:pt x="127" y="518795"/>
                </a:lnTo>
                <a:lnTo>
                  <a:pt x="0" y="532638"/>
                </a:lnTo>
                <a:lnTo>
                  <a:pt x="5588" y="538099"/>
                </a:lnTo>
                <a:lnTo>
                  <a:pt x="219710" y="538099"/>
                </a:lnTo>
                <a:lnTo>
                  <a:pt x="366141" y="534035"/>
                </a:lnTo>
                <a:lnTo>
                  <a:pt x="399415" y="534035"/>
                </a:lnTo>
                <a:lnTo>
                  <a:pt x="660400" y="533527"/>
                </a:lnTo>
                <a:lnTo>
                  <a:pt x="822071" y="533019"/>
                </a:lnTo>
                <a:lnTo>
                  <a:pt x="1393317" y="532638"/>
                </a:lnTo>
                <a:lnTo>
                  <a:pt x="1668018" y="532384"/>
                </a:lnTo>
                <a:lnTo>
                  <a:pt x="2292223" y="532257"/>
                </a:lnTo>
                <a:lnTo>
                  <a:pt x="2360676" y="532130"/>
                </a:lnTo>
                <a:lnTo>
                  <a:pt x="2460371" y="532003"/>
                </a:lnTo>
                <a:lnTo>
                  <a:pt x="2527681" y="531876"/>
                </a:lnTo>
                <a:lnTo>
                  <a:pt x="2628900" y="531749"/>
                </a:lnTo>
                <a:lnTo>
                  <a:pt x="2765298" y="531495"/>
                </a:lnTo>
                <a:lnTo>
                  <a:pt x="2990812" y="531495"/>
                </a:lnTo>
                <a:lnTo>
                  <a:pt x="2991104" y="605282"/>
                </a:lnTo>
                <a:lnTo>
                  <a:pt x="2991104" y="639191"/>
                </a:lnTo>
                <a:lnTo>
                  <a:pt x="2991485" y="740029"/>
                </a:lnTo>
                <a:lnTo>
                  <a:pt x="2991612" y="806577"/>
                </a:lnTo>
                <a:lnTo>
                  <a:pt x="2992120" y="942340"/>
                </a:lnTo>
                <a:lnTo>
                  <a:pt x="2992120" y="1241044"/>
                </a:lnTo>
                <a:lnTo>
                  <a:pt x="2992247" y="1273810"/>
                </a:lnTo>
                <a:lnTo>
                  <a:pt x="2992374" y="1375664"/>
                </a:lnTo>
                <a:lnTo>
                  <a:pt x="2992501" y="2075561"/>
                </a:lnTo>
                <a:lnTo>
                  <a:pt x="2993136" y="2233295"/>
                </a:lnTo>
                <a:lnTo>
                  <a:pt x="2993136" y="2324608"/>
                </a:lnTo>
                <a:lnTo>
                  <a:pt x="2993123" y="2324735"/>
                </a:lnTo>
                <a:lnTo>
                  <a:pt x="2992882" y="2354453"/>
                </a:lnTo>
                <a:lnTo>
                  <a:pt x="2992755" y="2385441"/>
                </a:lnTo>
                <a:lnTo>
                  <a:pt x="2992501" y="2416810"/>
                </a:lnTo>
                <a:lnTo>
                  <a:pt x="2992501" y="2499106"/>
                </a:lnTo>
                <a:lnTo>
                  <a:pt x="2992488" y="2499233"/>
                </a:lnTo>
                <a:lnTo>
                  <a:pt x="2991993" y="2522855"/>
                </a:lnTo>
                <a:lnTo>
                  <a:pt x="2991358" y="2547747"/>
                </a:lnTo>
                <a:lnTo>
                  <a:pt x="2991358" y="2570480"/>
                </a:lnTo>
                <a:lnTo>
                  <a:pt x="2991345" y="2570607"/>
                </a:lnTo>
                <a:lnTo>
                  <a:pt x="2990977" y="2601341"/>
                </a:lnTo>
                <a:lnTo>
                  <a:pt x="2990469" y="2622423"/>
                </a:lnTo>
                <a:lnTo>
                  <a:pt x="2990456" y="2622550"/>
                </a:lnTo>
                <a:lnTo>
                  <a:pt x="2990088" y="2633218"/>
                </a:lnTo>
                <a:lnTo>
                  <a:pt x="2990088" y="2632837"/>
                </a:lnTo>
                <a:lnTo>
                  <a:pt x="2990050" y="2633218"/>
                </a:lnTo>
                <a:lnTo>
                  <a:pt x="2989580" y="2638552"/>
                </a:lnTo>
                <a:lnTo>
                  <a:pt x="2989326" y="2642108"/>
                </a:lnTo>
                <a:lnTo>
                  <a:pt x="2991104" y="2645410"/>
                </a:lnTo>
                <a:lnTo>
                  <a:pt x="2994025" y="2647315"/>
                </a:lnTo>
                <a:lnTo>
                  <a:pt x="2997073" y="2649093"/>
                </a:lnTo>
                <a:lnTo>
                  <a:pt x="3000756" y="2649093"/>
                </a:lnTo>
                <a:lnTo>
                  <a:pt x="3003804" y="2647315"/>
                </a:lnTo>
                <a:lnTo>
                  <a:pt x="3006852" y="2645410"/>
                </a:lnTo>
                <a:lnTo>
                  <a:pt x="3008503" y="2642108"/>
                </a:lnTo>
                <a:lnTo>
                  <a:pt x="3008249" y="2638552"/>
                </a:lnTo>
                <a:lnTo>
                  <a:pt x="3007766" y="2633218"/>
                </a:lnTo>
                <a:lnTo>
                  <a:pt x="3007804" y="2633027"/>
                </a:lnTo>
                <a:lnTo>
                  <a:pt x="3007868" y="2633218"/>
                </a:lnTo>
                <a:lnTo>
                  <a:pt x="3007842" y="2632837"/>
                </a:lnTo>
                <a:lnTo>
                  <a:pt x="3007360" y="2622550"/>
                </a:lnTo>
                <a:lnTo>
                  <a:pt x="3006979" y="2601341"/>
                </a:lnTo>
                <a:lnTo>
                  <a:pt x="3006471" y="2570607"/>
                </a:lnTo>
                <a:lnTo>
                  <a:pt x="3006471" y="2547747"/>
                </a:lnTo>
                <a:lnTo>
                  <a:pt x="3005963" y="2522855"/>
                </a:lnTo>
                <a:lnTo>
                  <a:pt x="3005328" y="2499233"/>
                </a:lnTo>
                <a:lnTo>
                  <a:pt x="3005201" y="2385441"/>
                </a:lnTo>
                <a:lnTo>
                  <a:pt x="3004947" y="2354580"/>
                </a:lnTo>
                <a:lnTo>
                  <a:pt x="3004820" y="2324735"/>
                </a:lnTo>
                <a:lnTo>
                  <a:pt x="3004820" y="2233295"/>
                </a:lnTo>
                <a:lnTo>
                  <a:pt x="3005455" y="2075561"/>
                </a:lnTo>
                <a:lnTo>
                  <a:pt x="3005582" y="1307338"/>
                </a:lnTo>
                <a:lnTo>
                  <a:pt x="3005709" y="1273810"/>
                </a:lnTo>
                <a:lnTo>
                  <a:pt x="3005709" y="942340"/>
                </a:lnTo>
                <a:lnTo>
                  <a:pt x="3005709" y="942213"/>
                </a:lnTo>
                <a:lnTo>
                  <a:pt x="3006344" y="773049"/>
                </a:lnTo>
                <a:lnTo>
                  <a:pt x="3006471" y="707263"/>
                </a:lnTo>
                <a:lnTo>
                  <a:pt x="3006725" y="639191"/>
                </a:lnTo>
                <a:lnTo>
                  <a:pt x="3006852" y="572262"/>
                </a:lnTo>
                <a:lnTo>
                  <a:pt x="3007004" y="531495"/>
                </a:lnTo>
                <a:lnTo>
                  <a:pt x="6006744" y="531418"/>
                </a:lnTo>
                <a:lnTo>
                  <a:pt x="6006973" y="589153"/>
                </a:lnTo>
                <a:lnTo>
                  <a:pt x="6007227" y="622300"/>
                </a:lnTo>
                <a:lnTo>
                  <a:pt x="6007481" y="689229"/>
                </a:lnTo>
                <a:lnTo>
                  <a:pt x="6007608" y="977519"/>
                </a:lnTo>
                <a:lnTo>
                  <a:pt x="6007735" y="1048893"/>
                </a:lnTo>
                <a:lnTo>
                  <a:pt x="6007862" y="1393698"/>
                </a:lnTo>
                <a:lnTo>
                  <a:pt x="6008611" y="1582788"/>
                </a:lnTo>
                <a:lnTo>
                  <a:pt x="6008497" y="1852676"/>
                </a:lnTo>
                <a:lnTo>
                  <a:pt x="6008370" y="2035937"/>
                </a:lnTo>
                <a:lnTo>
                  <a:pt x="6007862" y="2152523"/>
                </a:lnTo>
                <a:lnTo>
                  <a:pt x="6007862" y="2205482"/>
                </a:lnTo>
                <a:lnTo>
                  <a:pt x="6007481" y="2231390"/>
                </a:lnTo>
                <a:lnTo>
                  <a:pt x="6007227" y="2255774"/>
                </a:lnTo>
                <a:lnTo>
                  <a:pt x="6006846" y="2281428"/>
                </a:lnTo>
                <a:lnTo>
                  <a:pt x="6006846" y="2330577"/>
                </a:lnTo>
                <a:lnTo>
                  <a:pt x="6006833" y="2330831"/>
                </a:lnTo>
                <a:lnTo>
                  <a:pt x="6006084" y="2353437"/>
                </a:lnTo>
                <a:lnTo>
                  <a:pt x="6006071" y="2353564"/>
                </a:lnTo>
                <a:lnTo>
                  <a:pt x="6005195" y="2372487"/>
                </a:lnTo>
                <a:lnTo>
                  <a:pt x="6005195" y="2389632"/>
                </a:lnTo>
                <a:lnTo>
                  <a:pt x="6005157" y="2390140"/>
                </a:lnTo>
                <a:lnTo>
                  <a:pt x="6003671" y="2414397"/>
                </a:lnTo>
                <a:lnTo>
                  <a:pt x="6003671" y="2431542"/>
                </a:lnTo>
                <a:lnTo>
                  <a:pt x="6003607" y="2432304"/>
                </a:lnTo>
                <a:lnTo>
                  <a:pt x="6002528" y="2447671"/>
                </a:lnTo>
                <a:lnTo>
                  <a:pt x="6002528" y="2460752"/>
                </a:lnTo>
                <a:lnTo>
                  <a:pt x="6002502" y="2461133"/>
                </a:lnTo>
                <a:lnTo>
                  <a:pt x="6001893" y="2477262"/>
                </a:lnTo>
                <a:lnTo>
                  <a:pt x="6001893" y="2675255"/>
                </a:lnTo>
                <a:lnTo>
                  <a:pt x="6007481" y="2680843"/>
                </a:lnTo>
                <a:lnTo>
                  <a:pt x="6021070" y="2680843"/>
                </a:lnTo>
                <a:lnTo>
                  <a:pt x="6026658" y="2675255"/>
                </a:lnTo>
                <a:lnTo>
                  <a:pt x="6026658" y="2477262"/>
                </a:lnTo>
                <a:lnTo>
                  <a:pt x="6026150" y="2461133"/>
                </a:lnTo>
                <a:lnTo>
                  <a:pt x="6026023" y="2447671"/>
                </a:lnTo>
                <a:lnTo>
                  <a:pt x="6024931" y="2432304"/>
                </a:lnTo>
                <a:lnTo>
                  <a:pt x="6024956" y="2432024"/>
                </a:lnTo>
                <a:lnTo>
                  <a:pt x="6025007" y="2432304"/>
                </a:lnTo>
                <a:lnTo>
                  <a:pt x="6025007" y="2431542"/>
                </a:lnTo>
                <a:lnTo>
                  <a:pt x="6024880" y="2414397"/>
                </a:lnTo>
                <a:lnTo>
                  <a:pt x="6023381" y="2390140"/>
                </a:lnTo>
                <a:lnTo>
                  <a:pt x="6023419" y="2389924"/>
                </a:lnTo>
                <a:lnTo>
                  <a:pt x="6023483" y="2390140"/>
                </a:lnTo>
                <a:lnTo>
                  <a:pt x="6023483" y="2389632"/>
                </a:lnTo>
                <a:lnTo>
                  <a:pt x="6023483" y="2372487"/>
                </a:lnTo>
                <a:lnTo>
                  <a:pt x="6022594" y="2353564"/>
                </a:lnTo>
                <a:lnTo>
                  <a:pt x="6021705" y="2330831"/>
                </a:lnTo>
                <a:lnTo>
                  <a:pt x="6021705" y="2281428"/>
                </a:lnTo>
                <a:lnTo>
                  <a:pt x="6021324" y="2255774"/>
                </a:lnTo>
                <a:lnTo>
                  <a:pt x="6021070" y="2231390"/>
                </a:lnTo>
                <a:lnTo>
                  <a:pt x="6020689" y="2205482"/>
                </a:lnTo>
                <a:lnTo>
                  <a:pt x="6020689" y="2152523"/>
                </a:lnTo>
                <a:lnTo>
                  <a:pt x="6020181" y="2035937"/>
                </a:lnTo>
                <a:lnTo>
                  <a:pt x="6020054" y="1852676"/>
                </a:lnTo>
                <a:lnTo>
                  <a:pt x="6019927" y="1817370"/>
                </a:lnTo>
                <a:lnTo>
                  <a:pt x="6019927" y="1582801"/>
                </a:lnTo>
                <a:lnTo>
                  <a:pt x="6019927" y="1582674"/>
                </a:lnTo>
                <a:lnTo>
                  <a:pt x="6020562" y="1425829"/>
                </a:lnTo>
                <a:lnTo>
                  <a:pt x="6020816" y="1393698"/>
                </a:lnTo>
                <a:lnTo>
                  <a:pt x="6021070" y="689229"/>
                </a:lnTo>
                <a:lnTo>
                  <a:pt x="6021324" y="655447"/>
                </a:lnTo>
                <a:lnTo>
                  <a:pt x="6021781" y="531418"/>
                </a:lnTo>
                <a:lnTo>
                  <a:pt x="6928282" y="531393"/>
                </a:lnTo>
                <a:lnTo>
                  <a:pt x="6952107" y="531495"/>
                </a:lnTo>
                <a:lnTo>
                  <a:pt x="7052183" y="531622"/>
                </a:lnTo>
                <a:lnTo>
                  <a:pt x="7244334" y="532257"/>
                </a:lnTo>
                <a:lnTo>
                  <a:pt x="7419213" y="532257"/>
                </a:lnTo>
                <a:lnTo>
                  <a:pt x="7468235" y="533273"/>
                </a:lnTo>
                <a:lnTo>
                  <a:pt x="7515606" y="533273"/>
                </a:lnTo>
                <a:lnTo>
                  <a:pt x="7535926" y="535051"/>
                </a:lnTo>
                <a:lnTo>
                  <a:pt x="7597140" y="535051"/>
                </a:lnTo>
                <a:lnTo>
                  <a:pt x="7618222" y="536702"/>
                </a:lnTo>
                <a:lnTo>
                  <a:pt x="7619111" y="536829"/>
                </a:lnTo>
                <a:lnTo>
                  <a:pt x="7632446" y="536829"/>
                </a:lnTo>
                <a:lnTo>
                  <a:pt x="7641082" y="537718"/>
                </a:lnTo>
                <a:lnTo>
                  <a:pt x="7664958" y="537718"/>
                </a:lnTo>
                <a:lnTo>
                  <a:pt x="7665974" y="536702"/>
                </a:lnTo>
                <a:lnTo>
                  <a:pt x="7670165" y="532511"/>
                </a:lnTo>
                <a:lnTo>
                  <a:pt x="7670292" y="531368"/>
                </a:lnTo>
                <a:lnTo>
                  <a:pt x="7670292" y="52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181127" y="2929116"/>
            <a:ext cx="675640" cy="537210"/>
            <a:chOff x="1181127" y="2929116"/>
            <a:chExt cx="675640" cy="537210"/>
          </a:xfrm>
        </p:grpSpPr>
        <p:sp>
          <p:nvSpPr>
            <p:cNvPr id="18" name="object 18"/>
            <p:cNvSpPr/>
            <p:nvPr/>
          </p:nvSpPr>
          <p:spPr>
            <a:xfrm>
              <a:off x="1194081" y="2942070"/>
              <a:ext cx="649605" cy="511175"/>
            </a:xfrm>
            <a:custGeom>
              <a:avLst/>
              <a:gdLst/>
              <a:ahLst/>
              <a:cxnLst/>
              <a:rect l="l" t="t" r="r" b="b"/>
              <a:pathLst>
                <a:path w="649605" h="511175">
                  <a:moveTo>
                    <a:pt x="318044" y="0"/>
                  </a:moveTo>
                  <a:lnTo>
                    <a:pt x="268453" y="2773"/>
                  </a:lnTo>
                  <a:lnTo>
                    <a:pt x="220174" y="9836"/>
                  </a:lnTo>
                  <a:lnTo>
                    <a:pt x="174138" y="21097"/>
                  </a:lnTo>
                  <a:lnTo>
                    <a:pt x="131276" y="36462"/>
                  </a:lnTo>
                  <a:lnTo>
                    <a:pt x="92519" y="55838"/>
                  </a:lnTo>
                  <a:lnTo>
                    <a:pt x="58798" y="79132"/>
                  </a:lnTo>
                  <a:lnTo>
                    <a:pt x="26641" y="112017"/>
                  </a:lnTo>
                  <a:lnTo>
                    <a:pt x="7148" y="146831"/>
                  </a:lnTo>
                  <a:lnTo>
                    <a:pt x="0" y="182537"/>
                  </a:lnTo>
                  <a:lnTo>
                    <a:pt x="4877" y="218101"/>
                  </a:lnTo>
                  <a:lnTo>
                    <a:pt x="21463" y="252487"/>
                  </a:lnTo>
                  <a:lnTo>
                    <a:pt x="49436" y="284657"/>
                  </a:lnTo>
                  <a:lnTo>
                    <a:pt x="88480" y="313578"/>
                  </a:lnTo>
                  <a:lnTo>
                    <a:pt x="138275" y="338212"/>
                  </a:lnTo>
                  <a:lnTo>
                    <a:pt x="71384" y="511059"/>
                  </a:lnTo>
                  <a:lnTo>
                    <a:pt x="251305" y="367041"/>
                  </a:lnTo>
                  <a:lnTo>
                    <a:pt x="306691" y="371576"/>
                  </a:lnTo>
                  <a:lnTo>
                    <a:pt x="361617" y="370648"/>
                  </a:lnTo>
                  <a:lnTo>
                    <a:pt x="414971" y="364501"/>
                  </a:lnTo>
                  <a:lnTo>
                    <a:pt x="465638" y="353381"/>
                  </a:lnTo>
                  <a:lnTo>
                    <a:pt x="512507" y="337531"/>
                  </a:lnTo>
                  <a:lnTo>
                    <a:pt x="554463" y="317195"/>
                  </a:lnTo>
                  <a:lnTo>
                    <a:pt x="590395" y="292619"/>
                  </a:lnTo>
                  <a:lnTo>
                    <a:pt x="622535" y="259776"/>
                  </a:lnTo>
                  <a:lnTo>
                    <a:pt x="642016" y="224993"/>
                  </a:lnTo>
                  <a:lnTo>
                    <a:pt x="649157" y="189309"/>
                  </a:lnTo>
                  <a:lnTo>
                    <a:pt x="644275" y="153760"/>
                  </a:lnTo>
                  <a:lnTo>
                    <a:pt x="627689" y="119384"/>
                  </a:lnTo>
                  <a:lnTo>
                    <a:pt x="599718" y="87218"/>
                  </a:lnTo>
                  <a:lnTo>
                    <a:pt x="560679" y="58299"/>
                  </a:lnTo>
                  <a:lnTo>
                    <a:pt x="510893" y="33666"/>
                  </a:lnTo>
                  <a:lnTo>
                    <a:pt x="465370" y="18349"/>
                  </a:lnTo>
                  <a:lnTo>
                    <a:pt x="417433" y="7695"/>
                  </a:lnTo>
                  <a:lnTo>
                    <a:pt x="368014" y="1609"/>
                  </a:lnTo>
                  <a:lnTo>
                    <a:pt x="318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94081" y="2942070"/>
              <a:ext cx="649605" cy="511175"/>
            </a:xfrm>
            <a:custGeom>
              <a:avLst/>
              <a:gdLst/>
              <a:ahLst/>
              <a:cxnLst/>
              <a:rect l="l" t="t" r="r" b="b"/>
              <a:pathLst>
                <a:path w="649605" h="511175">
                  <a:moveTo>
                    <a:pt x="71384" y="511059"/>
                  </a:moveTo>
                  <a:lnTo>
                    <a:pt x="138275" y="338212"/>
                  </a:lnTo>
                  <a:lnTo>
                    <a:pt x="88480" y="313578"/>
                  </a:lnTo>
                  <a:lnTo>
                    <a:pt x="49436" y="284657"/>
                  </a:lnTo>
                  <a:lnTo>
                    <a:pt x="21463" y="252487"/>
                  </a:lnTo>
                  <a:lnTo>
                    <a:pt x="4877" y="218101"/>
                  </a:lnTo>
                  <a:lnTo>
                    <a:pt x="0" y="182537"/>
                  </a:lnTo>
                  <a:lnTo>
                    <a:pt x="7148" y="146831"/>
                  </a:lnTo>
                  <a:lnTo>
                    <a:pt x="26641" y="112017"/>
                  </a:lnTo>
                  <a:lnTo>
                    <a:pt x="58798" y="79132"/>
                  </a:lnTo>
                  <a:lnTo>
                    <a:pt x="92519" y="55838"/>
                  </a:lnTo>
                  <a:lnTo>
                    <a:pt x="131276" y="36462"/>
                  </a:lnTo>
                  <a:lnTo>
                    <a:pt x="174138" y="21097"/>
                  </a:lnTo>
                  <a:lnTo>
                    <a:pt x="220174" y="9836"/>
                  </a:lnTo>
                  <a:lnTo>
                    <a:pt x="268453" y="2773"/>
                  </a:lnTo>
                  <a:lnTo>
                    <a:pt x="318044" y="0"/>
                  </a:lnTo>
                  <a:lnTo>
                    <a:pt x="368014" y="1609"/>
                  </a:lnTo>
                  <a:lnTo>
                    <a:pt x="417433" y="7695"/>
                  </a:lnTo>
                  <a:lnTo>
                    <a:pt x="465370" y="18349"/>
                  </a:lnTo>
                  <a:lnTo>
                    <a:pt x="510893" y="33666"/>
                  </a:lnTo>
                  <a:lnTo>
                    <a:pt x="560679" y="58299"/>
                  </a:lnTo>
                  <a:lnTo>
                    <a:pt x="599718" y="87218"/>
                  </a:lnTo>
                  <a:lnTo>
                    <a:pt x="627689" y="119384"/>
                  </a:lnTo>
                  <a:lnTo>
                    <a:pt x="644275" y="153760"/>
                  </a:lnTo>
                  <a:lnTo>
                    <a:pt x="649157" y="189309"/>
                  </a:lnTo>
                  <a:lnTo>
                    <a:pt x="642016" y="224993"/>
                  </a:lnTo>
                  <a:lnTo>
                    <a:pt x="622535" y="259776"/>
                  </a:lnTo>
                  <a:lnTo>
                    <a:pt x="590395" y="292619"/>
                  </a:lnTo>
                  <a:lnTo>
                    <a:pt x="554463" y="317195"/>
                  </a:lnTo>
                  <a:lnTo>
                    <a:pt x="512507" y="337531"/>
                  </a:lnTo>
                  <a:lnTo>
                    <a:pt x="465638" y="353381"/>
                  </a:lnTo>
                  <a:lnTo>
                    <a:pt x="414971" y="364501"/>
                  </a:lnTo>
                  <a:lnTo>
                    <a:pt x="361617" y="370648"/>
                  </a:lnTo>
                  <a:lnTo>
                    <a:pt x="306691" y="371576"/>
                  </a:lnTo>
                  <a:lnTo>
                    <a:pt x="251305" y="367041"/>
                  </a:lnTo>
                  <a:lnTo>
                    <a:pt x="71384" y="51105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6684" y="2975432"/>
              <a:ext cx="402335" cy="30510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62838" y="2330678"/>
            <a:ext cx="997585" cy="518795"/>
            <a:chOff x="862838" y="2330678"/>
            <a:chExt cx="997585" cy="518795"/>
          </a:xfrm>
        </p:grpSpPr>
        <p:sp>
          <p:nvSpPr>
            <p:cNvPr id="22" name="object 22"/>
            <p:cNvSpPr/>
            <p:nvPr/>
          </p:nvSpPr>
          <p:spPr>
            <a:xfrm>
              <a:off x="875792" y="2343632"/>
              <a:ext cx="972185" cy="493395"/>
            </a:xfrm>
            <a:custGeom>
              <a:avLst/>
              <a:gdLst/>
              <a:ahLst/>
              <a:cxnLst/>
              <a:rect l="l" t="t" r="r" b="b"/>
              <a:pathLst>
                <a:path w="972185" h="493394">
                  <a:moveTo>
                    <a:pt x="626452" y="0"/>
                  </a:moveTo>
                  <a:lnTo>
                    <a:pt x="576906" y="5421"/>
                  </a:lnTo>
                  <a:lnTo>
                    <a:pt x="529250" y="16487"/>
                  </a:lnTo>
                  <a:lnTo>
                    <a:pt x="484361" y="32937"/>
                  </a:lnTo>
                  <a:lnTo>
                    <a:pt x="443121" y="54509"/>
                  </a:lnTo>
                  <a:lnTo>
                    <a:pt x="406409" y="80942"/>
                  </a:lnTo>
                  <a:lnTo>
                    <a:pt x="375105" y="111975"/>
                  </a:lnTo>
                  <a:lnTo>
                    <a:pt x="350088" y="147345"/>
                  </a:lnTo>
                  <a:lnTo>
                    <a:pt x="0" y="135915"/>
                  </a:lnTo>
                  <a:lnTo>
                    <a:pt x="322973" y="239293"/>
                  </a:lnTo>
                  <a:lnTo>
                    <a:pt x="326172" y="281768"/>
                  </a:lnTo>
                  <a:lnTo>
                    <a:pt x="338611" y="322467"/>
                  </a:lnTo>
                  <a:lnTo>
                    <a:pt x="359658" y="360628"/>
                  </a:lnTo>
                  <a:lnTo>
                    <a:pt x="388680" y="395485"/>
                  </a:lnTo>
                  <a:lnTo>
                    <a:pt x="425044" y="426274"/>
                  </a:lnTo>
                  <a:lnTo>
                    <a:pt x="468119" y="452231"/>
                  </a:lnTo>
                  <a:lnTo>
                    <a:pt x="517271" y="472592"/>
                  </a:lnTo>
                  <a:lnTo>
                    <a:pt x="567202" y="485673"/>
                  </a:lnTo>
                  <a:lnTo>
                    <a:pt x="617885" y="492326"/>
                  </a:lnTo>
                  <a:lnTo>
                    <a:pt x="668438" y="492811"/>
                  </a:lnTo>
                  <a:lnTo>
                    <a:pt x="717981" y="487389"/>
                  </a:lnTo>
                  <a:lnTo>
                    <a:pt x="765635" y="476323"/>
                  </a:lnTo>
                  <a:lnTo>
                    <a:pt x="810519" y="459873"/>
                  </a:lnTo>
                  <a:lnTo>
                    <a:pt x="851752" y="438301"/>
                  </a:lnTo>
                  <a:lnTo>
                    <a:pt x="888456" y="411868"/>
                  </a:lnTo>
                  <a:lnTo>
                    <a:pt x="919749" y="380835"/>
                  </a:lnTo>
                  <a:lnTo>
                    <a:pt x="944753" y="345465"/>
                  </a:lnTo>
                  <a:lnTo>
                    <a:pt x="963392" y="303200"/>
                  </a:lnTo>
                  <a:lnTo>
                    <a:pt x="971622" y="260327"/>
                  </a:lnTo>
                  <a:lnTo>
                    <a:pt x="969917" y="217764"/>
                  </a:lnTo>
                  <a:lnTo>
                    <a:pt x="958751" y="176427"/>
                  </a:lnTo>
                  <a:lnTo>
                    <a:pt x="938599" y="137233"/>
                  </a:lnTo>
                  <a:lnTo>
                    <a:pt x="909936" y="101098"/>
                  </a:lnTo>
                  <a:lnTo>
                    <a:pt x="873235" y="68940"/>
                  </a:lnTo>
                  <a:lnTo>
                    <a:pt x="828972" y="41674"/>
                  </a:lnTo>
                  <a:lnTo>
                    <a:pt x="777621" y="20218"/>
                  </a:lnTo>
                  <a:lnTo>
                    <a:pt x="727688" y="7137"/>
                  </a:lnTo>
                  <a:lnTo>
                    <a:pt x="677006" y="484"/>
                  </a:lnTo>
                  <a:lnTo>
                    <a:pt x="62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5792" y="2343632"/>
              <a:ext cx="972185" cy="493395"/>
            </a:xfrm>
            <a:custGeom>
              <a:avLst/>
              <a:gdLst/>
              <a:ahLst/>
              <a:cxnLst/>
              <a:rect l="l" t="t" r="r" b="b"/>
              <a:pathLst>
                <a:path w="972185" h="493394">
                  <a:moveTo>
                    <a:pt x="0" y="135915"/>
                  </a:moveTo>
                  <a:lnTo>
                    <a:pt x="350088" y="147345"/>
                  </a:lnTo>
                  <a:lnTo>
                    <a:pt x="375105" y="111975"/>
                  </a:lnTo>
                  <a:lnTo>
                    <a:pt x="406409" y="80942"/>
                  </a:lnTo>
                  <a:lnTo>
                    <a:pt x="443121" y="54509"/>
                  </a:lnTo>
                  <a:lnTo>
                    <a:pt x="484361" y="32937"/>
                  </a:lnTo>
                  <a:lnTo>
                    <a:pt x="529250" y="16487"/>
                  </a:lnTo>
                  <a:lnTo>
                    <a:pt x="576906" y="5421"/>
                  </a:lnTo>
                  <a:lnTo>
                    <a:pt x="626452" y="0"/>
                  </a:lnTo>
                  <a:lnTo>
                    <a:pt x="677006" y="484"/>
                  </a:lnTo>
                  <a:lnTo>
                    <a:pt x="727688" y="7137"/>
                  </a:lnTo>
                  <a:lnTo>
                    <a:pt x="777621" y="20218"/>
                  </a:lnTo>
                  <a:lnTo>
                    <a:pt x="828972" y="41674"/>
                  </a:lnTo>
                  <a:lnTo>
                    <a:pt x="873235" y="68940"/>
                  </a:lnTo>
                  <a:lnTo>
                    <a:pt x="909936" y="101098"/>
                  </a:lnTo>
                  <a:lnTo>
                    <a:pt x="938599" y="137233"/>
                  </a:lnTo>
                  <a:lnTo>
                    <a:pt x="958751" y="176427"/>
                  </a:lnTo>
                  <a:lnTo>
                    <a:pt x="969917" y="217764"/>
                  </a:lnTo>
                  <a:lnTo>
                    <a:pt x="971622" y="260327"/>
                  </a:lnTo>
                  <a:lnTo>
                    <a:pt x="963392" y="303200"/>
                  </a:lnTo>
                  <a:lnTo>
                    <a:pt x="944753" y="345465"/>
                  </a:lnTo>
                  <a:lnTo>
                    <a:pt x="919749" y="380835"/>
                  </a:lnTo>
                  <a:lnTo>
                    <a:pt x="888456" y="411868"/>
                  </a:lnTo>
                  <a:lnTo>
                    <a:pt x="851752" y="438301"/>
                  </a:lnTo>
                  <a:lnTo>
                    <a:pt x="810519" y="459873"/>
                  </a:lnTo>
                  <a:lnTo>
                    <a:pt x="765635" y="476323"/>
                  </a:lnTo>
                  <a:lnTo>
                    <a:pt x="717981" y="487389"/>
                  </a:lnTo>
                  <a:lnTo>
                    <a:pt x="668438" y="492811"/>
                  </a:lnTo>
                  <a:lnTo>
                    <a:pt x="617885" y="492326"/>
                  </a:lnTo>
                  <a:lnTo>
                    <a:pt x="567202" y="485673"/>
                  </a:lnTo>
                  <a:lnTo>
                    <a:pt x="517271" y="472592"/>
                  </a:lnTo>
                  <a:lnTo>
                    <a:pt x="468119" y="452231"/>
                  </a:lnTo>
                  <a:lnTo>
                    <a:pt x="425044" y="426274"/>
                  </a:lnTo>
                  <a:lnTo>
                    <a:pt x="388680" y="395485"/>
                  </a:lnTo>
                  <a:lnTo>
                    <a:pt x="359658" y="360628"/>
                  </a:lnTo>
                  <a:lnTo>
                    <a:pt x="338611" y="322467"/>
                  </a:lnTo>
                  <a:lnTo>
                    <a:pt x="326172" y="281768"/>
                  </a:lnTo>
                  <a:lnTo>
                    <a:pt x="322973" y="239293"/>
                  </a:lnTo>
                  <a:lnTo>
                    <a:pt x="0" y="1359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1638" y="2437764"/>
              <a:ext cx="402336" cy="3048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179603" y="2935260"/>
            <a:ext cx="675640" cy="535305"/>
            <a:chOff x="1179603" y="2935260"/>
            <a:chExt cx="675640" cy="535305"/>
          </a:xfrm>
        </p:grpSpPr>
        <p:sp>
          <p:nvSpPr>
            <p:cNvPr id="26" name="object 26"/>
            <p:cNvSpPr/>
            <p:nvPr/>
          </p:nvSpPr>
          <p:spPr>
            <a:xfrm>
              <a:off x="1192557" y="2948214"/>
              <a:ext cx="649605" cy="509270"/>
            </a:xfrm>
            <a:custGeom>
              <a:avLst/>
              <a:gdLst/>
              <a:ahLst/>
              <a:cxnLst/>
              <a:rect l="l" t="t" r="r" b="b"/>
              <a:pathLst>
                <a:path w="649605" h="509270">
                  <a:moveTo>
                    <a:pt x="318044" y="0"/>
                  </a:moveTo>
                  <a:lnTo>
                    <a:pt x="268453" y="2773"/>
                  </a:lnTo>
                  <a:lnTo>
                    <a:pt x="220174" y="9817"/>
                  </a:lnTo>
                  <a:lnTo>
                    <a:pt x="174138" y="21039"/>
                  </a:lnTo>
                  <a:lnTo>
                    <a:pt x="131276" y="36344"/>
                  </a:lnTo>
                  <a:lnTo>
                    <a:pt x="92519" y="55639"/>
                  </a:lnTo>
                  <a:lnTo>
                    <a:pt x="58798" y="78830"/>
                  </a:lnTo>
                  <a:lnTo>
                    <a:pt x="26641" y="111530"/>
                  </a:lnTo>
                  <a:lnTo>
                    <a:pt x="7148" y="146172"/>
                  </a:lnTo>
                  <a:lnTo>
                    <a:pt x="0" y="181718"/>
                  </a:lnTo>
                  <a:lnTo>
                    <a:pt x="4877" y="217133"/>
                  </a:lnTo>
                  <a:lnTo>
                    <a:pt x="21463" y="251381"/>
                  </a:lnTo>
                  <a:lnTo>
                    <a:pt x="49436" y="283427"/>
                  </a:lnTo>
                  <a:lnTo>
                    <a:pt x="88480" y="312234"/>
                  </a:lnTo>
                  <a:lnTo>
                    <a:pt x="138275" y="336767"/>
                  </a:lnTo>
                  <a:lnTo>
                    <a:pt x="71384" y="508979"/>
                  </a:lnTo>
                  <a:lnTo>
                    <a:pt x="251305" y="365469"/>
                  </a:lnTo>
                  <a:lnTo>
                    <a:pt x="306691" y="369972"/>
                  </a:lnTo>
                  <a:lnTo>
                    <a:pt x="361617" y="369052"/>
                  </a:lnTo>
                  <a:lnTo>
                    <a:pt x="414971" y="362946"/>
                  </a:lnTo>
                  <a:lnTo>
                    <a:pt x="465638" y="351894"/>
                  </a:lnTo>
                  <a:lnTo>
                    <a:pt x="512507" y="336131"/>
                  </a:lnTo>
                  <a:lnTo>
                    <a:pt x="554463" y="315897"/>
                  </a:lnTo>
                  <a:lnTo>
                    <a:pt x="590395" y="291428"/>
                  </a:lnTo>
                  <a:lnTo>
                    <a:pt x="622535" y="258727"/>
                  </a:lnTo>
                  <a:lnTo>
                    <a:pt x="642016" y="224086"/>
                  </a:lnTo>
                  <a:lnTo>
                    <a:pt x="649157" y="188540"/>
                  </a:lnTo>
                  <a:lnTo>
                    <a:pt x="644275" y="153125"/>
                  </a:lnTo>
                  <a:lnTo>
                    <a:pt x="599718" y="86831"/>
                  </a:lnTo>
                  <a:lnTo>
                    <a:pt x="560679" y="58024"/>
                  </a:lnTo>
                  <a:lnTo>
                    <a:pt x="510893" y="33491"/>
                  </a:lnTo>
                  <a:lnTo>
                    <a:pt x="465370" y="18243"/>
                  </a:lnTo>
                  <a:lnTo>
                    <a:pt x="417433" y="7641"/>
                  </a:lnTo>
                  <a:lnTo>
                    <a:pt x="368014" y="1591"/>
                  </a:lnTo>
                  <a:lnTo>
                    <a:pt x="318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92557" y="2948214"/>
              <a:ext cx="649605" cy="509270"/>
            </a:xfrm>
            <a:custGeom>
              <a:avLst/>
              <a:gdLst/>
              <a:ahLst/>
              <a:cxnLst/>
              <a:rect l="l" t="t" r="r" b="b"/>
              <a:pathLst>
                <a:path w="649605" h="509270">
                  <a:moveTo>
                    <a:pt x="71384" y="508979"/>
                  </a:moveTo>
                  <a:lnTo>
                    <a:pt x="138275" y="336767"/>
                  </a:lnTo>
                  <a:lnTo>
                    <a:pt x="88480" y="312234"/>
                  </a:lnTo>
                  <a:lnTo>
                    <a:pt x="49436" y="283427"/>
                  </a:lnTo>
                  <a:lnTo>
                    <a:pt x="21463" y="251381"/>
                  </a:lnTo>
                  <a:lnTo>
                    <a:pt x="4877" y="217133"/>
                  </a:lnTo>
                  <a:lnTo>
                    <a:pt x="0" y="181718"/>
                  </a:lnTo>
                  <a:lnTo>
                    <a:pt x="7148" y="146172"/>
                  </a:lnTo>
                  <a:lnTo>
                    <a:pt x="26641" y="111530"/>
                  </a:lnTo>
                  <a:lnTo>
                    <a:pt x="58798" y="78830"/>
                  </a:lnTo>
                  <a:lnTo>
                    <a:pt x="92519" y="55639"/>
                  </a:lnTo>
                  <a:lnTo>
                    <a:pt x="131276" y="36344"/>
                  </a:lnTo>
                  <a:lnTo>
                    <a:pt x="174138" y="21039"/>
                  </a:lnTo>
                  <a:lnTo>
                    <a:pt x="220174" y="9817"/>
                  </a:lnTo>
                  <a:lnTo>
                    <a:pt x="268453" y="2773"/>
                  </a:lnTo>
                  <a:lnTo>
                    <a:pt x="318044" y="0"/>
                  </a:lnTo>
                  <a:lnTo>
                    <a:pt x="368014" y="1591"/>
                  </a:lnTo>
                  <a:lnTo>
                    <a:pt x="417433" y="7641"/>
                  </a:lnTo>
                  <a:lnTo>
                    <a:pt x="465370" y="18243"/>
                  </a:lnTo>
                  <a:lnTo>
                    <a:pt x="510893" y="33491"/>
                  </a:lnTo>
                  <a:lnTo>
                    <a:pt x="560679" y="58024"/>
                  </a:lnTo>
                  <a:lnTo>
                    <a:pt x="599718" y="86831"/>
                  </a:lnTo>
                  <a:lnTo>
                    <a:pt x="627689" y="118877"/>
                  </a:lnTo>
                  <a:lnTo>
                    <a:pt x="649157" y="188540"/>
                  </a:lnTo>
                  <a:lnTo>
                    <a:pt x="642016" y="224086"/>
                  </a:lnTo>
                  <a:lnTo>
                    <a:pt x="622535" y="258727"/>
                  </a:lnTo>
                  <a:lnTo>
                    <a:pt x="590395" y="291428"/>
                  </a:lnTo>
                  <a:lnTo>
                    <a:pt x="554463" y="315897"/>
                  </a:lnTo>
                  <a:lnTo>
                    <a:pt x="512507" y="336131"/>
                  </a:lnTo>
                  <a:lnTo>
                    <a:pt x="465638" y="351894"/>
                  </a:lnTo>
                  <a:lnTo>
                    <a:pt x="414971" y="362946"/>
                  </a:lnTo>
                  <a:lnTo>
                    <a:pt x="361617" y="369052"/>
                  </a:lnTo>
                  <a:lnTo>
                    <a:pt x="306691" y="369972"/>
                  </a:lnTo>
                  <a:lnTo>
                    <a:pt x="251305" y="365469"/>
                  </a:lnTo>
                  <a:lnTo>
                    <a:pt x="71384" y="508979"/>
                  </a:lnTo>
                  <a:close/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6050" y="2980385"/>
              <a:ext cx="402336" cy="3051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62838" y="2326107"/>
            <a:ext cx="997585" cy="520700"/>
            <a:chOff x="862838" y="2326107"/>
            <a:chExt cx="997585" cy="520700"/>
          </a:xfrm>
        </p:grpSpPr>
        <p:sp>
          <p:nvSpPr>
            <p:cNvPr id="30" name="object 30"/>
            <p:cNvSpPr/>
            <p:nvPr/>
          </p:nvSpPr>
          <p:spPr>
            <a:xfrm>
              <a:off x="875792" y="23390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626452" y="0"/>
                  </a:moveTo>
                  <a:lnTo>
                    <a:pt x="576906" y="5425"/>
                  </a:lnTo>
                  <a:lnTo>
                    <a:pt x="529250" y="16518"/>
                  </a:lnTo>
                  <a:lnTo>
                    <a:pt x="484361" y="33017"/>
                  </a:lnTo>
                  <a:lnTo>
                    <a:pt x="443121" y="54662"/>
                  </a:lnTo>
                  <a:lnTo>
                    <a:pt x="406409" y="81190"/>
                  </a:lnTo>
                  <a:lnTo>
                    <a:pt x="375105" y="112340"/>
                  </a:lnTo>
                  <a:lnTo>
                    <a:pt x="350088" y="147852"/>
                  </a:lnTo>
                  <a:lnTo>
                    <a:pt x="0" y="136295"/>
                  </a:lnTo>
                  <a:lnTo>
                    <a:pt x="322973" y="240054"/>
                  </a:lnTo>
                  <a:lnTo>
                    <a:pt x="326172" y="282637"/>
                  </a:lnTo>
                  <a:lnTo>
                    <a:pt x="338611" y="323443"/>
                  </a:lnTo>
                  <a:lnTo>
                    <a:pt x="359658" y="361705"/>
                  </a:lnTo>
                  <a:lnTo>
                    <a:pt x="388680" y="396657"/>
                  </a:lnTo>
                  <a:lnTo>
                    <a:pt x="425044" y="427532"/>
                  </a:lnTo>
                  <a:lnTo>
                    <a:pt x="468119" y="453565"/>
                  </a:lnTo>
                  <a:lnTo>
                    <a:pt x="517271" y="473988"/>
                  </a:lnTo>
                  <a:lnTo>
                    <a:pt x="567202" y="487134"/>
                  </a:lnTo>
                  <a:lnTo>
                    <a:pt x="617885" y="493828"/>
                  </a:lnTo>
                  <a:lnTo>
                    <a:pt x="668438" y="494332"/>
                  </a:lnTo>
                  <a:lnTo>
                    <a:pt x="717981" y="488907"/>
                  </a:lnTo>
                  <a:lnTo>
                    <a:pt x="765635" y="477814"/>
                  </a:lnTo>
                  <a:lnTo>
                    <a:pt x="810519" y="461314"/>
                  </a:lnTo>
                  <a:lnTo>
                    <a:pt x="851752" y="439670"/>
                  </a:lnTo>
                  <a:lnTo>
                    <a:pt x="888456" y="413142"/>
                  </a:lnTo>
                  <a:lnTo>
                    <a:pt x="919749" y="381991"/>
                  </a:lnTo>
                  <a:lnTo>
                    <a:pt x="944753" y="346480"/>
                  </a:lnTo>
                  <a:lnTo>
                    <a:pt x="963392" y="304121"/>
                  </a:lnTo>
                  <a:lnTo>
                    <a:pt x="971622" y="261142"/>
                  </a:lnTo>
                  <a:lnTo>
                    <a:pt x="969917" y="218464"/>
                  </a:lnTo>
                  <a:lnTo>
                    <a:pt x="958751" y="177008"/>
                  </a:lnTo>
                  <a:lnTo>
                    <a:pt x="938599" y="137698"/>
                  </a:lnTo>
                  <a:lnTo>
                    <a:pt x="909936" y="101454"/>
                  </a:lnTo>
                  <a:lnTo>
                    <a:pt x="873235" y="69200"/>
                  </a:lnTo>
                  <a:lnTo>
                    <a:pt x="828972" y="41855"/>
                  </a:lnTo>
                  <a:lnTo>
                    <a:pt x="777621" y="20344"/>
                  </a:lnTo>
                  <a:lnTo>
                    <a:pt x="727688" y="7198"/>
                  </a:lnTo>
                  <a:lnTo>
                    <a:pt x="677006" y="503"/>
                  </a:lnTo>
                  <a:lnTo>
                    <a:pt x="62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75792" y="23390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0" y="136295"/>
                  </a:moveTo>
                  <a:lnTo>
                    <a:pt x="350088" y="147852"/>
                  </a:lnTo>
                  <a:lnTo>
                    <a:pt x="375105" y="112340"/>
                  </a:lnTo>
                  <a:lnTo>
                    <a:pt x="406409" y="81190"/>
                  </a:lnTo>
                  <a:lnTo>
                    <a:pt x="443121" y="54662"/>
                  </a:lnTo>
                  <a:lnTo>
                    <a:pt x="484361" y="33017"/>
                  </a:lnTo>
                  <a:lnTo>
                    <a:pt x="529250" y="16518"/>
                  </a:lnTo>
                  <a:lnTo>
                    <a:pt x="576906" y="5425"/>
                  </a:lnTo>
                  <a:lnTo>
                    <a:pt x="626452" y="0"/>
                  </a:lnTo>
                  <a:lnTo>
                    <a:pt x="677006" y="503"/>
                  </a:lnTo>
                  <a:lnTo>
                    <a:pt x="727688" y="7198"/>
                  </a:lnTo>
                  <a:lnTo>
                    <a:pt x="777621" y="20344"/>
                  </a:lnTo>
                  <a:lnTo>
                    <a:pt x="828972" y="41855"/>
                  </a:lnTo>
                  <a:lnTo>
                    <a:pt x="873235" y="69200"/>
                  </a:lnTo>
                  <a:lnTo>
                    <a:pt x="909936" y="101454"/>
                  </a:lnTo>
                  <a:lnTo>
                    <a:pt x="938599" y="137698"/>
                  </a:lnTo>
                  <a:lnTo>
                    <a:pt x="958751" y="177008"/>
                  </a:lnTo>
                  <a:lnTo>
                    <a:pt x="969917" y="218464"/>
                  </a:lnTo>
                  <a:lnTo>
                    <a:pt x="971622" y="261142"/>
                  </a:lnTo>
                  <a:lnTo>
                    <a:pt x="963392" y="304121"/>
                  </a:lnTo>
                  <a:lnTo>
                    <a:pt x="944753" y="346480"/>
                  </a:lnTo>
                  <a:lnTo>
                    <a:pt x="919749" y="381991"/>
                  </a:lnTo>
                  <a:lnTo>
                    <a:pt x="888456" y="413142"/>
                  </a:lnTo>
                  <a:lnTo>
                    <a:pt x="851752" y="439670"/>
                  </a:lnTo>
                  <a:lnTo>
                    <a:pt x="810519" y="461314"/>
                  </a:lnTo>
                  <a:lnTo>
                    <a:pt x="765635" y="477814"/>
                  </a:lnTo>
                  <a:lnTo>
                    <a:pt x="717981" y="488907"/>
                  </a:lnTo>
                  <a:lnTo>
                    <a:pt x="668438" y="494332"/>
                  </a:lnTo>
                  <a:lnTo>
                    <a:pt x="617885" y="493828"/>
                  </a:lnTo>
                  <a:lnTo>
                    <a:pt x="567202" y="487134"/>
                  </a:lnTo>
                  <a:lnTo>
                    <a:pt x="517271" y="473988"/>
                  </a:lnTo>
                  <a:lnTo>
                    <a:pt x="468119" y="453565"/>
                  </a:lnTo>
                  <a:lnTo>
                    <a:pt x="425044" y="427532"/>
                  </a:lnTo>
                  <a:lnTo>
                    <a:pt x="388680" y="396657"/>
                  </a:lnTo>
                  <a:lnTo>
                    <a:pt x="359658" y="361705"/>
                  </a:lnTo>
                  <a:lnTo>
                    <a:pt x="338611" y="323443"/>
                  </a:lnTo>
                  <a:lnTo>
                    <a:pt x="326172" y="282637"/>
                  </a:lnTo>
                  <a:lnTo>
                    <a:pt x="322973" y="240054"/>
                  </a:lnTo>
                  <a:lnTo>
                    <a:pt x="0" y="13629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21638" y="2433828"/>
              <a:ext cx="402336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18795" y="1310696"/>
            <a:ext cx="962025" cy="680085"/>
            <a:chOff x="618795" y="1310696"/>
            <a:chExt cx="962025" cy="680085"/>
          </a:xfrm>
        </p:grpSpPr>
        <p:sp>
          <p:nvSpPr>
            <p:cNvPr id="34" name="object 34"/>
            <p:cNvSpPr/>
            <p:nvPr/>
          </p:nvSpPr>
          <p:spPr>
            <a:xfrm>
              <a:off x="631749" y="1323650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331378" y="0"/>
                  </a:moveTo>
                  <a:lnTo>
                    <a:pt x="286047" y="2197"/>
                  </a:lnTo>
                  <a:lnTo>
                    <a:pt x="241395" y="10316"/>
                  </a:lnTo>
                  <a:lnTo>
                    <a:pt x="198131" y="24320"/>
                  </a:lnTo>
                  <a:lnTo>
                    <a:pt x="156967" y="44174"/>
                  </a:lnTo>
                  <a:lnTo>
                    <a:pt x="118613" y="69842"/>
                  </a:lnTo>
                  <a:lnTo>
                    <a:pt x="83781" y="101289"/>
                  </a:lnTo>
                  <a:lnTo>
                    <a:pt x="54185" y="137196"/>
                  </a:lnTo>
                  <a:lnTo>
                    <a:pt x="31046" y="175820"/>
                  </a:lnTo>
                  <a:lnTo>
                    <a:pt x="14326" y="216490"/>
                  </a:lnTo>
                  <a:lnTo>
                    <a:pt x="3989" y="258535"/>
                  </a:lnTo>
                  <a:lnTo>
                    <a:pt x="0" y="301285"/>
                  </a:lnTo>
                  <a:lnTo>
                    <a:pt x="2320" y="344067"/>
                  </a:lnTo>
                  <a:lnTo>
                    <a:pt x="10916" y="386212"/>
                  </a:lnTo>
                  <a:lnTo>
                    <a:pt x="25749" y="427048"/>
                  </a:lnTo>
                  <a:lnTo>
                    <a:pt x="46784" y="465905"/>
                  </a:lnTo>
                  <a:lnTo>
                    <a:pt x="73984" y="502110"/>
                  </a:lnTo>
                  <a:lnTo>
                    <a:pt x="107314" y="534994"/>
                  </a:lnTo>
                  <a:lnTo>
                    <a:pt x="145371" y="562933"/>
                  </a:lnTo>
                  <a:lnTo>
                    <a:pt x="186305" y="584773"/>
                  </a:lnTo>
                  <a:lnTo>
                    <a:pt x="229405" y="600551"/>
                  </a:lnTo>
                  <a:lnTo>
                    <a:pt x="273960" y="610301"/>
                  </a:lnTo>
                  <a:lnTo>
                    <a:pt x="319259" y="614059"/>
                  </a:lnTo>
                  <a:lnTo>
                    <a:pt x="364591" y="611861"/>
                  </a:lnTo>
                  <a:lnTo>
                    <a:pt x="409245" y="603743"/>
                  </a:lnTo>
                  <a:lnTo>
                    <a:pt x="452510" y="589739"/>
                  </a:lnTo>
                  <a:lnTo>
                    <a:pt x="493675" y="569885"/>
                  </a:lnTo>
                  <a:lnTo>
                    <a:pt x="532030" y="544216"/>
                  </a:lnTo>
                  <a:lnTo>
                    <a:pt x="566863" y="512769"/>
                  </a:lnTo>
                  <a:lnTo>
                    <a:pt x="935811" y="654120"/>
                  </a:lnTo>
                  <a:lnTo>
                    <a:pt x="630947" y="412439"/>
                  </a:lnTo>
                  <a:lnTo>
                    <a:pt x="644294" y="367788"/>
                  </a:lnTo>
                  <a:lnTo>
                    <a:pt x="650313" y="322523"/>
                  </a:lnTo>
                  <a:lnTo>
                    <a:pt x="649197" y="277378"/>
                  </a:lnTo>
                  <a:lnTo>
                    <a:pt x="641139" y="233084"/>
                  </a:lnTo>
                  <a:lnTo>
                    <a:pt x="626330" y="190373"/>
                  </a:lnTo>
                  <a:lnTo>
                    <a:pt x="604962" y="149978"/>
                  </a:lnTo>
                  <a:lnTo>
                    <a:pt x="577227" y="112631"/>
                  </a:lnTo>
                  <a:lnTo>
                    <a:pt x="543317" y="79064"/>
                  </a:lnTo>
                  <a:lnTo>
                    <a:pt x="505260" y="51126"/>
                  </a:lnTo>
                  <a:lnTo>
                    <a:pt x="464327" y="29286"/>
                  </a:lnTo>
                  <a:lnTo>
                    <a:pt x="421228" y="13508"/>
                  </a:lnTo>
                  <a:lnTo>
                    <a:pt x="376675" y="3758"/>
                  </a:lnTo>
                  <a:lnTo>
                    <a:pt x="331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1749" y="1323650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935811" y="654120"/>
                  </a:moveTo>
                  <a:lnTo>
                    <a:pt x="566863" y="512769"/>
                  </a:lnTo>
                  <a:lnTo>
                    <a:pt x="532030" y="544216"/>
                  </a:lnTo>
                  <a:lnTo>
                    <a:pt x="493675" y="569885"/>
                  </a:lnTo>
                  <a:lnTo>
                    <a:pt x="452510" y="589739"/>
                  </a:lnTo>
                  <a:lnTo>
                    <a:pt x="409245" y="603743"/>
                  </a:lnTo>
                  <a:lnTo>
                    <a:pt x="364591" y="611861"/>
                  </a:lnTo>
                  <a:lnTo>
                    <a:pt x="319259" y="614059"/>
                  </a:lnTo>
                  <a:lnTo>
                    <a:pt x="273960" y="610301"/>
                  </a:lnTo>
                  <a:lnTo>
                    <a:pt x="229405" y="600551"/>
                  </a:lnTo>
                  <a:lnTo>
                    <a:pt x="186305" y="584773"/>
                  </a:lnTo>
                  <a:lnTo>
                    <a:pt x="145371" y="562933"/>
                  </a:lnTo>
                  <a:lnTo>
                    <a:pt x="107314" y="534994"/>
                  </a:lnTo>
                  <a:lnTo>
                    <a:pt x="73984" y="502110"/>
                  </a:lnTo>
                  <a:lnTo>
                    <a:pt x="46784" y="465905"/>
                  </a:lnTo>
                  <a:lnTo>
                    <a:pt x="25749" y="427048"/>
                  </a:lnTo>
                  <a:lnTo>
                    <a:pt x="10916" y="386212"/>
                  </a:lnTo>
                  <a:lnTo>
                    <a:pt x="2320" y="344067"/>
                  </a:lnTo>
                  <a:lnTo>
                    <a:pt x="0" y="301285"/>
                  </a:lnTo>
                  <a:lnTo>
                    <a:pt x="3989" y="258535"/>
                  </a:lnTo>
                  <a:lnTo>
                    <a:pt x="14326" y="216490"/>
                  </a:lnTo>
                  <a:lnTo>
                    <a:pt x="31046" y="175820"/>
                  </a:lnTo>
                  <a:lnTo>
                    <a:pt x="54185" y="137196"/>
                  </a:lnTo>
                  <a:lnTo>
                    <a:pt x="83781" y="101289"/>
                  </a:lnTo>
                  <a:lnTo>
                    <a:pt x="118613" y="69842"/>
                  </a:lnTo>
                  <a:lnTo>
                    <a:pt x="156967" y="44174"/>
                  </a:lnTo>
                  <a:lnTo>
                    <a:pt x="198131" y="24320"/>
                  </a:lnTo>
                  <a:lnTo>
                    <a:pt x="241395" y="10316"/>
                  </a:lnTo>
                  <a:lnTo>
                    <a:pt x="286047" y="2197"/>
                  </a:lnTo>
                  <a:lnTo>
                    <a:pt x="331378" y="0"/>
                  </a:lnTo>
                  <a:lnTo>
                    <a:pt x="376675" y="3758"/>
                  </a:lnTo>
                  <a:lnTo>
                    <a:pt x="421228" y="13508"/>
                  </a:lnTo>
                  <a:lnTo>
                    <a:pt x="464327" y="29286"/>
                  </a:lnTo>
                  <a:lnTo>
                    <a:pt x="505260" y="51126"/>
                  </a:lnTo>
                  <a:lnTo>
                    <a:pt x="543317" y="79064"/>
                  </a:lnTo>
                  <a:lnTo>
                    <a:pt x="577227" y="112631"/>
                  </a:lnTo>
                  <a:lnTo>
                    <a:pt x="604962" y="149978"/>
                  </a:lnTo>
                  <a:lnTo>
                    <a:pt x="626330" y="190373"/>
                  </a:lnTo>
                  <a:lnTo>
                    <a:pt x="641139" y="233084"/>
                  </a:lnTo>
                  <a:lnTo>
                    <a:pt x="649197" y="277378"/>
                  </a:lnTo>
                  <a:lnTo>
                    <a:pt x="650313" y="322523"/>
                  </a:lnTo>
                  <a:lnTo>
                    <a:pt x="644294" y="367788"/>
                  </a:lnTo>
                  <a:lnTo>
                    <a:pt x="630947" y="412439"/>
                  </a:lnTo>
                  <a:lnTo>
                    <a:pt x="935811" y="65412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573" y="1478279"/>
              <a:ext cx="402336" cy="30480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1779" y="1407012"/>
            <a:ext cx="855090" cy="10028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21" y="1953955"/>
            <a:ext cx="902710" cy="969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178" y="3232918"/>
            <a:ext cx="987111" cy="1066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662" y="2941143"/>
            <a:ext cx="859237" cy="9705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0234" y="1611757"/>
            <a:ext cx="26164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9094" y="1651126"/>
            <a:ext cx="111295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2777" y="1651126"/>
            <a:ext cx="85404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61536" y="2222245"/>
            <a:ext cx="2343023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50234" y="2773045"/>
            <a:ext cx="2137410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33920" y="2222245"/>
            <a:ext cx="1089913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33920" y="2811145"/>
            <a:ext cx="2330957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81565" y="2222245"/>
            <a:ext cx="358901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981565" y="2773045"/>
            <a:ext cx="498348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22802" y="3361944"/>
            <a:ext cx="568960" cy="3047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01281" y="3359784"/>
            <a:ext cx="1238161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954132" y="3361944"/>
            <a:ext cx="400050" cy="3047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35375" y="3864559"/>
            <a:ext cx="963676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13855" y="3863085"/>
            <a:ext cx="1642872" cy="3048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66706" y="3864559"/>
            <a:ext cx="354329" cy="30510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385185" y="1601977"/>
            <a:ext cx="7670800" cy="2680970"/>
          </a:xfrm>
          <a:custGeom>
            <a:avLst/>
            <a:gdLst/>
            <a:ahLst/>
            <a:cxnLst/>
            <a:rect l="l" t="t" r="r" b="b"/>
            <a:pathLst>
              <a:path w="7670800" h="2680970">
                <a:moveTo>
                  <a:pt x="7670292" y="520192"/>
                </a:moveTo>
                <a:lnTo>
                  <a:pt x="7670165" y="519049"/>
                </a:lnTo>
                <a:lnTo>
                  <a:pt x="7664958" y="513842"/>
                </a:lnTo>
                <a:lnTo>
                  <a:pt x="7639939" y="513842"/>
                </a:lnTo>
                <a:lnTo>
                  <a:pt x="7631303" y="514731"/>
                </a:lnTo>
                <a:lnTo>
                  <a:pt x="7618222" y="514731"/>
                </a:lnTo>
                <a:lnTo>
                  <a:pt x="7597140" y="516509"/>
                </a:lnTo>
                <a:lnTo>
                  <a:pt x="7535926" y="516509"/>
                </a:lnTo>
                <a:lnTo>
                  <a:pt x="7515606" y="518287"/>
                </a:lnTo>
                <a:lnTo>
                  <a:pt x="7468235" y="518287"/>
                </a:lnTo>
                <a:lnTo>
                  <a:pt x="7419213" y="519303"/>
                </a:lnTo>
                <a:lnTo>
                  <a:pt x="7154418" y="519938"/>
                </a:lnTo>
                <a:lnTo>
                  <a:pt x="6985889" y="520065"/>
                </a:lnTo>
                <a:lnTo>
                  <a:pt x="6924040" y="520192"/>
                </a:lnTo>
                <a:lnTo>
                  <a:pt x="6021832" y="520192"/>
                </a:lnTo>
                <a:lnTo>
                  <a:pt x="6022594" y="318008"/>
                </a:lnTo>
                <a:lnTo>
                  <a:pt x="6023610" y="284861"/>
                </a:lnTo>
                <a:lnTo>
                  <a:pt x="6024626" y="252476"/>
                </a:lnTo>
                <a:lnTo>
                  <a:pt x="6025642" y="221107"/>
                </a:lnTo>
                <a:lnTo>
                  <a:pt x="6026658" y="185928"/>
                </a:lnTo>
                <a:lnTo>
                  <a:pt x="6026658" y="5588"/>
                </a:lnTo>
                <a:lnTo>
                  <a:pt x="6021070" y="0"/>
                </a:lnTo>
                <a:lnTo>
                  <a:pt x="6007481" y="0"/>
                </a:lnTo>
                <a:lnTo>
                  <a:pt x="6001893" y="5588"/>
                </a:lnTo>
                <a:lnTo>
                  <a:pt x="6001893" y="185928"/>
                </a:lnTo>
                <a:lnTo>
                  <a:pt x="6002909" y="221234"/>
                </a:lnTo>
                <a:lnTo>
                  <a:pt x="6003925" y="252476"/>
                </a:lnTo>
                <a:lnTo>
                  <a:pt x="6004941" y="284861"/>
                </a:lnTo>
                <a:lnTo>
                  <a:pt x="6005957" y="318262"/>
                </a:lnTo>
                <a:lnTo>
                  <a:pt x="6006706" y="520192"/>
                </a:lnTo>
                <a:lnTo>
                  <a:pt x="3007042" y="520192"/>
                </a:lnTo>
                <a:lnTo>
                  <a:pt x="3007106" y="506730"/>
                </a:lnTo>
                <a:lnTo>
                  <a:pt x="3007233" y="439674"/>
                </a:lnTo>
                <a:lnTo>
                  <a:pt x="3007995" y="405638"/>
                </a:lnTo>
                <a:lnTo>
                  <a:pt x="3009900" y="305689"/>
                </a:lnTo>
                <a:lnTo>
                  <a:pt x="3010662" y="273939"/>
                </a:lnTo>
                <a:lnTo>
                  <a:pt x="3011297" y="240538"/>
                </a:lnTo>
                <a:lnTo>
                  <a:pt x="3011297" y="206375"/>
                </a:lnTo>
                <a:lnTo>
                  <a:pt x="3010916" y="174498"/>
                </a:lnTo>
                <a:lnTo>
                  <a:pt x="3011297" y="145034"/>
                </a:lnTo>
                <a:lnTo>
                  <a:pt x="3011297" y="120142"/>
                </a:lnTo>
                <a:lnTo>
                  <a:pt x="3011309" y="119634"/>
                </a:lnTo>
                <a:lnTo>
                  <a:pt x="3012414" y="90678"/>
                </a:lnTo>
                <a:lnTo>
                  <a:pt x="3012440" y="90297"/>
                </a:lnTo>
                <a:lnTo>
                  <a:pt x="3012313" y="90678"/>
                </a:lnTo>
                <a:lnTo>
                  <a:pt x="3013646" y="71501"/>
                </a:lnTo>
                <a:lnTo>
                  <a:pt x="3013760" y="70002"/>
                </a:lnTo>
                <a:lnTo>
                  <a:pt x="3014053" y="68961"/>
                </a:lnTo>
                <a:lnTo>
                  <a:pt x="3016631" y="60071"/>
                </a:lnTo>
                <a:lnTo>
                  <a:pt x="3018409" y="53467"/>
                </a:lnTo>
                <a:lnTo>
                  <a:pt x="3014599" y="46609"/>
                </a:lnTo>
                <a:lnTo>
                  <a:pt x="3007995" y="44831"/>
                </a:lnTo>
                <a:lnTo>
                  <a:pt x="3001518" y="42926"/>
                </a:lnTo>
                <a:lnTo>
                  <a:pt x="2987675" y="89027"/>
                </a:lnTo>
                <a:lnTo>
                  <a:pt x="2987624" y="90678"/>
                </a:lnTo>
                <a:lnTo>
                  <a:pt x="2986532" y="119253"/>
                </a:lnTo>
                <a:lnTo>
                  <a:pt x="2986519" y="144907"/>
                </a:lnTo>
                <a:lnTo>
                  <a:pt x="2986519" y="145034"/>
                </a:lnTo>
                <a:lnTo>
                  <a:pt x="2986151" y="174498"/>
                </a:lnTo>
                <a:lnTo>
                  <a:pt x="2986532" y="206629"/>
                </a:lnTo>
                <a:lnTo>
                  <a:pt x="2986532" y="240538"/>
                </a:lnTo>
                <a:lnTo>
                  <a:pt x="2987294" y="274066"/>
                </a:lnTo>
                <a:lnTo>
                  <a:pt x="2989199" y="371475"/>
                </a:lnTo>
                <a:lnTo>
                  <a:pt x="2989961" y="405638"/>
                </a:lnTo>
                <a:lnTo>
                  <a:pt x="2990596" y="439928"/>
                </a:lnTo>
                <a:lnTo>
                  <a:pt x="2990723" y="506730"/>
                </a:lnTo>
                <a:lnTo>
                  <a:pt x="2990773" y="520192"/>
                </a:lnTo>
                <a:lnTo>
                  <a:pt x="2833751" y="520192"/>
                </a:lnTo>
                <a:lnTo>
                  <a:pt x="2696845" y="519938"/>
                </a:lnTo>
                <a:lnTo>
                  <a:pt x="2594991" y="519811"/>
                </a:lnTo>
                <a:lnTo>
                  <a:pt x="2527681" y="519684"/>
                </a:lnTo>
                <a:lnTo>
                  <a:pt x="2427224" y="519557"/>
                </a:lnTo>
                <a:lnTo>
                  <a:pt x="2360676" y="519430"/>
                </a:lnTo>
                <a:lnTo>
                  <a:pt x="1772031" y="519303"/>
                </a:lnTo>
                <a:lnTo>
                  <a:pt x="1633474" y="519176"/>
                </a:lnTo>
                <a:lnTo>
                  <a:pt x="1461770" y="519049"/>
                </a:lnTo>
                <a:lnTo>
                  <a:pt x="953770" y="518922"/>
                </a:lnTo>
                <a:lnTo>
                  <a:pt x="886460" y="518795"/>
                </a:lnTo>
                <a:lnTo>
                  <a:pt x="726313" y="518287"/>
                </a:lnTo>
                <a:lnTo>
                  <a:pt x="523240" y="517779"/>
                </a:lnTo>
                <a:lnTo>
                  <a:pt x="399415" y="517525"/>
                </a:lnTo>
                <a:lnTo>
                  <a:pt x="366141" y="517398"/>
                </a:lnTo>
                <a:lnTo>
                  <a:pt x="219710" y="513334"/>
                </a:lnTo>
                <a:lnTo>
                  <a:pt x="5588" y="513334"/>
                </a:lnTo>
                <a:lnTo>
                  <a:pt x="127" y="518795"/>
                </a:lnTo>
                <a:lnTo>
                  <a:pt x="0" y="532638"/>
                </a:lnTo>
                <a:lnTo>
                  <a:pt x="5588" y="538099"/>
                </a:lnTo>
                <a:lnTo>
                  <a:pt x="219710" y="538099"/>
                </a:lnTo>
                <a:lnTo>
                  <a:pt x="366141" y="534035"/>
                </a:lnTo>
                <a:lnTo>
                  <a:pt x="399415" y="534035"/>
                </a:lnTo>
                <a:lnTo>
                  <a:pt x="660400" y="533527"/>
                </a:lnTo>
                <a:lnTo>
                  <a:pt x="822071" y="533019"/>
                </a:lnTo>
                <a:lnTo>
                  <a:pt x="1393317" y="532638"/>
                </a:lnTo>
                <a:lnTo>
                  <a:pt x="1668018" y="532384"/>
                </a:lnTo>
                <a:lnTo>
                  <a:pt x="2292223" y="532257"/>
                </a:lnTo>
                <a:lnTo>
                  <a:pt x="2360676" y="532130"/>
                </a:lnTo>
                <a:lnTo>
                  <a:pt x="2460371" y="532003"/>
                </a:lnTo>
                <a:lnTo>
                  <a:pt x="2527681" y="531876"/>
                </a:lnTo>
                <a:lnTo>
                  <a:pt x="2628900" y="531749"/>
                </a:lnTo>
                <a:lnTo>
                  <a:pt x="2765298" y="531495"/>
                </a:lnTo>
                <a:lnTo>
                  <a:pt x="2990812" y="531495"/>
                </a:lnTo>
                <a:lnTo>
                  <a:pt x="2991104" y="605282"/>
                </a:lnTo>
                <a:lnTo>
                  <a:pt x="2991104" y="639191"/>
                </a:lnTo>
                <a:lnTo>
                  <a:pt x="2991485" y="740029"/>
                </a:lnTo>
                <a:lnTo>
                  <a:pt x="2991612" y="806577"/>
                </a:lnTo>
                <a:lnTo>
                  <a:pt x="2992120" y="942340"/>
                </a:lnTo>
                <a:lnTo>
                  <a:pt x="2992120" y="1241044"/>
                </a:lnTo>
                <a:lnTo>
                  <a:pt x="2992247" y="1273810"/>
                </a:lnTo>
                <a:lnTo>
                  <a:pt x="2992374" y="1375664"/>
                </a:lnTo>
                <a:lnTo>
                  <a:pt x="2992501" y="2075561"/>
                </a:lnTo>
                <a:lnTo>
                  <a:pt x="2993136" y="2233295"/>
                </a:lnTo>
                <a:lnTo>
                  <a:pt x="2993136" y="2324608"/>
                </a:lnTo>
                <a:lnTo>
                  <a:pt x="2993123" y="2324735"/>
                </a:lnTo>
                <a:lnTo>
                  <a:pt x="2992882" y="2354453"/>
                </a:lnTo>
                <a:lnTo>
                  <a:pt x="2992755" y="2385441"/>
                </a:lnTo>
                <a:lnTo>
                  <a:pt x="2992501" y="2416810"/>
                </a:lnTo>
                <a:lnTo>
                  <a:pt x="2992501" y="2499106"/>
                </a:lnTo>
                <a:lnTo>
                  <a:pt x="2992488" y="2499233"/>
                </a:lnTo>
                <a:lnTo>
                  <a:pt x="2991993" y="2522855"/>
                </a:lnTo>
                <a:lnTo>
                  <a:pt x="2991358" y="2547747"/>
                </a:lnTo>
                <a:lnTo>
                  <a:pt x="2991358" y="2570480"/>
                </a:lnTo>
                <a:lnTo>
                  <a:pt x="2991345" y="2570607"/>
                </a:lnTo>
                <a:lnTo>
                  <a:pt x="2990977" y="2601341"/>
                </a:lnTo>
                <a:lnTo>
                  <a:pt x="2990469" y="2622423"/>
                </a:lnTo>
                <a:lnTo>
                  <a:pt x="2990456" y="2622550"/>
                </a:lnTo>
                <a:lnTo>
                  <a:pt x="2990088" y="2633218"/>
                </a:lnTo>
                <a:lnTo>
                  <a:pt x="2990088" y="2632837"/>
                </a:lnTo>
                <a:lnTo>
                  <a:pt x="2990050" y="2633218"/>
                </a:lnTo>
                <a:lnTo>
                  <a:pt x="2989580" y="2638552"/>
                </a:lnTo>
                <a:lnTo>
                  <a:pt x="2989326" y="2642108"/>
                </a:lnTo>
                <a:lnTo>
                  <a:pt x="2991104" y="2645410"/>
                </a:lnTo>
                <a:lnTo>
                  <a:pt x="2994025" y="2647315"/>
                </a:lnTo>
                <a:lnTo>
                  <a:pt x="2997073" y="2649093"/>
                </a:lnTo>
                <a:lnTo>
                  <a:pt x="3000756" y="2649093"/>
                </a:lnTo>
                <a:lnTo>
                  <a:pt x="3003804" y="2647315"/>
                </a:lnTo>
                <a:lnTo>
                  <a:pt x="3006852" y="2645410"/>
                </a:lnTo>
                <a:lnTo>
                  <a:pt x="3008503" y="2642108"/>
                </a:lnTo>
                <a:lnTo>
                  <a:pt x="3008249" y="2638552"/>
                </a:lnTo>
                <a:lnTo>
                  <a:pt x="3007766" y="2633218"/>
                </a:lnTo>
                <a:lnTo>
                  <a:pt x="3007804" y="2633027"/>
                </a:lnTo>
                <a:lnTo>
                  <a:pt x="3007868" y="2633218"/>
                </a:lnTo>
                <a:lnTo>
                  <a:pt x="3007842" y="2632837"/>
                </a:lnTo>
                <a:lnTo>
                  <a:pt x="3007360" y="2622550"/>
                </a:lnTo>
                <a:lnTo>
                  <a:pt x="3006979" y="2601341"/>
                </a:lnTo>
                <a:lnTo>
                  <a:pt x="3006471" y="2570607"/>
                </a:lnTo>
                <a:lnTo>
                  <a:pt x="3006471" y="2547747"/>
                </a:lnTo>
                <a:lnTo>
                  <a:pt x="3005963" y="2522855"/>
                </a:lnTo>
                <a:lnTo>
                  <a:pt x="3005328" y="2499233"/>
                </a:lnTo>
                <a:lnTo>
                  <a:pt x="3005201" y="2385441"/>
                </a:lnTo>
                <a:lnTo>
                  <a:pt x="3004947" y="2354580"/>
                </a:lnTo>
                <a:lnTo>
                  <a:pt x="3004820" y="2324735"/>
                </a:lnTo>
                <a:lnTo>
                  <a:pt x="3004820" y="2233295"/>
                </a:lnTo>
                <a:lnTo>
                  <a:pt x="3005455" y="2075561"/>
                </a:lnTo>
                <a:lnTo>
                  <a:pt x="3005582" y="1307338"/>
                </a:lnTo>
                <a:lnTo>
                  <a:pt x="3005709" y="1273810"/>
                </a:lnTo>
                <a:lnTo>
                  <a:pt x="3005709" y="942340"/>
                </a:lnTo>
                <a:lnTo>
                  <a:pt x="3005709" y="942213"/>
                </a:lnTo>
                <a:lnTo>
                  <a:pt x="3006344" y="773049"/>
                </a:lnTo>
                <a:lnTo>
                  <a:pt x="3006471" y="707263"/>
                </a:lnTo>
                <a:lnTo>
                  <a:pt x="3006725" y="639191"/>
                </a:lnTo>
                <a:lnTo>
                  <a:pt x="3006852" y="572262"/>
                </a:lnTo>
                <a:lnTo>
                  <a:pt x="3007004" y="531495"/>
                </a:lnTo>
                <a:lnTo>
                  <a:pt x="6006744" y="531418"/>
                </a:lnTo>
                <a:lnTo>
                  <a:pt x="6006973" y="589153"/>
                </a:lnTo>
                <a:lnTo>
                  <a:pt x="6007227" y="622300"/>
                </a:lnTo>
                <a:lnTo>
                  <a:pt x="6007481" y="689229"/>
                </a:lnTo>
                <a:lnTo>
                  <a:pt x="6007608" y="977519"/>
                </a:lnTo>
                <a:lnTo>
                  <a:pt x="6007735" y="1048893"/>
                </a:lnTo>
                <a:lnTo>
                  <a:pt x="6007862" y="1393698"/>
                </a:lnTo>
                <a:lnTo>
                  <a:pt x="6008611" y="1582788"/>
                </a:lnTo>
                <a:lnTo>
                  <a:pt x="6008497" y="1852676"/>
                </a:lnTo>
                <a:lnTo>
                  <a:pt x="6008370" y="2035937"/>
                </a:lnTo>
                <a:lnTo>
                  <a:pt x="6007862" y="2152523"/>
                </a:lnTo>
                <a:lnTo>
                  <a:pt x="6007862" y="2205482"/>
                </a:lnTo>
                <a:lnTo>
                  <a:pt x="6007481" y="2231390"/>
                </a:lnTo>
                <a:lnTo>
                  <a:pt x="6007227" y="2255774"/>
                </a:lnTo>
                <a:lnTo>
                  <a:pt x="6006846" y="2281428"/>
                </a:lnTo>
                <a:lnTo>
                  <a:pt x="6006846" y="2330577"/>
                </a:lnTo>
                <a:lnTo>
                  <a:pt x="6006833" y="2330831"/>
                </a:lnTo>
                <a:lnTo>
                  <a:pt x="6006084" y="2353437"/>
                </a:lnTo>
                <a:lnTo>
                  <a:pt x="6006071" y="2353564"/>
                </a:lnTo>
                <a:lnTo>
                  <a:pt x="6005195" y="2372487"/>
                </a:lnTo>
                <a:lnTo>
                  <a:pt x="6005195" y="2389632"/>
                </a:lnTo>
                <a:lnTo>
                  <a:pt x="6005157" y="2390140"/>
                </a:lnTo>
                <a:lnTo>
                  <a:pt x="6003671" y="2414397"/>
                </a:lnTo>
                <a:lnTo>
                  <a:pt x="6003671" y="2431542"/>
                </a:lnTo>
                <a:lnTo>
                  <a:pt x="6003607" y="2432304"/>
                </a:lnTo>
                <a:lnTo>
                  <a:pt x="6002528" y="2447671"/>
                </a:lnTo>
                <a:lnTo>
                  <a:pt x="6002528" y="2460752"/>
                </a:lnTo>
                <a:lnTo>
                  <a:pt x="6002502" y="2461133"/>
                </a:lnTo>
                <a:lnTo>
                  <a:pt x="6001893" y="2477262"/>
                </a:lnTo>
                <a:lnTo>
                  <a:pt x="6001893" y="2675255"/>
                </a:lnTo>
                <a:lnTo>
                  <a:pt x="6007481" y="2680843"/>
                </a:lnTo>
                <a:lnTo>
                  <a:pt x="6021070" y="2680843"/>
                </a:lnTo>
                <a:lnTo>
                  <a:pt x="6026658" y="2675255"/>
                </a:lnTo>
                <a:lnTo>
                  <a:pt x="6026658" y="2477262"/>
                </a:lnTo>
                <a:lnTo>
                  <a:pt x="6026150" y="2461133"/>
                </a:lnTo>
                <a:lnTo>
                  <a:pt x="6026023" y="2447671"/>
                </a:lnTo>
                <a:lnTo>
                  <a:pt x="6024931" y="2432304"/>
                </a:lnTo>
                <a:lnTo>
                  <a:pt x="6024956" y="2432024"/>
                </a:lnTo>
                <a:lnTo>
                  <a:pt x="6025007" y="2432304"/>
                </a:lnTo>
                <a:lnTo>
                  <a:pt x="6025007" y="2431542"/>
                </a:lnTo>
                <a:lnTo>
                  <a:pt x="6024880" y="2414397"/>
                </a:lnTo>
                <a:lnTo>
                  <a:pt x="6023381" y="2390140"/>
                </a:lnTo>
                <a:lnTo>
                  <a:pt x="6023419" y="2389924"/>
                </a:lnTo>
                <a:lnTo>
                  <a:pt x="6023483" y="2390140"/>
                </a:lnTo>
                <a:lnTo>
                  <a:pt x="6023483" y="2389632"/>
                </a:lnTo>
                <a:lnTo>
                  <a:pt x="6023483" y="2372487"/>
                </a:lnTo>
                <a:lnTo>
                  <a:pt x="6022594" y="2353564"/>
                </a:lnTo>
                <a:lnTo>
                  <a:pt x="6021705" y="2330831"/>
                </a:lnTo>
                <a:lnTo>
                  <a:pt x="6021705" y="2281428"/>
                </a:lnTo>
                <a:lnTo>
                  <a:pt x="6021324" y="2255774"/>
                </a:lnTo>
                <a:lnTo>
                  <a:pt x="6021070" y="2231390"/>
                </a:lnTo>
                <a:lnTo>
                  <a:pt x="6020689" y="2205482"/>
                </a:lnTo>
                <a:lnTo>
                  <a:pt x="6020689" y="2152523"/>
                </a:lnTo>
                <a:lnTo>
                  <a:pt x="6020181" y="2035937"/>
                </a:lnTo>
                <a:lnTo>
                  <a:pt x="6020054" y="1852676"/>
                </a:lnTo>
                <a:lnTo>
                  <a:pt x="6019927" y="1817370"/>
                </a:lnTo>
                <a:lnTo>
                  <a:pt x="6019927" y="1582801"/>
                </a:lnTo>
                <a:lnTo>
                  <a:pt x="6019927" y="1582674"/>
                </a:lnTo>
                <a:lnTo>
                  <a:pt x="6020562" y="1425829"/>
                </a:lnTo>
                <a:lnTo>
                  <a:pt x="6020816" y="1393698"/>
                </a:lnTo>
                <a:lnTo>
                  <a:pt x="6021070" y="689229"/>
                </a:lnTo>
                <a:lnTo>
                  <a:pt x="6021324" y="655447"/>
                </a:lnTo>
                <a:lnTo>
                  <a:pt x="6021781" y="531418"/>
                </a:lnTo>
                <a:lnTo>
                  <a:pt x="6928282" y="531393"/>
                </a:lnTo>
                <a:lnTo>
                  <a:pt x="6952107" y="531495"/>
                </a:lnTo>
                <a:lnTo>
                  <a:pt x="7052183" y="531622"/>
                </a:lnTo>
                <a:lnTo>
                  <a:pt x="7244334" y="532257"/>
                </a:lnTo>
                <a:lnTo>
                  <a:pt x="7419213" y="532257"/>
                </a:lnTo>
                <a:lnTo>
                  <a:pt x="7468235" y="533273"/>
                </a:lnTo>
                <a:lnTo>
                  <a:pt x="7515606" y="533273"/>
                </a:lnTo>
                <a:lnTo>
                  <a:pt x="7535926" y="535051"/>
                </a:lnTo>
                <a:lnTo>
                  <a:pt x="7597140" y="535051"/>
                </a:lnTo>
                <a:lnTo>
                  <a:pt x="7618222" y="536702"/>
                </a:lnTo>
                <a:lnTo>
                  <a:pt x="7619111" y="536829"/>
                </a:lnTo>
                <a:lnTo>
                  <a:pt x="7632446" y="536829"/>
                </a:lnTo>
                <a:lnTo>
                  <a:pt x="7641082" y="537718"/>
                </a:lnTo>
                <a:lnTo>
                  <a:pt x="7664958" y="537718"/>
                </a:lnTo>
                <a:lnTo>
                  <a:pt x="7665974" y="536702"/>
                </a:lnTo>
                <a:lnTo>
                  <a:pt x="7670165" y="532511"/>
                </a:lnTo>
                <a:lnTo>
                  <a:pt x="7670292" y="531368"/>
                </a:lnTo>
                <a:lnTo>
                  <a:pt x="7670292" y="52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62838" y="2326107"/>
            <a:ext cx="997585" cy="520700"/>
            <a:chOff x="862838" y="2326107"/>
            <a:chExt cx="997585" cy="520700"/>
          </a:xfrm>
        </p:grpSpPr>
        <p:sp>
          <p:nvSpPr>
            <p:cNvPr id="24" name="object 24"/>
            <p:cNvSpPr/>
            <p:nvPr/>
          </p:nvSpPr>
          <p:spPr>
            <a:xfrm>
              <a:off x="875792" y="23390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626452" y="0"/>
                  </a:moveTo>
                  <a:lnTo>
                    <a:pt x="576906" y="5425"/>
                  </a:lnTo>
                  <a:lnTo>
                    <a:pt x="529250" y="16518"/>
                  </a:lnTo>
                  <a:lnTo>
                    <a:pt x="484361" y="33017"/>
                  </a:lnTo>
                  <a:lnTo>
                    <a:pt x="443121" y="54662"/>
                  </a:lnTo>
                  <a:lnTo>
                    <a:pt x="406409" y="81190"/>
                  </a:lnTo>
                  <a:lnTo>
                    <a:pt x="375105" y="112340"/>
                  </a:lnTo>
                  <a:lnTo>
                    <a:pt x="350088" y="147852"/>
                  </a:lnTo>
                  <a:lnTo>
                    <a:pt x="0" y="136295"/>
                  </a:lnTo>
                  <a:lnTo>
                    <a:pt x="322973" y="240054"/>
                  </a:lnTo>
                  <a:lnTo>
                    <a:pt x="326172" y="282637"/>
                  </a:lnTo>
                  <a:lnTo>
                    <a:pt x="338611" y="323443"/>
                  </a:lnTo>
                  <a:lnTo>
                    <a:pt x="359658" y="361705"/>
                  </a:lnTo>
                  <a:lnTo>
                    <a:pt x="388680" y="396657"/>
                  </a:lnTo>
                  <a:lnTo>
                    <a:pt x="425044" y="427532"/>
                  </a:lnTo>
                  <a:lnTo>
                    <a:pt x="468119" y="453565"/>
                  </a:lnTo>
                  <a:lnTo>
                    <a:pt x="517271" y="473988"/>
                  </a:lnTo>
                  <a:lnTo>
                    <a:pt x="567202" y="487134"/>
                  </a:lnTo>
                  <a:lnTo>
                    <a:pt x="617885" y="493828"/>
                  </a:lnTo>
                  <a:lnTo>
                    <a:pt x="668438" y="494332"/>
                  </a:lnTo>
                  <a:lnTo>
                    <a:pt x="717981" y="488907"/>
                  </a:lnTo>
                  <a:lnTo>
                    <a:pt x="765635" y="477814"/>
                  </a:lnTo>
                  <a:lnTo>
                    <a:pt x="810519" y="461314"/>
                  </a:lnTo>
                  <a:lnTo>
                    <a:pt x="851752" y="439670"/>
                  </a:lnTo>
                  <a:lnTo>
                    <a:pt x="888456" y="413142"/>
                  </a:lnTo>
                  <a:lnTo>
                    <a:pt x="919749" y="381991"/>
                  </a:lnTo>
                  <a:lnTo>
                    <a:pt x="944753" y="346480"/>
                  </a:lnTo>
                  <a:lnTo>
                    <a:pt x="963392" y="304121"/>
                  </a:lnTo>
                  <a:lnTo>
                    <a:pt x="971622" y="261142"/>
                  </a:lnTo>
                  <a:lnTo>
                    <a:pt x="969917" y="218464"/>
                  </a:lnTo>
                  <a:lnTo>
                    <a:pt x="958751" y="177008"/>
                  </a:lnTo>
                  <a:lnTo>
                    <a:pt x="938599" y="137698"/>
                  </a:lnTo>
                  <a:lnTo>
                    <a:pt x="909936" y="101454"/>
                  </a:lnTo>
                  <a:lnTo>
                    <a:pt x="873235" y="69200"/>
                  </a:lnTo>
                  <a:lnTo>
                    <a:pt x="828972" y="41855"/>
                  </a:lnTo>
                  <a:lnTo>
                    <a:pt x="777621" y="20344"/>
                  </a:lnTo>
                  <a:lnTo>
                    <a:pt x="727688" y="7198"/>
                  </a:lnTo>
                  <a:lnTo>
                    <a:pt x="677006" y="503"/>
                  </a:lnTo>
                  <a:lnTo>
                    <a:pt x="62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5792" y="23390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0" y="136295"/>
                  </a:moveTo>
                  <a:lnTo>
                    <a:pt x="350088" y="147852"/>
                  </a:lnTo>
                  <a:lnTo>
                    <a:pt x="375105" y="112340"/>
                  </a:lnTo>
                  <a:lnTo>
                    <a:pt x="406409" y="81190"/>
                  </a:lnTo>
                  <a:lnTo>
                    <a:pt x="443121" y="54662"/>
                  </a:lnTo>
                  <a:lnTo>
                    <a:pt x="484361" y="33017"/>
                  </a:lnTo>
                  <a:lnTo>
                    <a:pt x="529250" y="16518"/>
                  </a:lnTo>
                  <a:lnTo>
                    <a:pt x="576906" y="5425"/>
                  </a:lnTo>
                  <a:lnTo>
                    <a:pt x="626452" y="0"/>
                  </a:lnTo>
                  <a:lnTo>
                    <a:pt x="677006" y="503"/>
                  </a:lnTo>
                  <a:lnTo>
                    <a:pt x="727688" y="7198"/>
                  </a:lnTo>
                  <a:lnTo>
                    <a:pt x="777621" y="20344"/>
                  </a:lnTo>
                  <a:lnTo>
                    <a:pt x="828972" y="41855"/>
                  </a:lnTo>
                  <a:lnTo>
                    <a:pt x="873235" y="69200"/>
                  </a:lnTo>
                  <a:lnTo>
                    <a:pt x="909936" y="101454"/>
                  </a:lnTo>
                  <a:lnTo>
                    <a:pt x="938599" y="137698"/>
                  </a:lnTo>
                  <a:lnTo>
                    <a:pt x="958751" y="177008"/>
                  </a:lnTo>
                  <a:lnTo>
                    <a:pt x="969917" y="218464"/>
                  </a:lnTo>
                  <a:lnTo>
                    <a:pt x="971622" y="261142"/>
                  </a:lnTo>
                  <a:lnTo>
                    <a:pt x="963392" y="304121"/>
                  </a:lnTo>
                  <a:lnTo>
                    <a:pt x="944753" y="346480"/>
                  </a:lnTo>
                  <a:lnTo>
                    <a:pt x="919749" y="381991"/>
                  </a:lnTo>
                  <a:lnTo>
                    <a:pt x="888456" y="413142"/>
                  </a:lnTo>
                  <a:lnTo>
                    <a:pt x="851752" y="439670"/>
                  </a:lnTo>
                  <a:lnTo>
                    <a:pt x="810519" y="461314"/>
                  </a:lnTo>
                  <a:lnTo>
                    <a:pt x="765635" y="477814"/>
                  </a:lnTo>
                  <a:lnTo>
                    <a:pt x="717981" y="488907"/>
                  </a:lnTo>
                  <a:lnTo>
                    <a:pt x="668438" y="494332"/>
                  </a:lnTo>
                  <a:lnTo>
                    <a:pt x="617885" y="493828"/>
                  </a:lnTo>
                  <a:lnTo>
                    <a:pt x="567202" y="487134"/>
                  </a:lnTo>
                  <a:lnTo>
                    <a:pt x="517271" y="473988"/>
                  </a:lnTo>
                  <a:lnTo>
                    <a:pt x="468119" y="453565"/>
                  </a:lnTo>
                  <a:lnTo>
                    <a:pt x="425044" y="427532"/>
                  </a:lnTo>
                  <a:lnTo>
                    <a:pt x="388680" y="396657"/>
                  </a:lnTo>
                  <a:lnTo>
                    <a:pt x="359658" y="361705"/>
                  </a:lnTo>
                  <a:lnTo>
                    <a:pt x="338611" y="323443"/>
                  </a:lnTo>
                  <a:lnTo>
                    <a:pt x="326172" y="282637"/>
                  </a:lnTo>
                  <a:lnTo>
                    <a:pt x="322973" y="240054"/>
                  </a:lnTo>
                  <a:lnTo>
                    <a:pt x="0" y="13629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1638" y="2433828"/>
              <a:ext cx="40233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18795" y="1310696"/>
            <a:ext cx="962025" cy="686435"/>
            <a:chOff x="618795" y="1310696"/>
            <a:chExt cx="962025" cy="686435"/>
          </a:xfrm>
        </p:grpSpPr>
        <p:sp>
          <p:nvSpPr>
            <p:cNvPr id="28" name="object 28"/>
            <p:cNvSpPr/>
            <p:nvPr/>
          </p:nvSpPr>
          <p:spPr>
            <a:xfrm>
              <a:off x="631749" y="1323650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331378" y="0"/>
                  </a:moveTo>
                  <a:lnTo>
                    <a:pt x="286047" y="2197"/>
                  </a:lnTo>
                  <a:lnTo>
                    <a:pt x="241395" y="10316"/>
                  </a:lnTo>
                  <a:lnTo>
                    <a:pt x="198131" y="24320"/>
                  </a:lnTo>
                  <a:lnTo>
                    <a:pt x="156967" y="44174"/>
                  </a:lnTo>
                  <a:lnTo>
                    <a:pt x="118613" y="69842"/>
                  </a:lnTo>
                  <a:lnTo>
                    <a:pt x="83781" y="101289"/>
                  </a:lnTo>
                  <a:lnTo>
                    <a:pt x="54185" y="137196"/>
                  </a:lnTo>
                  <a:lnTo>
                    <a:pt x="31046" y="175820"/>
                  </a:lnTo>
                  <a:lnTo>
                    <a:pt x="14326" y="216490"/>
                  </a:lnTo>
                  <a:lnTo>
                    <a:pt x="3989" y="258535"/>
                  </a:lnTo>
                  <a:lnTo>
                    <a:pt x="0" y="301285"/>
                  </a:lnTo>
                  <a:lnTo>
                    <a:pt x="2320" y="344067"/>
                  </a:lnTo>
                  <a:lnTo>
                    <a:pt x="10916" y="386212"/>
                  </a:lnTo>
                  <a:lnTo>
                    <a:pt x="25749" y="427048"/>
                  </a:lnTo>
                  <a:lnTo>
                    <a:pt x="46784" y="465905"/>
                  </a:lnTo>
                  <a:lnTo>
                    <a:pt x="73984" y="502110"/>
                  </a:lnTo>
                  <a:lnTo>
                    <a:pt x="107314" y="534994"/>
                  </a:lnTo>
                  <a:lnTo>
                    <a:pt x="145371" y="562933"/>
                  </a:lnTo>
                  <a:lnTo>
                    <a:pt x="186305" y="584773"/>
                  </a:lnTo>
                  <a:lnTo>
                    <a:pt x="229405" y="600551"/>
                  </a:lnTo>
                  <a:lnTo>
                    <a:pt x="273960" y="610301"/>
                  </a:lnTo>
                  <a:lnTo>
                    <a:pt x="319259" y="614059"/>
                  </a:lnTo>
                  <a:lnTo>
                    <a:pt x="364591" y="611861"/>
                  </a:lnTo>
                  <a:lnTo>
                    <a:pt x="409245" y="603743"/>
                  </a:lnTo>
                  <a:lnTo>
                    <a:pt x="452510" y="589739"/>
                  </a:lnTo>
                  <a:lnTo>
                    <a:pt x="493675" y="569885"/>
                  </a:lnTo>
                  <a:lnTo>
                    <a:pt x="532030" y="544216"/>
                  </a:lnTo>
                  <a:lnTo>
                    <a:pt x="566863" y="512769"/>
                  </a:lnTo>
                  <a:lnTo>
                    <a:pt x="935811" y="654120"/>
                  </a:lnTo>
                  <a:lnTo>
                    <a:pt x="630947" y="412439"/>
                  </a:lnTo>
                  <a:lnTo>
                    <a:pt x="644294" y="367788"/>
                  </a:lnTo>
                  <a:lnTo>
                    <a:pt x="650313" y="322523"/>
                  </a:lnTo>
                  <a:lnTo>
                    <a:pt x="649197" y="277378"/>
                  </a:lnTo>
                  <a:lnTo>
                    <a:pt x="641139" y="233084"/>
                  </a:lnTo>
                  <a:lnTo>
                    <a:pt x="626330" y="190373"/>
                  </a:lnTo>
                  <a:lnTo>
                    <a:pt x="604962" y="149978"/>
                  </a:lnTo>
                  <a:lnTo>
                    <a:pt x="577227" y="112631"/>
                  </a:lnTo>
                  <a:lnTo>
                    <a:pt x="543317" y="79064"/>
                  </a:lnTo>
                  <a:lnTo>
                    <a:pt x="505260" y="51126"/>
                  </a:lnTo>
                  <a:lnTo>
                    <a:pt x="464327" y="29286"/>
                  </a:lnTo>
                  <a:lnTo>
                    <a:pt x="421228" y="13508"/>
                  </a:lnTo>
                  <a:lnTo>
                    <a:pt x="376675" y="3758"/>
                  </a:lnTo>
                  <a:lnTo>
                    <a:pt x="331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1749" y="1323650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935811" y="654120"/>
                  </a:moveTo>
                  <a:lnTo>
                    <a:pt x="566863" y="512769"/>
                  </a:lnTo>
                  <a:lnTo>
                    <a:pt x="532030" y="544216"/>
                  </a:lnTo>
                  <a:lnTo>
                    <a:pt x="493675" y="569885"/>
                  </a:lnTo>
                  <a:lnTo>
                    <a:pt x="452510" y="589739"/>
                  </a:lnTo>
                  <a:lnTo>
                    <a:pt x="409245" y="603743"/>
                  </a:lnTo>
                  <a:lnTo>
                    <a:pt x="364591" y="611861"/>
                  </a:lnTo>
                  <a:lnTo>
                    <a:pt x="319259" y="614059"/>
                  </a:lnTo>
                  <a:lnTo>
                    <a:pt x="273960" y="610301"/>
                  </a:lnTo>
                  <a:lnTo>
                    <a:pt x="229405" y="600551"/>
                  </a:lnTo>
                  <a:lnTo>
                    <a:pt x="186305" y="584773"/>
                  </a:lnTo>
                  <a:lnTo>
                    <a:pt x="145371" y="562933"/>
                  </a:lnTo>
                  <a:lnTo>
                    <a:pt x="107314" y="534994"/>
                  </a:lnTo>
                  <a:lnTo>
                    <a:pt x="73984" y="502110"/>
                  </a:lnTo>
                  <a:lnTo>
                    <a:pt x="46784" y="465905"/>
                  </a:lnTo>
                  <a:lnTo>
                    <a:pt x="25749" y="427048"/>
                  </a:lnTo>
                  <a:lnTo>
                    <a:pt x="10916" y="386212"/>
                  </a:lnTo>
                  <a:lnTo>
                    <a:pt x="2320" y="344067"/>
                  </a:lnTo>
                  <a:lnTo>
                    <a:pt x="0" y="301285"/>
                  </a:lnTo>
                  <a:lnTo>
                    <a:pt x="3989" y="258535"/>
                  </a:lnTo>
                  <a:lnTo>
                    <a:pt x="14326" y="216490"/>
                  </a:lnTo>
                  <a:lnTo>
                    <a:pt x="31046" y="175820"/>
                  </a:lnTo>
                  <a:lnTo>
                    <a:pt x="54185" y="137196"/>
                  </a:lnTo>
                  <a:lnTo>
                    <a:pt x="83781" y="101289"/>
                  </a:lnTo>
                  <a:lnTo>
                    <a:pt x="118613" y="69842"/>
                  </a:lnTo>
                  <a:lnTo>
                    <a:pt x="156967" y="44174"/>
                  </a:lnTo>
                  <a:lnTo>
                    <a:pt x="198131" y="24320"/>
                  </a:lnTo>
                  <a:lnTo>
                    <a:pt x="241395" y="10316"/>
                  </a:lnTo>
                  <a:lnTo>
                    <a:pt x="286047" y="2197"/>
                  </a:lnTo>
                  <a:lnTo>
                    <a:pt x="331378" y="0"/>
                  </a:lnTo>
                  <a:lnTo>
                    <a:pt x="376675" y="3758"/>
                  </a:lnTo>
                  <a:lnTo>
                    <a:pt x="421228" y="13508"/>
                  </a:lnTo>
                  <a:lnTo>
                    <a:pt x="464327" y="29286"/>
                  </a:lnTo>
                  <a:lnTo>
                    <a:pt x="505260" y="51126"/>
                  </a:lnTo>
                  <a:lnTo>
                    <a:pt x="543317" y="79064"/>
                  </a:lnTo>
                  <a:lnTo>
                    <a:pt x="577227" y="112631"/>
                  </a:lnTo>
                  <a:lnTo>
                    <a:pt x="604962" y="149978"/>
                  </a:lnTo>
                  <a:lnTo>
                    <a:pt x="626330" y="190373"/>
                  </a:lnTo>
                  <a:lnTo>
                    <a:pt x="641139" y="233084"/>
                  </a:lnTo>
                  <a:lnTo>
                    <a:pt x="649197" y="277378"/>
                  </a:lnTo>
                  <a:lnTo>
                    <a:pt x="650313" y="322523"/>
                  </a:lnTo>
                  <a:lnTo>
                    <a:pt x="644294" y="367788"/>
                  </a:lnTo>
                  <a:lnTo>
                    <a:pt x="630947" y="412439"/>
                  </a:lnTo>
                  <a:lnTo>
                    <a:pt x="935811" y="65412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5573" y="1478279"/>
              <a:ext cx="402336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1749" y="1329746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331378" y="0"/>
                  </a:moveTo>
                  <a:lnTo>
                    <a:pt x="286047" y="2197"/>
                  </a:lnTo>
                  <a:lnTo>
                    <a:pt x="241395" y="10316"/>
                  </a:lnTo>
                  <a:lnTo>
                    <a:pt x="198131" y="24320"/>
                  </a:lnTo>
                  <a:lnTo>
                    <a:pt x="156967" y="44174"/>
                  </a:lnTo>
                  <a:lnTo>
                    <a:pt x="118613" y="69842"/>
                  </a:lnTo>
                  <a:lnTo>
                    <a:pt x="83781" y="101289"/>
                  </a:lnTo>
                  <a:lnTo>
                    <a:pt x="54185" y="137196"/>
                  </a:lnTo>
                  <a:lnTo>
                    <a:pt x="31046" y="175820"/>
                  </a:lnTo>
                  <a:lnTo>
                    <a:pt x="14326" y="216490"/>
                  </a:lnTo>
                  <a:lnTo>
                    <a:pt x="3989" y="258535"/>
                  </a:lnTo>
                  <a:lnTo>
                    <a:pt x="0" y="301285"/>
                  </a:lnTo>
                  <a:lnTo>
                    <a:pt x="2320" y="344067"/>
                  </a:lnTo>
                  <a:lnTo>
                    <a:pt x="10916" y="386212"/>
                  </a:lnTo>
                  <a:lnTo>
                    <a:pt x="25749" y="427048"/>
                  </a:lnTo>
                  <a:lnTo>
                    <a:pt x="46784" y="465905"/>
                  </a:lnTo>
                  <a:lnTo>
                    <a:pt x="73984" y="502110"/>
                  </a:lnTo>
                  <a:lnTo>
                    <a:pt x="107314" y="534994"/>
                  </a:lnTo>
                  <a:lnTo>
                    <a:pt x="145371" y="562933"/>
                  </a:lnTo>
                  <a:lnTo>
                    <a:pt x="186305" y="584773"/>
                  </a:lnTo>
                  <a:lnTo>
                    <a:pt x="229405" y="600551"/>
                  </a:lnTo>
                  <a:lnTo>
                    <a:pt x="273960" y="610301"/>
                  </a:lnTo>
                  <a:lnTo>
                    <a:pt x="319259" y="614059"/>
                  </a:lnTo>
                  <a:lnTo>
                    <a:pt x="364591" y="611861"/>
                  </a:lnTo>
                  <a:lnTo>
                    <a:pt x="409245" y="603743"/>
                  </a:lnTo>
                  <a:lnTo>
                    <a:pt x="452510" y="589739"/>
                  </a:lnTo>
                  <a:lnTo>
                    <a:pt x="493675" y="569885"/>
                  </a:lnTo>
                  <a:lnTo>
                    <a:pt x="532030" y="544216"/>
                  </a:lnTo>
                  <a:lnTo>
                    <a:pt x="566863" y="512769"/>
                  </a:lnTo>
                  <a:lnTo>
                    <a:pt x="935811" y="654120"/>
                  </a:lnTo>
                  <a:lnTo>
                    <a:pt x="630947" y="412439"/>
                  </a:lnTo>
                  <a:lnTo>
                    <a:pt x="644294" y="367788"/>
                  </a:lnTo>
                  <a:lnTo>
                    <a:pt x="650313" y="322523"/>
                  </a:lnTo>
                  <a:lnTo>
                    <a:pt x="649197" y="277378"/>
                  </a:lnTo>
                  <a:lnTo>
                    <a:pt x="641139" y="233084"/>
                  </a:lnTo>
                  <a:lnTo>
                    <a:pt x="626330" y="190373"/>
                  </a:lnTo>
                  <a:lnTo>
                    <a:pt x="604962" y="149978"/>
                  </a:lnTo>
                  <a:lnTo>
                    <a:pt x="577227" y="112631"/>
                  </a:lnTo>
                  <a:lnTo>
                    <a:pt x="543317" y="79064"/>
                  </a:lnTo>
                  <a:lnTo>
                    <a:pt x="505260" y="51126"/>
                  </a:lnTo>
                  <a:lnTo>
                    <a:pt x="464327" y="29286"/>
                  </a:lnTo>
                  <a:lnTo>
                    <a:pt x="421228" y="13508"/>
                  </a:lnTo>
                  <a:lnTo>
                    <a:pt x="376675" y="3758"/>
                  </a:lnTo>
                  <a:lnTo>
                    <a:pt x="3313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1749" y="1329746"/>
              <a:ext cx="935990" cy="654685"/>
            </a:xfrm>
            <a:custGeom>
              <a:avLst/>
              <a:gdLst/>
              <a:ahLst/>
              <a:cxnLst/>
              <a:rect l="l" t="t" r="r" b="b"/>
              <a:pathLst>
                <a:path w="935990" h="654685">
                  <a:moveTo>
                    <a:pt x="935811" y="654120"/>
                  </a:moveTo>
                  <a:lnTo>
                    <a:pt x="566863" y="512769"/>
                  </a:lnTo>
                  <a:lnTo>
                    <a:pt x="532030" y="544216"/>
                  </a:lnTo>
                  <a:lnTo>
                    <a:pt x="493675" y="569885"/>
                  </a:lnTo>
                  <a:lnTo>
                    <a:pt x="452510" y="589739"/>
                  </a:lnTo>
                  <a:lnTo>
                    <a:pt x="409245" y="603743"/>
                  </a:lnTo>
                  <a:lnTo>
                    <a:pt x="364591" y="611861"/>
                  </a:lnTo>
                  <a:lnTo>
                    <a:pt x="319259" y="614059"/>
                  </a:lnTo>
                  <a:lnTo>
                    <a:pt x="273960" y="610301"/>
                  </a:lnTo>
                  <a:lnTo>
                    <a:pt x="229405" y="600551"/>
                  </a:lnTo>
                  <a:lnTo>
                    <a:pt x="186305" y="584773"/>
                  </a:lnTo>
                  <a:lnTo>
                    <a:pt x="145371" y="562933"/>
                  </a:lnTo>
                  <a:lnTo>
                    <a:pt x="107314" y="534994"/>
                  </a:lnTo>
                  <a:lnTo>
                    <a:pt x="73984" y="502110"/>
                  </a:lnTo>
                  <a:lnTo>
                    <a:pt x="46784" y="465905"/>
                  </a:lnTo>
                  <a:lnTo>
                    <a:pt x="25749" y="427048"/>
                  </a:lnTo>
                  <a:lnTo>
                    <a:pt x="10916" y="386212"/>
                  </a:lnTo>
                  <a:lnTo>
                    <a:pt x="2320" y="344067"/>
                  </a:lnTo>
                  <a:lnTo>
                    <a:pt x="0" y="301285"/>
                  </a:lnTo>
                  <a:lnTo>
                    <a:pt x="3989" y="258535"/>
                  </a:lnTo>
                  <a:lnTo>
                    <a:pt x="14326" y="216490"/>
                  </a:lnTo>
                  <a:lnTo>
                    <a:pt x="31046" y="175820"/>
                  </a:lnTo>
                  <a:lnTo>
                    <a:pt x="54185" y="137196"/>
                  </a:lnTo>
                  <a:lnTo>
                    <a:pt x="83781" y="101289"/>
                  </a:lnTo>
                  <a:lnTo>
                    <a:pt x="118613" y="69842"/>
                  </a:lnTo>
                  <a:lnTo>
                    <a:pt x="156967" y="44174"/>
                  </a:lnTo>
                  <a:lnTo>
                    <a:pt x="198131" y="24320"/>
                  </a:lnTo>
                  <a:lnTo>
                    <a:pt x="241395" y="10316"/>
                  </a:lnTo>
                  <a:lnTo>
                    <a:pt x="286047" y="2197"/>
                  </a:lnTo>
                  <a:lnTo>
                    <a:pt x="331378" y="0"/>
                  </a:lnTo>
                  <a:lnTo>
                    <a:pt x="376675" y="3758"/>
                  </a:lnTo>
                  <a:lnTo>
                    <a:pt x="421228" y="13508"/>
                  </a:lnTo>
                  <a:lnTo>
                    <a:pt x="464327" y="29286"/>
                  </a:lnTo>
                  <a:lnTo>
                    <a:pt x="505260" y="51126"/>
                  </a:lnTo>
                  <a:lnTo>
                    <a:pt x="543317" y="79064"/>
                  </a:lnTo>
                  <a:lnTo>
                    <a:pt x="577227" y="112631"/>
                  </a:lnTo>
                  <a:lnTo>
                    <a:pt x="604962" y="149978"/>
                  </a:lnTo>
                  <a:lnTo>
                    <a:pt x="626330" y="190373"/>
                  </a:lnTo>
                  <a:lnTo>
                    <a:pt x="641139" y="233084"/>
                  </a:lnTo>
                  <a:lnTo>
                    <a:pt x="649197" y="277378"/>
                  </a:lnTo>
                  <a:lnTo>
                    <a:pt x="650313" y="322523"/>
                  </a:lnTo>
                  <a:lnTo>
                    <a:pt x="644294" y="367788"/>
                  </a:lnTo>
                  <a:lnTo>
                    <a:pt x="630947" y="412439"/>
                  </a:lnTo>
                  <a:lnTo>
                    <a:pt x="935811" y="65412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5573" y="1483817"/>
              <a:ext cx="402336" cy="30510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15238" y="2478507"/>
            <a:ext cx="997585" cy="520700"/>
            <a:chOff x="1015238" y="2478507"/>
            <a:chExt cx="997585" cy="520700"/>
          </a:xfrm>
        </p:grpSpPr>
        <p:sp>
          <p:nvSpPr>
            <p:cNvPr id="35" name="object 35"/>
            <p:cNvSpPr/>
            <p:nvPr/>
          </p:nvSpPr>
          <p:spPr>
            <a:xfrm>
              <a:off x="1028192" y="24914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626453" y="0"/>
                  </a:moveTo>
                  <a:lnTo>
                    <a:pt x="576910" y="5425"/>
                  </a:lnTo>
                  <a:lnTo>
                    <a:pt x="529256" y="16518"/>
                  </a:lnTo>
                  <a:lnTo>
                    <a:pt x="484372" y="33017"/>
                  </a:lnTo>
                  <a:lnTo>
                    <a:pt x="443139" y="54662"/>
                  </a:lnTo>
                  <a:lnTo>
                    <a:pt x="406435" y="81190"/>
                  </a:lnTo>
                  <a:lnTo>
                    <a:pt x="375142" y="112340"/>
                  </a:lnTo>
                  <a:lnTo>
                    <a:pt x="350139" y="147852"/>
                  </a:lnTo>
                  <a:lnTo>
                    <a:pt x="0" y="136295"/>
                  </a:lnTo>
                  <a:lnTo>
                    <a:pt x="322961" y="240054"/>
                  </a:lnTo>
                  <a:lnTo>
                    <a:pt x="326160" y="282637"/>
                  </a:lnTo>
                  <a:lnTo>
                    <a:pt x="338600" y="323443"/>
                  </a:lnTo>
                  <a:lnTo>
                    <a:pt x="359650" y="361705"/>
                  </a:lnTo>
                  <a:lnTo>
                    <a:pt x="388675" y="396657"/>
                  </a:lnTo>
                  <a:lnTo>
                    <a:pt x="425042" y="427532"/>
                  </a:lnTo>
                  <a:lnTo>
                    <a:pt x="468118" y="453565"/>
                  </a:lnTo>
                  <a:lnTo>
                    <a:pt x="517271" y="473988"/>
                  </a:lnTo>
                  <a:lnTo>
                    <a:pt x="567202" y="487134"/>
                  </a:lnTo>
                  <a:lnTo>
                    <a:pt x="617885" y="493828"/>
                  </a:lnTo>
                  <a:lnTo>
                    <a:pt x="668438" y="494332"/>
                  </a:lnTo>
                  <a:lnTo>
                    <a:pt x="717981" y="488907"/>
                  </a:lnTo>
                  <a:lnTo>
                    <a:pt x="765635" y="477814"/>
                  </a:lnTo>
                  <a:lnTo>
                    <a:pt x="810519" y="461314"/>
                  </a:lnTo>
                  <a:lnTo>
                    <a:pt x="851752" y="439670"/>
                  </a:lnTo>
                  <a:lnTo>
                    <a:pt x="888456" y="413142"/>
                  </a:lnTo>
                  <a:lnTo>
                    <a:pt x="919749" y="381991"/>
                  </a:lnTo>
                  <a:lnTo>
                    <a:pt x="944753" y="346480"/>
                  </a:lnTo>
                  <a:lnTo>
                    <a:pt x="963392" y="304121"/>
                  </a:lnTo>
                  <a:lnTo>
                    <a:pt x="971622" y="261142"/>
                  </a:lnTo>
                  <a:lnTo>
                    <a:pt x="969917" y="218464"/>
                  </a:lnTo>
                  <a:lnTo>
                    <a:pt x="958751" y="177008"/>
                  </a:lnTo>
                  <a:lnTo>
                    <a:pt x="938599" y="137698"/>
                  </a:lnTo>
                  <a:lnTo>
                    <a:pt x="909936" y="101454"/>
                  </a:lnTo>
                  <a:lnTo>
                    <a:pt x="873235" y="69200"/>
                  </a:lnTo>
                  <a:lnTo>
                    <a:pt x="828972" y="41855"/>
                  </a:lnTo>
                  <a:lnTo>
                    <a:pt x="777621" y="20344"/>
                  </a:lnTo>
                  <a:lnTo>
                    <a:pt x="727689" y="7198"/>
                  </a:lnTo>
                  <a:lnTo>
                    <a:pt x="677006" y="503"/>
                  </a:lnTo>
                  <a:lnTo>
                    <a:pt x="626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28192" y="2491461"/>
              <a:ext cx="972185" cy="494665"/>
            </a:xfrm>
            <a:custGeom>
              <a:avLst/>
              <a:gdLst/>
              <a:ahLst/>
              <a:cxnLst/>
              <a:rect l="l" t="t" r="r" b="b"/>
              <a:pathLst>
                <a:path w="972185" h="494664">
                  <a:moveTo>
                    <a:pt x="0" y="136295"/>
                  </a:moveTo>
                  <a:lnTo>
                    <a:pt x="350139" y="147852"/>
                  </a:lnTo>
                  <a:lnTo>
                    <a:pt x="375142" y="112340"/>
                  </a:lnTo>
                  <a:lnTo>
                    <a:pt x="406435" y="81190"/>
                  </a:lnTo>
                  <a:lnTo>
                    <a:pt x="443139" y="54662"/>
                  </a:lnTo>
                  <a:lnTo>
                    <a:pt x="484372" y="33017"/>
                  </a:lnTo>
                  <a:lnTo>
                    <a:pt x="529256" y="16518"/>
                  </a:lnTo>
                  <a:lnTo>
                    <a:pt x="576910" y="5425"/>
                  </a:lnTo>
                  <a:lnTo>
                    <a:pt x="626453" y="0"/>
                  </a:lnTo>
                  <a:lnTo>
                    <a:pt x="677006" y="503"/>
                  </a:lnTo>
                  <a:lnTo>
                    <a:pt x="727689" y="7198"/>
                  </a:lnTo>
                  <a:lnTo>
                    <a:pt x="777621" y="20344"/>
                  </a:lnTo>
                  <a:lnTo>
                    <a:pt x="828972" y="41855"/>
                  </a:lnTo>
                  <a:lnTo>
                    <a:pt x="873235" y="69200"/>
                  </a:lnTo>
                  <a:lnTo>
                    <a:pt x="909936" y="101454"/>
                  </a:lnTo>
                  <a:lnTo>
                    <a:pt x="938599" y="137698"/>
                  </a:lnTo>
                  <a:lnTo>
                    <a:pt x="958751" y="177008"/>
                  </a:lnTo>
                  <a:lnTo>
                    <a:pt x="969917" y="218464"/>
                  </a:lnTo>
                  <a:lnTo>
                    <a:pt x="971622" y="261142"/>
                  </a:lnTo>
                  <a:lnTo>
                    <a:pt x="963392" y="304121"/>
                  </a:lnTo>
                  <a:lnTo>
                    <a:pt x="944753" y="346480"/>
                  </a:lnTo>
                  <a:lnTo>
                    <a:pt x="919749" y="381991"/>
                  </a:lnTo>
                  <a:lnTo>
                    <a:pt x="888456" y="413142"/>
                  </a:lnTo>
                  <a:lnTo>
                    <a:pt x="851752" y="439670"/>
                  </a:lnTo>
                  <a:lnTo>
                    <a:pt x="810519" y="461314"/>
                  </a:lnTo>
                  <a:lnTo>
                    <a:pt x="765635" y="477814"/>
                  </a:lnTo>
                  <a:lnTo>
                    <a:pt x="717981" y="488907"/>
                  </a:lnTo>
                  <a:lnTo>
                    <a:pt x="668438" y="494332"/>
                  </a:lnTo>
                  <a:lnTo>
                    <a:pt x="617885" y="493828"/>
                  </a:lnTo>
                  <a:lnTo>
                    <a:pt x="567202" y="487134"/>
                  </a:lnTo>
                  <a:lnTo>
                    <a:pt x="517271" y="473988"/>
                  </a:lnTo>
                  <a:lnTo>
                    <a:pt x="468118" y="453565"/>
                  </a:lnTo>
                  <a:lnTo>
                    <a:pt x="425042" y="427532"/>
                  </a:lnTo>
                  <a:lnTo>
                    <a:pt x="388675" y="396657"/>
                  </a:lnTo>
                  <a:lnTo>
                    <a:pt x="359650" y="361705"/>
                  </a:lnTo>
                  <a:lnTo>
                    <a:pt x="338600" y="323443"/>
                  </a:lnTo>
                  <a:lnTo>
                    <a:pt x="326160" y="282637"/>
                  </a:lnTo>
                  <a:lnTo>
                    <a:pt x="322961" y="240054"/>
                  </a:lnTo>
                  <a:lnTo>
                    <a:pt x="0" y="13629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74038" y="2586228"/>
              <a:ext cx="402336" cy="304800"/>
            </a:xfrm>
            <a:prstGeom prst="rect">
              <a:avLst/>
            </a:prstGeom>
          </p:spPr>
        </p:pic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090" y="4624070"/>
            <a:ext cx="2085848" cy="243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906" y="4609210"/>
            <a:ext cx="888619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2067" y="4600702"/>
            <a:ext cx="676655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1621" y="5021579"/>
            <a:ext cx="186575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1466" y="5375147"/>
            <a:ext cx="1703451" cy="2438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48906" y="5023688"/>
            <a:ext cx="868019" cy="244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06869" y="5375147"/>
            <a:ext cx="1861566" cy="2438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95181" y="5113909"/>
            <a:ext cx="285750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05848" y="5452567"/>
            <a:ext cx="393192" cy="2438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71466" y="5744260"/>
            <a:ext cx="451103" cy="2438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63766" y="5777788"/>
            <a:ext cx="987209" cy="2438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26550" y="5815888"/>
            <a:ext cx="317753" cy="2438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64482" y="6113373"/>
            <a:ext cx="769874" cy="2438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48906" y="6185306"/>
            <a:ext cx="1311275" cy="2438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00133" y="6185306"/>
            <a:ext cx="281177" cy="24384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237101" y="4545329"/>
            <a:ext cx="6125845" cy="2145030"/>
          </a:xfrm>
          <a:custGeom>
            <a:avLst/>
            <a:gdLst/>
            <a:ahLst/>
            <a:cxnLst/>
            <a:rect l="l" t="t" r="r" b="b"/>
            <a:pathLst>
              <a:path w="6125845" h="2145029">
                <a:moveTo>
                  <a:pt x="6125845" y="416433"/>
                </a:moveTo>
                <a:lnTo>
                  <a:pt x="6125718" y="415417"/>
                </a:lnTo>
                <a:lnTo>
                  <a:pt x="6124956" y="414655"/>
                </a:lnTo>
                <a:lnTo>
                  <a:pt x="6123178" y="412877"/>
                </a:lnTo>
                <a:lnTo>
                  <a:pt x="6120511" y="410210"/>
                </a:lnTo>
                <a:lnTo>
                  <a:pt x="6098794" y="410210"/>
                </a:lnTo>
                <a:lnTo>
                  <a:pt x="6091682" y="411099"/>
                </a:lnTo>
                <a:lnTo>
                  <a:pt x="6081522" y="411099"/>
                </a:lnTo>
                <a:lnTo>
                  <a:pt x="6064758" y="412877"/>
                </a:lnTo>
                <a:lnTo>
                  <a:pt x="6065774" y="412750"/>
                </a:lnTo>
                <a:lnTo>
                  <a:pt x="6016752" y="412750"/>
                </a:lnTo>
                <a:lnTo>
                  <a:pt x="6015736" y="412877"/>
                </a:lnTo>
                <a:lnTo>
                  <a:pt x="5999734" y="414655"/>
                </a:lnTo>
                <a:lnTo>
                  <a:pt x="6000623" y="414528"/>
                </a:lnTo>
                <a:lnTo>
                  <a:pt x="5962269" y="414528"/>
                </a:lnTo>
                <a:lnTo>
                  <a:pt x="5923026" y="415671"/>
                </a:lnTo>
                <a:lnTo>
                  <a:pt x="5711825" y="416306"/>
                </a:lnTo>
                <a:lnTo>
                  <a:pt x="5577205" y="416433"/>
                </a:lnTo>
                <a:lnTo>
                  <a:pt x="4809375" y="416433"/>
                </a:lnTo>
                <a:lnTo>
                  <a:pt x="4810125" y="256540"/>
                </a:lnTo>
                <a:lnTo>
                  <a:pt x="4811141" y="229870"/>
                </a:lnTo>
                <a:lnTo>
                  <a:pt x="4812157" y="203962"/>
                </a:lnTo>
                <a:lnTo>
                  <a:pt x="4813173" y="179197"/>
                </a:lnTo>
                <a:lnTo>
                  <a:pt x="4814189" y="151130"/>
                </a:lnTo>
                <a:lnTo>
                  <a:pt x="4814189" y="5588"/>
                </a:lnTo>
                <a:lnTo>
                  <a:pt x="4808601" y="0"/>
                </a:lnTo>
                <a:lnTo>
                  <a:pt x="4794885" y="0"/>
                </a:lnTo>
                <a:lnTo>
                  <a:pt x="4789424" y="5588"/>
                </a:lnTo>
                <a:lnTo>
                  <a:pt x="4789424" y="151130"/>
                </a:lnTo>
                <a:lnTo>
                  <a:pt x="4790440" y="179197"/>
                </a:lnTo>
                <a:lnTo>
                  <a:pt x="4791456" y="203962"/>
                </a:lnTo>
                <a:lnTo>
                  <a:pt x="4792472" y="229870"/>
                </a:lnTo>
                <a:lnTo>
                  <a:pt x="4793488" y="256794"/>
                </a:lnTo>
                <a:lnTo>
                  <a:pt x="4793996" y="364490"/>
                </a:lnTo>
                <a:lnTo>
                  <a:pt x="4793996" y="392938"/>
                </a:lnTo>
                <a:lnTo>
                  <a:pt x="4794199" y="416433"/>
                </a:lnTo>
                <a:lnTo>
                  <a:pt x="2403678" y="416433"/>
                </a:lnTo>
                <a:lnTo>
                  <a:pt x="2403729" y="407035"/>
                </a:lnTo>
                <a:lnTo>
                  <a:pt x="2403843" y="353314"/>
                </a:lnTo>
                <a:lnTo>
                  <a:pt x="2403843" y="353568"/>
                </a:lnTo>
                <a:lnTo>
                  <a:pt x="2403856" y="353314"/>
                </a:lnTo>
                <a:lnTo>
                  <a:pt x="2404491" y="326263"/>
                </a:lnTo>
                <a:lnTo>
                  <a:pt x="2405253" y="299212"/>
                </a:lnTo>
                <a:lnTo>
                  <a:pt x="2406523" y="246761"/>
                </a:lnTo>
                <a:lnTo>
                  <a:pt x="2407285" y="221107"/>
                </a:lnTo>
                <a:lnTo>
                  <a:pt x="2407920" y="194564"/>
                </a:lnTo>
                <a:lnTo>
                  <a:pt x="2407920" y="167259"/>
                </a:lnTo>
                <a:lnTo>
                  <a:pt x="2407539" y="141859"/>
                </a:lnTo>
                <a:lnTo>
                  <a:pt x="2407920" y="118491"/>
                </a:lnTo>
                <a:lnTo>
                  <a:pt x="2407945" y="98044"/>
                </a:lnTo>
                <a:lnTo>
                  <a:pt x="2408923" y="75057"/>
                </a:lnTo>
                <a:lnTo>
                  <a:pt x="2408936" y="74930"/>
                </a:lnTo>
                <a:lnTo>
                  <a:pt x="2409901" y="60325"/>
                </a:lnTo>
                <a:lnTo>
                  <a:pt x="2409977" y="59220"/>
                </a:lnTo>
                <a:lnTo>
                  <a:pt x="2410345" y="57785"/>
                </a:lnTo>
                <a:lnTo>
                  <a:pt x="2412098" y="50927"/>
                </a:lnTo>
                <a:lnTo>
                  <a:pt x="2413254" y="46609"/>
                </a:lnTo>
                <a:lnTo>
                  <a:pt x="2412098" y="42037"/>
                </a:lnTo>
                <a:lnTo>
                  <a:pt x="2408923" y="38989"/>
                </a:lnTo>
                <a:lnTo>
                  <a:pt x="2405888" y="35814"/>
                </a:lnTo>
                <a:lnTo>
                  <a:pt x="2401316" y="34671"/>
                </a:lnTo>
                <a:lnTo>
                  <a:pt x="2396998" y="35687"/>
                </a:lnTo>
                <a:lnTo>
                  <a:pt x="2392794" y="36830"/>
                </a:lnTo>
                <a:lnTo>
                  <a:pt x="2383155" y="97536"/>
                </a:lnTo>
                <a:lnTo>
                  <a:pt x="2383142" y="118237"/>
                </a:lnTo>
                <a:lnTo>
                  <a:pt x="2383142" y="118491"/>
                </a:lnTo>
                <a:lnTo>
                  <a:pt x="2382774" y="141859"/>
                </a:lnTo>
                <a:lnTo>
                  <a:pt x="2383155" y="167386"/>
                </a:lnTo>
                <a:lnTo>
                  <a:pt x="2383155" y="194564"/>
                </a:lnTo>
                <a:lnTo>
                  <a:pt x="2383790" y="221234"/>
                </a:lnTo>
                <a:lnTo>
                  <a:pt x="2384552" y="246761"/>
                </a:lnTo>
                <a:lnTo>
                  <a:pt x="2385822" y="299212"/>
                </a:lnTo>
                <a:lnTo>
                  <a:pt x="2386571" y="326263"/>
                </a:lnTo>
                <a:lnTo>
                  <a:pt x="2387219" y="353568"/>
                </a:lnTo>
                <a:lnTo>
                  <a:pt x="2387346" y="407035"/>
                </a:lnTo>
                <a:lnTo>
                  <a:pt x="2387384" y="416433"/>
                </a:lnTo>
                <a:lnTo>
                  <a:pt x="2209038" y="416433"/>
                </a:lnTo>
                <a:lnTo>
                  <a:pt x="2100326" y="416179"/>
                </a:lnTo>
                <a:lnTo>
                  <a:pt x="2019681" y="416052"/>
                </a:lnTo>
                <a:lnTo>
                  <a:pt x="1965706" y="415925"/>
                </a:lnTo>
                <a:lnTo>
                  <a:pt x="1886077" y="415798"/>
                </a:lnTo>
                <a:lnTo>
                  <a:pt x="1416685" y="415671"/>
                </a:lnTo>
                <a:lnTo>
                  <a:pt x="1196340" y="415417"/>
                </a:lnTo>
                <a:lnTo>
                  <a:pt x="763651" y="415290"/>
                </a:lnTo>
                <a:lnTo>
                  <a:pt x="683768" y="415036"/>
                </a:lnTo>
                <a:lnTo>
                  <a:pt x="474980" y="414274"/>
                </a:lnTo>
                <a:lnTo>
                  <a:pt x="321183" y="413893"/>
                </a:lnTo>
                <a:lnTo>
                  <a:pt x="294894" y="413766"/>
                </a:lnTo>
                <a:lnTo>
                  <a:pt x="177927" y="409702"/>
                </a:lnTo>
                <a:lnTo>
                  <a:pt x="5461" y="409702"/>
                </a:lnTo>
                <a:lnTo>
                  <a:pt x="0" y="415290"/>
                </a:lnTo>
                <a:lnTo>
                  <a:pt x="0" y="428879"/>
                </a:lnTo>
                <a:lnTo>
                  <a:pt x="5461" y="434467"/>
                </a:lnTo>
                <a:lnTo>
                  <a:pt x="177927" y="434467"/>
                </a:lnTo>
                <a:lnTo>
                  <a:pt x="294894" y="430403"/>
                </a:lnTo>
                <a:lnTo>
                  <a:pt x="321183" y="430403"/>
                </a:lnTo>
                <a:lnTo>
                  <a:pt x="419862" y="430149"/>
                </a:lnTo>
                <a:lnTo>
                  <a:pt x="502285" y="429895"/>
                </a:lnTo>
                <a:lnTo>
                  <a:pt x="556260" y="429768"/>
                </a:lnTo>
                <a:lnTo>
                  <a:pt x="683768" y="429260"/>
                </a:lnTo>
                <a:lnTo>
                  <a:pt x="1196340" y="428879"/>
                </a:lnTo>
                <a:lnTo>
                  <a:pt x="1305814" y="428752"/>
                </a:lnTo>
                <a:lnTo>
                  <a:pt x="1831721" y="428625"/>
                </a:lnTo>
                <a:lnTo>
                  <a:pt x="1939417" y="428371"/>
                </a:lnTo>
                <a:lnTo>
                  <a:pt x="2019681" y="428244"/>
                </a:lnTo>
                <a:lnTo>
                  <a:pt x="2073275" y="428117"/>
                </a:lnTo>
                <a:lnTo>
                  <a:pt x="2154682" y="427990"/>
                </a:lnTo>
                <a:lnTo>
                  <a:pt x="2209038" y="427863"/>
                </a:lnTo>
                <a:lnTo>
                  <a:pt x="2387435" y="427863"/>
                </a:lnTo>
                <a:lnTo>
                  <a:pt x="2387600" y="459232"/>
                </a:lnTo>
                <a:lnTo>
                  <a:pt x="2387600" y="485521"/>
                </a:lnTo>
                <a:lnTo>
                  <a:pt x="2387968" y="566801"/>
                </a:lnTo>
                <a:lnTo>
                  <a:pt x="2388095" y="619379"/>
                </a:lnTo>
                <a:lnTo>
                  <a:pt x="2388743" y="754380"/>
                </a:lnTo>
                <a:lnTo>
                  <a:pt x="2388870" y="1045629"/>
                </a:lnTo>
                <a:lnTo>
                  <a:pt x="2389124" y="1207630"/>
                </a:lnTo>
                <a:lnTo>
                  <a:pt x="2389251" y="1708061"/>
                </a:lnTo>
                <a:lnTo>
                  <a:pt x="2389619" y="1784731"/>
                </a:lnTo>
                <a:lnTo>
                  <a:pt x="2389619" y="1857743"/>
                </a:lnTo>
                <a:lnTo>
                  <a:pt x="2389505" y="1881492"/>
                </a:lnTo>
                <a:lnTo>
                  <a:pt x="2389251" y="1905977"/>
                </a:lnTo>
                <a:lnTo>
                  <a:pt x="2389124" y="1996909"/>
                </a:lnTo>
                <a:lnTo>
                  <a:pt x="2389111" y="1997100"/>
                </a:lnTo>
                <a:lnTo>
                  <a:pt x="2388476" y="2015629"/>
                </a:lnTo>
                <a:lnTo>
                  <a:pt x="2387968" y="2035416"/>
                </a:lnTo>
                <a:lnTo>
                  <a:pt x="2387968" y="2053844"/>
                </a:lnTo>
                <a:lnTo>
                  <a:pt x="2387968" y="2053983"/>
                </a:lnTo>
                <a:lnTo>
                  <a:pt x="2387473" y="2078316"/>
                </a:lnTo>
                <a:lnTo>
                  <a:pt x="2387600" y="2078253"/>
                </a:lnTo>
                <a:lnTo>
                  <a:pt x="2387092" y="2094953"/>
                </a:lnTo>
                <a:lnTo>
                  <a:pt x="2387079" y="2095157"/>
                </a:lnTo>
                <a:lnTo>
                  <a:pt x="2386698" y="2103564"/>
                </a:lnTo>
                <a:lnTo>
                  <a:pt x="2386698" y="2103183"/>
                </a:lnTo>
                <a:lnTo>
                  <a:pt x="2386660" y="2103564"/>
                </a:lnTo>
                <a:lnTo>
                  <a:pt x="2386203" y="2107831"/>
                </a:lnTo>
                <a:lnTo>
                  <a:pt x="2385949" y="2111349"/>
                </a:lnTo>
                <a:lnTo>
                  <a:pt x="2387600" y="2114766"/>
                </a:lnTo>
                <a:lnTo>
                  <a:pt x="2390648" y="2116632"/>
                </a:lnTo>
                <a:lnTo>
                  <a:pt x="2393569" y="2118499"/>
                </a:lnTo>
                <a:lnTo>
                  <a:pt x="2397379" y="2118499"/>
                </a:lnTo>
                <a:lnTo>
                  <a:pt x="2403475" y="2114766"/>
                </a:lnTo>
                <a:lnTo>
                  <a:pt x="2405126" y="2111349"/>
                </a:lnTo>
                <a:lnTo>
                  <a:pt x="2404872" y="2107831"/>
                </a:lnTo>
                <a:lnTo>
                  <a:pt x="2404402" y="2103564"/>
                </a:lnTo>
                <a:lnTo>
                  <a:pt x="2404364" y="2103183"/>
                </a:lnTo>
                <a:lnTo>
                  <a:pt x="2404364" y="2103564"/>
                </a:lnTo>
                <a:lnTo>
                  <a:pt x="2403983" y="2095157"/>
                </a:lnTo>
                <a:lnTo>
                  <a:pt x="2403462" y="2078253"/>
                </a:lnTo>
                <a:lnTo>
                  <a:pt x="2403094" y="2053983"/>
                </a:lnTo>
                <a:lnTo>
                  <a:pt x="2403094" y="2035416"/>
                </a:lnTo>
                <a:lnTo>
                  <a:pt x="2402446" y="2015617"/>
                </a:lnTo>
                <a:lnTo>
                  <a:pt x="2401951" y="1997100"/>
                </a:lnTo>
                <a:lnTo>
                  <a:pt x="2401951" y="1931174"/>
                </a:lnTo>
                <a:lnTo>
                  <a:pt x="2401697" y="1905977"/>
                </a:lnTo>
                <a:lnTo>
                  <a:pt x="2401570" y="1881492"/>
                </a:lnTo>
                <a:lnTo>
                  <a:pt x="2401316" y="1857781"/>
                </a:lnTo>
                <a:lnTo>
                  <a:pt x="2401316" y="1784731"/>
                </a:lnTo>
                <a:lnTo>
                  <a:pt x="2401951" y="1658734"/>
                </a:lnTo>
                <a:lnTo>
                  <a:pt x="2402078" y="1127709"/>
                </a:lnTo>
                <a:lnTo>
                  <a:pt x="2402205" y="1045629"/>
                </a:lnTo>
                <a:lnTo>
                  <a:pt x="2402319" y="754380"/>
                </a:lnTo>
                <a:lnTo>
                  <a:pt x="2402967" y="619379"/>
                </a:lnTo>
                <a:lnTo>
                  <a:pt x="2403081" y="566801"/>
                </a:lnTo>
                <a:lnTo>
                  <a:pt x="2403475" y="485521"/>
                </a:lnTo>
                <a:lnTo>
                  <a:pt x="2403475" y="459232"/>
                </a:lnTo>
                <a:lnTo>
                  <a:pt x="2403627" y="427863"/>
                </a:lnTo>
                <a:lnTo>
                  <a:pt x="4794275" y="427786"/>
                </a:lnTo>
                <a:lnTo>
                  <a:pt x="4794885" y="552450"/>
                </a:lnTo>
                <a:lnTo>
                  <a:pt x="4794885" y="728853"/>
                </a:lnTo>
                <a:lnTo>
                  <a:pt x="4795012" y="754380"/>
                </a:lnTo>
                <a:lnTo>
                  <a:pt x="4795266" y="868553"/>
                </a:lnTo>
                <a:lnTo>
                  <a:pt x="4795393" y="1140345"/>
                </a:lnTo>
                <a:lnTo>
                  <a:pt x="4795647" y="1166253"/>
                </a:lnTo>
                <a:lnTo>
                  <a:pt x="4796155" y="1265618"/>
                </a:lnTo>
                <a:lnTo>
                  <a:pt x="4796155" y="1427924"/>
                </a:lnTo>
                <a:lnTo>
                  <a:pt x="4796028" y="1452765"/>
                </a:lnTo>
                <a:lnTo>
                  <a:pt x="4795901" y="1627352"/>
                </a:lnTo>
                <a:lnTo>
                  <a:pt x="4795393" y="1720227"/>
                </a:lnTo>
                <a:lnTo>
                  <a:pt x="4795393" y="1762290"/>
                </a:lnTo>
                <a:lnTo>
                  <a:pt x="4795012" y="1783156"/>
                </a:lnTo>
                <a:lnTo>
                  <a:pt x="4794631" y="1802587"/>
                </a:lnTo>
                <a:lnTo>
                  <a:pt x="4794377" y="1823110"/>
                </a:lnTo>
                <a:lnTo>
                  <a:pt x="4794377" y="1862112"/>
                </a:lnTo>
                <a:lnTo>
                  <a:pt x="4794351" y="1862467"/>
                </a:lnTo>
                <a:lnTo>
                  <a:pt x="4793488" y="1880362"/>
                </a:lnTo>
                <a:lnTo>
                  <a:pt x="4792599" y="1895792"/>
                </a:lnTo>
                <a:lnTo>
                  <a:pt x="4792599" y="1909279"/>
                </a:lnTo>
                <a:lnTo>
                  <a:pt x="4792548" y="1909991"/>
                </a:lnTo>
                <a:lnTo>
                  <a:pt x="4791202" y="1928964"/>
                </a:lnTo>
                <a:lnTo>
                  <a:pt x="4791075" y="1943468"/>
                </a:lnTo>
                <a:lnTo>
                  <a:pt x="4791202" y="1942515"/>
                </a:lnTo>
                <a:lnTo>
                  <a:pt x="4790059" y="1955368"/>
                </a:lnTo>
                <a:lnTo>
                  <a:pt x="4789932" y="1965998"/>
                </a:lnTo>
                <a:lnTo>
                  <a:pt x="4789906" y="1966506"/>
                </a:lnTo>
                <a:lnTo>
                  <a:pt x="4789424" y="1979295"/>
                </a:lnTo>
                <a:lnTo>
                  <a:pt x="4789424" y="2138934"/>
                </a:lnTo>
                <a:lnTo>
                  <a:pt x="4794885" y="2144484"/>
                </a:lnTo>
                <a:lnTo>
                  <a:pt x="4808601" y="2144484"/>
                </a:lnTo>
                <a:lnTo>
                  <a:pt x="4814189" y="2138934"/>
                </a:lnTo>
                <a:lnTo>
                  <a:pt x="4814189" y="1979295"/>
                </a:lnTo>
                <a:lnTo>
                  <a:pt x="4813566" y="1966506"/>
                </a:lnTo>
                <a:lnTo>
                  <a:pt x="4813554" y="1965998"/>
                </a:lnTo>
                <a:lnTo>
                  <a:pt x="4813554" y="1955368"/>
                </a:lnTo>
                <a:lnTo>
                  <a:pt x="4812487" y="1943468"/>
                </a:lnTo>
                <a:lnTo>
                  <a:pt x="4812411" y="1942515"/>
                </a:lnTo>
                <a:lnTo>
                  <a:pt x="4812411" y="1928964"/>
                </a:lnTo>
                <a:lnTo>
                  <a:pt x="4810938" y="1909991"/>
                </a:lnTo>
                <a:lnTo>
                  <a:pt x="4810887" y="1909279"/>
                </a:lnTo>
                <a:lnTo>
                  <a:pt x="4810887" y="1895792"/>
                </a:lnTo>
                <a:lnTo>
                  <a:pt x="4809998" y="1880438"/>
                </a:lnTo>
                <a:lnTo>
                  <a:pt x="4809248" y="1862467"/>
                </a:lnTo>
                <a:lnTo>
                  <a:pt x="4809236" y="1862112"/>
                </a:lnTo>
                <a:lnTo>
                  <a:pt x="4809236" y="1823110"/>
                </a:lnTo>
                <a:lnTo>
                  <a:pt x="4808474" y="1783156"/>
                </a:lnTo>
                <a:lnTo>
                  <a:pt x="4808220" y="1762379"/>
                </a:lnTo>
                <a:lnTo>
                  <a:pt x="4808220" y="1720227"/>
                </a:lnTo>
                <a:lnTo>
                  <a:pt x="4807712" y="1627390"/>
                </a:lnTo>
                <a:lnTo>
                  <a:pt x="4807712" y="1532686"/>
                </a:lnTo>
                <a:lnTo>
                  <a:pt x="4807585" y="1507134"/>
                </a:lnTo>
                <a:lnTo>
                  <a:pt x="4807585" y="1480845"/>
                </a:lnTo>
                <a:lnTo>
                  <a:pt x="4807331" y="1427949"/>
                </a:lnTo>
                <a:lnTo>
                  <a:pt x="4807331" y="1265618"/>
                </a:lnTo>
                <a:lnTo>
                  <a:pt x="4807585" y="1240777"/>
                </a:lnTo>
                <a:lnTo>
                  <a:pt x="4808093" y="1140333"/>
                </a:lnTo>
                <a:lnTo>
                  <a:pt x="4808220" y="897255"/>
                </a:lnTo>
                <a:lnTo>
                  <a:pt x="4808474" y="782447"/>
                </a:lnTo>
                <a:lnTo>
                  <a:pt x="4808601" y="552450"/>
                </a:lnTo>
                <a:lnTo>
                  <a:pt x="4808982" y="472567"/>
                </a:lnTo>
                <a:lnTo>
                  <a:pt x="4809236" y="447040"/>
                </a:lnTo>
                <a:lnTo>
                  <a:pt x="4809325" y="427786"/>
                </a:lnTo>
                <a:lnTo>
                  <a:pt x="5554091" y="427761"/>
                </a:lnTo>
                <a:lnTo>
                  <a:pt x="5577205" y="427863"/>
                </a:lnTo>
                <a:lnTo>
                  <a:pt x="5630164" y="427990"/>
                </a:lnTo>
                <a:lnTo>
                  <a:pt x="5783453" y="428625"/>
                </a:lnTo>
                <a:lnTo>
                  <a:pt x="5923026" y="428625"/>
                </a:lnTo>
                <a:lnTo>
                  <a:pt x="5962269" y="429641"/>
                </a:lnTo>
                <a:lnTo>
                  <a:pt x="5999734" y="429641"/>
                </a:lnTo>
                <a:lnTo>
                  <a:pt x="6015736" y="431292"/>
                </a:lnTo>
                <a:lnTo>
                  <a:pt x="6016752" y="431419"/>
                </a:lnTo>
                <a:lnTo>
                  <a:pt x="6065774" y="431419"/>
                </a:lnTo>
                <a:lnTo>
                  <a:pt x="6064758" y="431292"/>
                </a:lnTo>
                <a:lnTo>
                  <a:pt x="6082665" y="433197"/>
                </a:lnTo>
                <a:lnTo>
                  <a:pt x="6092685" y="433197"/>
                </a:lnTo>
                <a:lnTo>
                  <a:pt x="6098794" y="433959"/>
                </a:lnTo>
                <a:lnTo>
                  <a:pt x="6100318" y="434086"/>
                </a:lnTo>
                <a:lnTo>
                  <a:pt x="6120511" y="434086"/>
                </a:lnTo>
                <a:lnTo>
                  <a:pt x="6121400" y="433197"/>
                </a:lnTo>
                <a:lnTo>
                  <a:pt x="6121527" y="433070"/>
                </a:lnTo>
                <a:lnTo>
                  <a:pt x="6123305" y="431292"/>
                </a:lnTo>
                <a:lnTo>
                  <a:pt x="6125718" y="428879"/>
                </a:lnTo>
                <a:lnTo>
                  <a:pt x="6125845" y="427736"/>
                </a:lnTo>
                <a:lnTo>
                  <a:pt x="6125845" y="416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472940" y="1391411"/>
            <a:ext cx="1388745" cy="927100"/>
            <a:chOff x="4472940" y="1391411"/>
            <a:chExt cx="1388745" cy="927100"/>
          </a:xfrm>
        </p:grpSpPr>
        <p:sp>
          <p:nvSpPr>
            <p:cNvPr id="20" name="object 20"/>
            <p:cNvSpPr/>
            <p:nvPr/>
          </p:nvSpPr>
          <p:spPr>
            <a:xfrm>
              <a:off x="4475988" y="1394459"/>
              <a:ext cx="1382395" cy="920750"/>
            </a:xfrm>
            <a:custGeom>
              <a:avLst/>
              <a:gdLst/>
              <a:ahLst/>
              <a:cxnLst/>
              <a:rect l="l" t="t" r="r" b="b"/>
              <a:pathLst>
                <a:path w="1382395" h="920750">
                  <a:moveTo>
                    <a:pt x="1382267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382267" y="920496"/>
                  </a:lnTo>
                  <a:lnTo>
                    <a:pt x="1382267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75988" y="1394459"/>
              <a:ext cx="1382395" cy="920750"/>
            </a:xfrm>
            <a:custGeom>
              <a:avLst/>
              <a:gdLst/>
              <a:ahLst/>
              <a:cxnLst/>
              <a:rect l="l" t="t" r="r" b="b"/>
              <a:pathLst>
                <a:path w="1382395" h="920750">
                  <a:moveTo>
                    <a:pt x="0" y="920496"/>
                  </a:moveTo>
                  <a:lnTo>
                    <a:pt x="1382267" y="920496"/>
                  </a:lnTo>
                  <a:lnTo>
                    <a:pt x="1382267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5238" y="1427987"/>
              <a:ext cx="825017" cy="2133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6871" y="1641043"/>
              <a:ext cx="602741" cy="2136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66386" y="1854961"/>
              <a:ext cx="735863" cy="2133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68875" y="2068321"/>
              <a:ext cx="495300" cy="2133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951220" y="1405127"/>
            <a:ext cx="1390015" cy="927100"/>
            <a:chOff x="5951220" y="1405127"/>
            <a:chExt cx="1390015" cy="927100"/>
          </a:xfrm>
        </p:grpSpPr>
        <p:sp>
          <p:nvSpPr>
            <p:cNvPr id="27" name="object 27"/>
            <p:cNvSpPr/>
            <p:nvPr/>
          </p:nvSpPr>
          <p:spPr>
            <a:xfrm>
              <a:off x="5954268" y="1408175"/>
              <a:ext cx="1384300" cy="920750"/>
            </a:xfrm>
            <a:custGeom>
              <a:avLst/>
              <a:gdLst/>
              <a:ahLst/>
              <a:cxnLst/>
              <a:rect l="l" t="t" r="r" b="b"/>
              <a:pathLst>
                <a:path w="1384300" h="920750">
                  <a:moveTo>
                    <a:pt x="1383791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383791" y="920496"/>
                  </a:lnTo>
                  <a:lnTo>
                    <a:pt x="138379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54268" y="1408175"/>
              <a:ext cx="1384300" cy="920750"/>
            </a:xfrm>
            <a:custGeom>
              <a:avLst/>
              <a:gdLst/>
              <a:ahLst/>
              <a:cxnLst/>
              <a:rect l="l" t="t" r="r" b="b"/>
              <a:pathLst>
                <a:path w="1384300" h="920750">
                  <a:moveTo>
                    <a:pt x="0" y="920496"/>
                  </a:moveTo>
                  <a:lnTo>
                    <a:pt x="1383791" y="920496"/>
                  </a:lnTo>
                  <a:lnTo>
                    <a:pt x="1383791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05042" y="1441957"/>
              <a:ext cx="824674" cy="4267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18758" y="1868677"/>
              <a:ext cx="808151" cy="2133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84646" y="2082037"/>
              <a:ext cx="1026159" cy="21336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434071" y="1409700"/>
            <a:ext cx="1388745" cy="925194"/>
            <a:chOff x="7434071" y="1409700"/>
            <a:chExt cx="1388745" cy="925194"/>
          </a:xfrm>
        </p:grpSpPr>
        <p:sp>
          <p:nvSpPr>
            <p:cNvPr id="33" name="object 33"/>
            <p:cNvSpPr/>
            <p:nvPr/>
          </p:nvSpPr>
          <p:spPr>
            <a:xfrm>
              <a:off x="7437119" y="1412747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80">
                  <a:moveTo>
                    <a:pt x="1382268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382268" y="918972"/>
                  </a:lnTo>
                  <a:lnTo>
                    <a:pt x="138226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37119" y="1412747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80">
                  <a:moveTo>
                    <a:pt x="0" y="918972"/>
                  </a:moveTo>
                  <a:lnTo>
                    <a:pt x="1382268" y="918972"/>
                  </a:lnTo>
                  <a:lnTo>
                    <a:pt x="1382268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93151" y="1446021"/>
              <a:ext cx="1020927" cy="2133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80019" y="1659381"/>
              <a:ext cx="843533" cy="2133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01355" y="1872741"/>
              <a:ext cx="808151" cy="2133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11439" y="2086101"/>
              <a:ext cx="939546" cy="21336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8968740" y="1402080"/>
            <a:ext cx="1384300" cy="920750"/>
          </a:xfrm>
          <a:custGeom>
            <a:avLst/>
            <a:gdLst/>
            <a:ahLst/>
            <a:cxnLst/>
            <a:rect l="l" t="t" r="r" b="b"/>
            <a:pathLst>
              <a:path w="1384300" h="920750">
                <a:moveTo>
                  <a:pt x="1383792" y="0"/>
                </a:moveTo>
                <a:lnTo>
                  <a:pt x="0" y="0"/>
                </a:lnTo>
                <a:lnTo>
                  <a:pt x="0" y="920496"/>
                </a:lnTo>
                <a:lnTo>
                  <a:pt x="1383792" y="920496"/>
                </a:lnTo>
                <a:lnTo>
                  <a:pt x="1383792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968740" y="1402080"/>
            <a:ext cx="1384300" cy="92075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970"/>
              </a:spcBef>
            </a:pPr>
            <a:r>
              <a:rPr sz="1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243694" y="1532508"/>
            <a:ext cx="985519" cy="651510"/>
            <a:chOff x="9243694" y="1532508"/>
            <a:chExt cx="985519" cy="651510"/>
          </a:xfrm>
        </p:grpSpPr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74402" y="1532508"/>
              <a:ext cx="481965" cy="2133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43694" y="1756917"/>
              <a:ext cx="985520" cy="213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88474" y="1970277"/>
              <a:ext cx="625271" cy="21336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48411" y="1363980"/>
            <a:ext cx="2089785" cy="954405"/>
            <a:chOff x="248411" y="1363980"/>
            <a:chExt cx="2089785" cy="954405"/>
          </a:xfrm>
        </p:grpSpPr>
        <p:sp>
          <p:nvSpPr>
            <p:cNvPr id="46" name="object 46"/>
            <p:cNvSpPr/>
            <p:nvPr/>
          </p:nvSpPr>
          <p:spPr>
            <a:xfrm>
              <a:off x="251459" y="1367028"/>
              <a:ext cx="2083435" cy="948055"/>
            </a:xfrm>
            <a:custGeom>
              <a:avLst/>
              <a:gdLst/>
              <a:ahLst/>
              <a:cxnLst/>
              <a:rect l="l" t="t" r="r" b="b"/>
              <a:pathLst>
                <a:path w="2083435" h="948055">
                  <a:moveTo>
                    <a:pt x="2083308" y="0"/>
                  </a:moveTo>
                  <a:lnTo>
                    <a:pt x="0" y="0"/>
                  </a:lnTo>
                  <a:lnTo>
                    <a:pt x="0" y="947927"/>
                  </a:lnTo>
                  <a:lnTo>
                    <a:pt x="2083308" y="947927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51459" y="1367028"/>
              <a:ext cx="2083435" cy="948055"/>
            </a:xfrm>
            <a:custGeom>
              <a:avLst/>
              <a:gdLst/>
              <a:ahLst/>
              <a:cxnLst/>
              <a:rect l="l" t="t" r="r" b="b"/>
              <a:pathLst>
                <a:path w="2083435" h="948055">
                  <a:moveTo>
                    <a:pt x="0" y="947927"/>
                  </a:moveTo>
                  <a:lnTo>
                    <a:pt x="2083308" y="947927"/>
                  </a:lnTo>
                  <a:lnTo>
                    <a:pt x="2083308" y="0"/>
                  </a:lnTo>
                  <a:lnTo>
                    <a:pt x="0" y="0"/>
                  </a:lnTo>
                  <a:lnTo>
                    <a:pt x="0" y="947927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293" y="1413967"/>
              <a:ext cx="1697354" cy="21366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6973" y="1627886"/>
              <a:ext cx="1474724" cy="21336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2673" y="1841246"/>
              <a:ext cx="1705483" cy="2133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0333" y="2054606"/>
              <a:ext cx="1049756" cy="21336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490216" y="1382267"/>
            <a:ext cx="1830705" cy="925194"/>
            <a:chOff x="2490216" y="1382267"/>
            <a:chExt cx="1830705" cy="925194"/>
          </a:xfrm>
        </p:grpSpPr>
        <p:sp>
          <p:nvSpPr>
            <p:cNvPr id="53" name="object 53"/>
            <p:cNvSpPr/>
            <p:nvPr/>
          </p:nvSpPr>
          <p:spPr>
            <a:xfrm>
              <a:off x="2493264" y="1385315"/>
              <a:ext cx="1824355" cy="919480"/>
            </a:xfrm>
            <a:custGeom>
              <a:avLst/>
              <a:gdLst/>
              <a:ahLst/>
              <a:cxnLst/>
              <a:rect l="l" t="t" r="r" b="b"/>
              <a:pathLst>
                <a:path w="1824354" h="919480">
                  <a:moveTo>
                    <a:pt x="1824227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824227" y="918972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493264" y="1385315"/>
              <a:ext cx="1824355" cy="919480"/>
            </a:xfrm>
            <a:custGeom>
              <a:avLst/>
              <a:gdLst/>
              <a:ahLst/>
              <a:cxnLst/>
              <a:rect l="l" t="t" r="r" b="b"/>
              <a:pathLst>
                <a:path w="1824354" h="919480">
                  <a:moveTo>
                    <a:pt x="0" y="918972"/>
                  </a:moveTo>
                  <a:lnTo>
                    <a:pt x="1824227" y="918972"/>
                  </a:lnTo>
                  <a:lnTo>
                    <a:pt x="1824227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42311" y="1524888"/>
              <a:ext cx="1474469" cy="2133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63647" y="1738629"/>
              <a:ext cx="1424051" cy="2133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83459" y="1951989"/>
              <a:ext cx="1337564" cy="21336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5961888" y="2401823"/>
            <a:ext cx="1388745" cy="925194"/>
            <a:chOff x="5961888" y="2401823"/>
            <a:chExt cx="1388745" cy="925194"/>
          </a:xfrm>
        </p:grpSpPr>
        <p:sp>
          <p:nvSpPr>
            <p:cNvPr id="59" name="object 59"/>
            <p:cNvSpPr/>
            <p:nvPr/>
          </p:nvSpPr>
          <p:spPr>
            <a:xfrm>
              <a:off x="5964936" y="2404871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79">
                  <a:moveTo>
                    <a:pt x="1382267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382267" y="918972"/>
                  </a:lnTo>
                  <a:lnTo>
                    <a:pt x="1382267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964936" y="2404871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79">
                  <a:moveTo>
                    <a:pt x="0" y="918972"/>
                  </a:moveTo>
                  <a:lnTo>
                    <a:pt x="1382267" y="918972"/>
                  </a:lnTo>
                  <a:lnTo>
                    <a:pt x="1382267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74613" y="2544825"/>
              <a:ext cx="1159002" cy="21336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8537" y="2758185"/>
              <a:ext cx="808151" cy="21336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4425" y="2971241"/>
              <a:ext cx="1026159" cy="213664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455407" y="2406395"/>
            <a:ext cx="1390015" cy="925194"/>
            <a:chOff x="7455407" y="2406395"/>
            <a:chExt cx="1390015" cy="925194"/>
          </a:xfrm>
        </p:grpSpPr>
        <p:sp>
          <p:nvSpPr>
            <p:cNvPr id="65" name="object 65"/>
            <p:cNvSpPr/>
            <p:nvPr/>
          </p:nvSpPr>
          <p:spPr>
            <a:xfrm>
              <a:off x="7458455" y="2409443"/>
              <a:ext cx="1384300" cy="919480"/>
            </a:xfrm>
            <a:custGeom>
              <a:avLst/>
              <a:gdLst/>
              <a:ahLst/>
              <a:cxnLst/>
              <a:rect l="l" t="t" r="r" b="b"/>
              <a:pathLst>
                <a:path w="1384300" h="919479">
                  <a:moveTo>
                    <a:pt x="1383792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383792" y="918972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458455" y="2409443"/>
              <a:ext cx="1384300" cy="919480"/>
            </a:xfrm>
            <a:custGeom>
              <a:avLst/>
              <a:gdLst/>
              <a:ahLst/>
              <a:cxnLst/>
              <a:rect l="l" t="t" r="r" b="b"/>
              <a:pathLst>
                <a:path w="1384300" h="919479">
                  <a:moveTo>
                    <a:pt x="0" y="918972"/>
                  </a:moveTo>
                  <a:lnTo>
                    <a:pt x="1383792" y="918972"/>
                  </a:lnTo>
                  <a:lnTo>
                    <a:pt x="1383792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4741" y="2442082"/>
              <a:ext cx="1020927" cy="21336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835137" y="2655442"/>
              <a:ext cx="763689" cy="21336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11337" y="2868802"/>
              <a:ext cx="622300" cy="21336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897621" y="3081858"/>
              <a:ext cx="608990" cy="213664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2540507" y="2436876"/>
            <a:ext cx="1780539" cy="925194"/>
            <a:chOff x="2540507" y="2436876"/>
            <a:chExt cx="1780539" cy="925194"/>
          </a:xfrm>
        </p:grpSpPr>
        <p:sp>
          <p:nvSpPr>
            <p:cNvPr id="72" name="object 72"/>
            <p:cNvSpPr/>
            <p:nvPr/>
          </p:nvSpPr>
          <p:spPr>
            <a:xfrm>
              <a:off x="2543555" y="2439924"/>
              <a:ext cx="1774189" cy="919480"/>
            </a:xfrm>
            <a:custGeom>
              <a:avLst/>
              <a:gdLst/>
              <a:ahLst/>
              <a:cxnLst/>
              <a:rect l="l" t="t" r="r" b="b"/>
              <a:pathLst>
                <a:path w="1774189" h="919479">
                  <a:moveTo>
                    <a:pt x="1773936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773936" y="918972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543555" y="2439924"/>
              <a:ext cx="1774189" cy="919480"/>
            </a:xfrm>
            <a:custGeom>
              <a:avLst/>
              <a:gdLst/>
              <a:ahLst/>
              <a:cxnLst/>
              <a:rect l="l" t="t" r="r" b="b"/>
              <a:pathLst>
                <a:path w="1774189" h="919479">
                  <a:moveTo>
                    <a:pt x="0" y="918972"/>
                  </a:moveTo>
                  <a:lnTo>
                    <a:pt x="1773936" y="918972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767329" y="2474087"/>
              <a:ext cx="1474850" cy="21336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99333" y="2687447"/>
              <a:ext cx="1406270" cy="21336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07181" y="2900807"/>
              <a:ext cx="785583" cy="21336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12693" y="3114167"/>
              <a:ext cx="939888" cy="213360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8994647" y="2420111"/>
            <a:ext cx="1382395" cy="920750"/>
          </a:xfrm>
          <a:custGeom>
            <a:avLst/>
            <a:gdLst/>
            <a:ahLst/>
            <a:cxnLst/>
            <a:rect l="l" t="t" r="r" b="b"/>
            <a:pathLst>
              <a:path w="1382395" h="920750">
                <a:moveTo>
                  <a:pt x="1382268" y="0"/>
                </a:moveTo>
                <a:lnTo>
                  <a:pt x="0" y="0"/>
                </a:lnTo>
                <a:lnTo>
                  <a:pt x="0" y="920496"/>
                </a:lnTo>
                <a:lnTo>
                  <a:pt x="1382268" y="920496"/>
                </a:lnTo>
                <a:lnTo>
                  <a:pt x="1382268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994647" y="2420111"/>
            <a:ext cx="1382395" cy="92075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269221" y="2549347"/>
            <a:ext cx="986155" cy="651510"/>
            <a:chOff x="9269221" y="2549347"/>
            <a:chExt cx="986155" cy="651510"/>
          </a:xfrm>
        </p:grpSpPr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99929" y="2549347"/>
              <a:ext cx="482346" cy="21366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69221" y="2773933"/>
              <a:ext cx="985862" cy="21336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14001" y="2987293"/>
              <a:ext cx="625627" cy="213360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4555235" y="2679192"/>
            <a:ext cx="1303020" cy="281940"/>
          </a:xfrm>
          <a:custGeom>
            <a:avLst/>
            <a:gdLst/>
            <a:ahLst/>
            <a:cxnLst/>
            <a:rect l="l" t="t" r="r" b="b"/>
            <a:pathLst>
              <a:path w="1303020" h="281939">
                <a:moveTo>
                  <a:pt x="1162050" y="0"/>
                </a:moveTo>
                <a:lnTo>
                  <a:pt x="1162050" y="70485"/>
                </a:lnTo>
                <a:lnTo>
                  <a:pt x="0" y="70485"/>
                </a:lnTo>
                <a:lnTo>
                  <a:pt x="0" y="211455"/>
                </a:lnTo>
                <a:lnTo>
                  <a:pt x="1162050" y="211455"/>
                </a:lnTo>
                <a:lnTo>
                  <a:pt x="1162050" y="281940"/>
                </a:lnTo>
                <a:lnTo>
                  <a:pt x="1303019" y="140970"/>
                </a:lnTo>
                <a:lnTo>
                  <a:pt x="116205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5" name="object 85"/>
          <p:cNvGrpSpPr/>
          <p:nvPr/>
        </p:nvGrpSpPr>
        <p:grpSpPr>
          <a:xfrm>
            <a:off x="5961888" y="3445764"/>
            <a:ext cx="1388745" cy="925194"/>
            <a:chOff x="5961888" y="3445764"/>
            <a:chExt cx="1388745" cy="925194"/>
          </a:xfrm>
        </p:grpSpPr>
        <p:sp>
          <p:nvSpPr>
            <p:cNvPr id="86" name="object 86"/>
            <p:cNvSpPr/>
            <p:nvPr/>
          </p:nvSpPr>
          <p:spPr>
            <a:xfrm>
              <a:off x="5964936" y="3448812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79">
                  <a:moveTo>
                    <a:pt x="1382267" y="0"/>
                  </a:moveTo>
                  <a:lnTo>
                    <a:pt x="0" y="0"/>
                  </a:lnTo>
                  <a:lnTo>
                    <a:pt x="0" y="918971"/>
                  </a:lnTo>
                  <a:lnTo>
                    <a:pt x="1382267" y="918971"/>
                  </a:lnTo>
                  <a:lnTo>
                    <a:pt x="1382267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964936" y="3448812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79">
                  <a:moveTo>
                    <a:pt x="0" y="918971"/>
                  </a:moveTo>
                  <a:lnTo>
                    <a:pt x="1382267" y="918971"/>
                  </a:lnTo>
                  <a:lnTo>
                    <a:pt x="1382267" y="0"/>
                  </a:lnTo>
                  <a:lnTo>
                    <a:pt x="0" y="0"/>
                  </a:lnTo>
                  <a:lnTo>
                    <a:pt x="0" y="91897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80709" y="3588461"/>
              <a:ext cx="1147444" cy="21366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328537" y="3802126"/>
              <a:ext cx="808151" cy="21336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94425" y="4015486"/>
              <a:ext cx="1026159" cy="213360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7455407" y="3448811"/>
            <a:ext cx="1390015" cy="925194"/>
            <a:chOff x="7455407" y="3448811"/>
            <a:chExt cx="1390015" cy="925194"/>
          </a:xfrm>
        </p:grpSpPr>
        <p:sp>
          <p:nvSpPr>
            <p:cNvPr id="92" name="object 92"/>
            <p:cNvSpPr/>
            <p:nvPr/>
          </p:nvSpPr>
          <p:spPr>
            <a:xfrm>
              <a:off x="7458455" y="3451859"/>
              <a:ext cx="1384300" cy="919480"/>
            </a:xfrm>
            <a:custGeom>
              <a:avLst/>
              <a:gdLst/>
              <a:ahLst/>
              <a:cxnLst/>
              <a:rect l="l" t="t" r="r" b="b"/>
              <a:pathLst>
                <a:path w="1384300" h="919479">
                  <a:moveTo>
                    <a:pt x="1383792" y="0"/>
                  </a:moveTo>
                  <a:lnTo>
                    <a:pt x="0" y="0"/>
                  </a:lnTo>
                  <a:lnTo>
                    <a:pt x="0" y="918971"/>
                  </a:lnTo>
                  <a:lnTo>
                    <a:pt x="1383792" y="918971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458455" y="3451859"/>
              <a:ext cx="1384300" cy="919480"/>
            </a:xfrm>
            <a:custGeom>
              <a:avLst/>
              <a:gdLst/>
              <a:ahLst/>
              <a:cxnLst/>
              <a:rect l="l" t="t" r="r" b="b"/>
              <a:pathLst>
                <a:path w="1384300" h="919479">
                  <a:moveTo>
                    <a:pt x="0" y="918971"/>
                  </a:moveTo>
                  <a:lnTo>
                    <a:pt x="1383792" y="918971"/>
                  </a:lnTo>
                  <a:lnTo>
                    <a:pt x="1383792" y="0"/>
                  </a:lnTo>
                  <a:lnTo>
                    <a:pt x="0" y="0"/>
                  </a:lnTo>
                  <a:lnTo>
                    <a:pt x="0" y="91897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14741" y="3485641"/>
              <a:ext cx="1020927" cy="21336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835137" y="3699078"/>
              <a:ext cx="763689" cy="21366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11337" y="3912742"/>
              <a:ext cx="622300" cy="21336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897621" y="4126102"/>
              <a:ext cx="608990" cy="21336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2540507" y="3480815"/>
            <a:ext cx="1780539" cy="925194"/>
            <a:chOff x="2540507" y="3480815"/>
            <a:chExt cx="1780539" cy="925194"/>
          </a:xfrm>
        </p:grpSpPr>
        <p:sp>
          <p:nvSpPr>
            <p:cNvPr id="99" name="object 99"/>
            <p:cNvSpPr/>
            <p:nvPr/>
          </p:nvSpPr>
          <p:spPr>
            <a:xfrm>
              <a:off x="2543555" y="3483863"/>
              <a:ext cx="1774189" cy="919480"/>
            </a:xfrm>
            <a:custGeom>
              <a:avLst/>
              <a:gdLst/>
              <a:ahLst/>
              <a:cxnLst/>
              <a:rect l="l" t="t" r="r" b="b"/>
              <a:pathLst>
                <a:path w="1774189" h="919479">
                  <a:moveTo>
                    <a:pt x="1773936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773936" y="918972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543555" y="3483863"/>
              <a:ext cx="1774189" cy="919480"/>
            </a:xfrm>
            <a:custGeom>
              <a:avLst/>
              <a:gdLst/>
              <a:ahLst/>
              <a:cxnLst/>
              <a:rect l="l" t="t" r="r" b="b"/>
              <a:pathLst>
                <a:path w="1774189" h="919479">
                  <a:moveTo>
                    <a:pt x="0" y="918972"/>
                  </a:moveTo>
                  <a:lnTo>
                    <a:pt x="1773936" y="918972"/>
                  </a:lnTo>
                  <a:lnTo>
                    <a:pt x="1773936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67329" y="3517645"/>
              <a:ext cx="1474850" cy="21335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730753" y="3731005"/>
              <a:ext cx="1541907" cy="21336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54197" y="3944365"/>
              <a:ext cx="1304671" cy="21336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49853" y="4157725"/>
              <a:ext cx="652881" cy="213360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8994647" y="3462528"/>
            <a:ext cx="1382395" cy="920750"/>
          </a:xfrm>
          <a:custGeom>
            <a:avLst/>
            <a:gdLst/>
            <a:ahLst/>
            <a:cxnLst/>
            <a:rect l="l" t="t" r="r" b="b"/>
            <a:pathLst>
              <a:path w="1382395" h="920750">
                <a:moveTo>
                  <a:pt x="1382268" y="0"/>
                </a:moveTo>
                <a:lnTo>
                  <a:pt x="0" y="0"/>
                </a:lnTo>
                <a:lnTo>
                  <a:pt x="0" y="920496"/>
                </a:lnTo>
                <a:lnTo>
                  <a:pt x="1382268" y="920496"/>
                </a:lnTo>
                <a:lnTo>
                  <a:pt x="1382268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994647" y="3462528"/>
            <a:ext cx="1382395" cy="92075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9299702" y="3593591"/>
            <a:ext cx="921385" cy="650875"/>
            <a:chOff x="9299702" y="3593591"/>
            <a:chExt cx="921385" cy="650875"/>
          </a:xfrm>
        </p:grpSpPr>
        <p:pic>
          <p:nvPicPr>
            <p:cNvPr id="108" name="object 10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560306" y="3593591"/>
              <a:ext cx="559612" cy="21336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299702" y="3817619"/>
              <a:ext cx="921169" cy="21336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523730" y="4030979"/>
              <a:ext cx="436879" cy="213360"/>
            </a:xfrm>
            <a:prstGeom prst="rect">
              <a:avLst/>
            </a:prstGeom>
          </p:spPr>
        </p:pic>
      </p:grpSp>
      <p:sp>
        <p:nvSpPr>
          <p:cNvPr id="111" name="object 111"/>
          <p:cNvSpPr/>
          <p:nvPr/>
        </p:nvSpPr>
        <p:spPr>
          <a:xfrm>
            <a:off x="4555235" y="3721608"/>
            <a:ext cx="1303020" cy="283845"/>
          </a:xfrm>
          <a:custGeom>
            <a:avLst/>
            <a:gdLst/>
            <a:ahLst/>
            <a:cxnLst/>
            <a:rect l="l" t="t" r="r" b="b"/>
            <a:pathLst>
              <a:path w="1303020" h="283845">
                <a:moveTo>
                  <a:pt x="1161288" y="0"/>
                </a:moveTo>
                <a:lnTo>
                  <a:pt x="1161288" y="70866"/>
                </a:lnTo>
                <a:lnTo>
                  <a:pt x="0" y="70866"/>
                </a:lnTo>
                <a:lnTo>
                  <a:pt x="0" y="212598"/>
                </a:lnTo>
                <a:lnTo>
                  <a:pt x="1161288" y="212598"/>
                </a:lnTo>
                <a:lnTo>
                  <a:pt x="1161288" y="283464"/>
                </a:lnTo>
                <a:lnTo>
                  <a:pt x="1303019" y="141732"/>
                </a:lnTo>
                <a:lnTo>
                  <a:pt x="116128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472940" y="1391411"/>
            <a:ext cx="1388745" cy="927100"/>
            <a:chOff x="4472940" y="1391411"/>
            <a:chExt cx="1388745" cy="927100"/>
          </a:xfrm>
        </p:grpSpPr>
        <p:sp>
          <p:nvSpPr>
            <p:cNvPr id="4" name="object 4"/>
            <p:cNvSpPr/>
            <p:nvPr/>
          </p:nvSpPr>
          <p:spPr>
            <a:xfrm>
              <a:off x="4475988" y="1394459"/>
              <a:ext cx="1382395" cy="920750"/>
            </a:xfrm>
            <a:custGeom>
              <a:avLst/>
              <a:gdLst/>
              <a:ahLst/>
              <a:cxnLst/>
              <a:rect l="l" t="t" r="r" b="b"/>
              <a:pathLst>
                <a:path w="1382395" h="920750">
                  <a:moveTo>
                    <a:pt x="1382267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382267" y="920496"/>
                  </a:lnTo>
                  <a:lnTo>
                    <a:pt x="1382267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75988" y="1394459"/>
              <a:ext cx="1382395" cy="920750"/>
            </a:xfrm>
            <a:custGeom>
              <a:avLst/>
              <a:gdLst/>
              <a:ahLst/>
              <a:cxnLst/>
              <a:rect l="l" t="t" r="r" b="b"/>
              <a:pathLst>
                <a:path w="1382395" h="920750">
                  <a:moveTo>
                    <a:pt x="0" y="920496"/>
                  </a:moveTo>
                  <a:lnTo>
                    <a:pt x="1382267" y="920496"/>
                  </a:lnTo>
                  <a:lnTo>
                    <a:pt x="1382267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5238" y="1427987"/>
              <a:ext cx="825017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6871" y="1641043"/>
              <a:ext cx="602741" cy="2136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386" y="1854961"/>
              <a:ext cx="735863" cy="213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875" y="2068321"/>
              <a:ext cx="495300" cy="2133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51220" y="1405127"/>
            <a:ext cx="1390015" cy="927100"/>
            <a:chOff x="5951220" y="1405127"/>
            <a:chExt cx="1390015" cy="927100"/>
          </a:xfrm>
        </p:grpSpPr>
        <p:sp>
          <p:nvSpPr>
            <p:cNvPr id="11" name="object 11"/>
            <p:cNvSpPr/>
            <p:nvPr/>
          </p:nvSpPr>
          <p:spPr>
            <a:xfrm>
              <a:off x="5954268" y="1408175"/>
              <a:ext cx="1384300" cy="920750"/>
            </a:xfrm>
            <a:custGeom>
              <a:avLst/>
              <a:gdLst/>
              <a:ahLst/>
              <a:cxnLst/>
              <a:rect l="l" t="t" r="r" b="b"/>
              <a:pathLst>
                <a:path w="1384300" h="920750">
                  <a:moveTo>
                    <a:pt x="1383791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383791" y="920496"/>
                  </a:lnTo>
                  <a:lnTo>
                    <a:pt x="138379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54268" y="1408175"/>
              <a:ext cx="1384300" cy="920750"/>
            </a:xfrm>
            <a:custGeom>
              <a:avLst/>
              <a:gdLst/>
              <a:ahLst/>
              <a:cxnLst/>
              <a:rect l="l" t="t" r="r" b="b"/>
              <a:pathLst>
                <a:path w="1384300" h="920750">
                  <a:moveTo>
                    <a:pt x="0" y="920496"/>
                  </a:moveTo>
                  <a:lnTo>
                    <a:pt x="1383791" y="920496"/>
                  </a:lnTo>
                  <a:lnTo>
                    <a:pt x="1383791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5042" y="1441957"/>
              <a:ext cx="824674" cy="4267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8758" y="1868677"/>
              <a:ext cx="808151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4646" y="2082037"/>
              <a:ext cx="1026159" cy="2133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434071" y="1409700"/>
            <a:ext cx="1388745" cy="925194"/>
            <a:chOff x="7434071" y="1409700"/>
            <a:chExt cx="1388745" cy="925194"/>
          </a:xfrm>
        </p:grpSpPr>
        <p:sp>
          <p:nvSpPr>
            <p:cNvPr id="17" name="object 17"/>
            <p:cNvSpPr/>
            <p:nvPr/>
          </p:nvSpPr>
          <p:spPr>
            <a:xfrm>
              <a:off x="7437119" y="1412747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80">
                  <a:moveTo>
                    <a:pt x="1382268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382268" y="918972"/>
                  </a:lnTo>
                  <a:lnTo>
                    <a:pt x="138226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37119" y="1412747"/>
              <a:ext cx="1382395" cy="919480"/>
            </a:xfrm>
            <a:custGeom>
              <a:avLst/>
              <a:gdLst/>
              <a:ahLst/>
              <a:cxnLst/>
              <a:rect l="l" t="t" r="r" b="b"/>
              <a:pathLst>
                <a:path w="1382395" h="919480">
                  <a:moveTo>
                    <a:pt x="0" y="918972"/>
                  </a:moveTo>
                  <a:lnTo>
                    <a:pt x="1382268" y="918972"/>
                  </a:lnTo>
                  <a:lnTo>
                    <a:pt x="1382268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3151" y="1446021"/>
              <a:ext cx="1020927" cy="2133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0019" y="1659381"/>
              <a:ext cx="843533" cy="2133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1355" y="1872741"/>
              <a:ext cx="808151" cy="2133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1439" y="2086101"/>
              <a:ext cx="939546" cy="21336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8968740" y="1402080"/>
            <a:ext cx="1384300" cy="920750"/>
          </a:xfrm>
          <a:custGeom>
            <a:avLst/>
            <a:gdLst/>
            <a:ahLst/>
            <a:cxnLst/>
            <a:rect l="l" t="t" r="r" b="b"/>
            <a:pathLst>
              <a:path w="1384300" h="920750">
                <a:moveTo>
                  <a:pt x="1383792" y="0"/>
                </a:moveTo>
                <a:lnTo>
                  <a:pt x="0" y="0"/>
                </a:lnTo>
                <a:lnTo>
                  <a:pt x="0" y="920496"/>
                </a:lnTo>
                <a:lnTo>
                  <a:pt x="1383792" y="920496"/>
                </a:lnTo>
                <a:lnTo>
                  <a:pt x="1383792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968740" y="1402080"/>
            <a:ext cx="1384300" cy="92075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445135">
              <a:lnSpc>
                <a:spcPct val="100000"/>
              </a:lnSpc>
              <a:spcBef>
                <a:spcPts val="970"/>
              </a:spcBef>
            </a:pPr>
            <a:r>
              <a:rPr sz="1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15539" y="1292352"/>
            <a:ext cx="8107680" cy="1111250"/>
            <a:chOff x="2415539" y="1292352"/>
            <a:chExt cx="8107680" cy="111125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4402" y="1532509"/>
              <a:ext cx="481965" cy="213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43695" y="1756918"/>
              <a:ext cx="985520" cy="2133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8474" y="1970278"/>
              <a:ext cx="625271" cy="2133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93263" y="1385316"/>
              <a:ext cx="1824355" cy="919480"/>
            </a:xfrm>
            <a:custGeom>
              <a:avLst/>
              <a:gdLst/>
              <a:ahLst/>
              <a:cxnLst/>
              <a:rect l="l" t="t" r="r" b="b"/>
              <a:pathLst>
                <a:path w="1824354" h="919480">
                  <a:moveTo>
                    <a:pt x="1824227" y="0"/>
                  </a:moveTo>
                  <a:lnTo>
                    <a:pt x="0" y="0"/>
                  </a:lnTo>
                  <a:lnTo>
                    <a:pt x="0" y="918972"/>
                  </a:lnTo>
                  <a:lnTo>
                    <a:pt x="1824227" y="918972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493263" y="1385316"/>
              <a:ext cx="1824355" cy="919480"/>
            </a:xfrm>
            <a:custGeom>
              <a:avLst/>
              <a:gdLst/>
              <a:ahLst/>
              <a:cxnLst/>
              <a:rect l="l" t="t" r="r" b="b"/>
              <a:pathLst>
                <a:path w="1824354" h="919480">
                  <a:moveTo>
                    <a:pt x="0" y="918972"/>
                  </a:moveTo>
                  <a:lnTo>
                    <a:pt x="1824227" y="918972"/>
                  </a:lnTo>
                  <a:lnTo>
                    <a:pt x="1824227" y="0"/>
                  </a:lnTo>
                  <a:lnTo>
                    <a:pt x="0" y="0"/>
                  </a:lnTo>
                  <a:lnTo>
                    <a:pt x="0" y="91897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42310" y="1524889"/>
              <a:ext cx="1474469" cy="2133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3646" y="1738630"/>
              <a:ext cx="1424051" cy="2133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3458" y="1951990"/>
              <a:ext cx="1337564" cy="2133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34589" y="1311402"/>
              <a:ext cx="8069580" cy="1073150"/>
            </a:xfrm>
            <a:custGeom>
              <a:avLst/>
              <a:gdLst/>
              <a:ahLst/>
              <a:cxnLst/>
              <a:rect l="l" t="t" r="r" b="b"/>
              <a:pathLst>
                <a:path w="8069580" h="1073150">
                  <a:moveTo>
                    <a:pt x="0" y="178815"/>
                  </a:moveTo>
                  <a:lnTo>
                    <a:pt x="6384" y="131262"/>
                  </a:lnTo>
                  <a:lnTo>
                    <a:pt x="24402" y="88542"/>
                  </a:lnTo>
                  <a:lnTo>
                    <a:pt x="52355" y="52355"/>
                  </a:lnTo>
                  <a:lnTo>
                    <a:pt x="88542" y="24402"/>
                  </a:lnTo>
                  <a:lnTo>
                    <a:pt x="131262" y="6384"/>
                  </a:lnTo>
                  <a:lnTo>
                    <a:pt x="178816" y="0"/>
                  </a:lnTo>
                  <a:lnTo>
                    <a:pt x="7890763" y="0"/>
                  </a:lnTo>
                  <a:lnTo>
                    <a:pt x="7938317" y="6384"/>
                  </a:lnTo>
                  <a:lnTo>
                    <a:pt x="7981037" y="24402"/>
                  </a:lnTo>
                  <a:lnTo>
                    <a:pt x="8017224" y="52355"/>
                  </a:lnTo>
                  <a:lnTo>
                    <a:pt x="8045177" y="88542"/>
                  </a:lnTo>
                  <a:lnTo>
                    <a:pt x="8063195" y="131262"/>
                  </a:lnTo>
                  <a:lnTo>
                    <a:pt x="8069580" y="178815"/>
                  </a:lnTo>
                  <a:lnTo>
                    <a:pt x="8069580" y="894080"/>
                  </a:lnTo>
                  <a:lnTo>
                    <a:pt x="8063195" y="941633"/>
                  </a:lnTo>
                  <a:lnTo>
                    <a:pt x="8045177" y="984353"/>
                  </a:lnTo>
                  <a:lnTo>
                    <a:pt x="8017224" y="1020540"/>
                  </a:lnTo>
                  <a:lnTo>
                    <a:pt x="7981037" y="1048493"/>
                  </a:lnTo>
                  <a:lnTo>
                    <a:pt x="7938317" y="1066511"/>
                  </a:lnTo>
                  <a:lnTo>
                    <a:pt x="7890763" y="1072896"/>
                  </a:lnTo>
                  <a:lnTo>
                    <a:pt x="178816" y="1072896"/>
                  </a:lnTo>
                  <a:lnTo>
                    <a:pt x="131262" y="1066511"/>
                  </a:lnTo>
                  <a:lnTo>
                    <a:pt x="88542" y="1048493"/>
                  </a:lnTo>
                  <a:lnTo>
                    <a:pt x="52355" y="1020540"/>
                  </a:lnTo>
                  <a:lnTo>
                    <a:pt x="24402" y="984353"/>
                  </a:lnTo>
                  <a:lnTo>
                    <a:pt x="6384" y="941633"/>
                  </a:lnTo>
                  <a:lnTo>
                    <a:pt x="0" y="894080"/>
                  </a:lnTo>
                  <a:lnTo>
                    <a:pt x="0" y="178815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48411" y="1363980"/>
            <a:ext cx="2089785" cy="954405"/>
            <a:chOff x="248411" y="1363980"/>
            <a:chExt cx="2089785" cy="954405"/>
          </a:xfrm>
        </p:grpSpPr>
        <p:sp>
          <p:nvSpPr>
            <p:cNvPr id="36" name="object 36"/>
            <p:cNvSpPr/>
            <p:nvPr/>
          </p:nvSpPr>
          <p:spPr>
            <a:xfrm>
              <a:off x="251459" y="1367028"/>
              <a:ext cx="2083435" cy="948055"/>
            </a:xfrm>
            <a:custGeom>
              <a:avLst/>
              <a:gdLst/>
              <a:ahLst/>
              <a:cxnLst/>
              <a:rect l="l" t="t" r="r" b="b"/>
              <a:pathLst>
                <a:path w="2083435" h="948055">
                  <a:moveTo>
                    <a:pt x="2083308" y="0"/>
                  </a:moveTo>
                  <a:lnTo>
                    <a:pt x="0" y="0"/>
                  </a:lnTo>
                  <a:lnTo>
                    <a:pt x="0" y="947927"/>
                  </a:lnTo>
                  <a:lnTo>
                    <a:pt x="2083308" y="947927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51459" y="1367028"/>
              <a:ext cx="2083435" cy="948055"/>
            </a:xfrm>
            <a:custGeom>
              <a:avLst/>
              <a:gdLst/>
              <a:ahLst/>
              <a:cxnLst/>
              <a:rect l="l" t="t" r="r" b="b"/>
              <a:pathLst>
                <a:path w="2083435" h="948055">
                  <a:moveTo>
                    <a:pt x="0" y="947927"/>
                  </a:moveTo>
                  <a:lnTo>
                    <a:pt x="2083308" y="947927"/>
                  </a:lnTo>
                  <a:lnTo>
                    <a:pt x="2083308" y="0"/>
                  </a:lnTo>
                  <a:lnTo>
                    <a:pt x="0" y="0"/>
                  </a:lnTo>
                  <a:lnTo>
                    <a:pt x="0" y="947927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0293" y="1413967"/>
              <a:ext cx="1697354" cy="21366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6973" y="1627886"/>
              <a:ext cx="1474724" cy="2133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2673" y="1841246"/>
              <a:ext cx="1705483" cy="2133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0333" y="2054606"/>
              <a:ext cx="1049756" cy="21336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493264" y="2923032"/>
            <a:ext cx="7442200" cy="1630680"/>
          </a:xfrm>
          <a:prstGeom prst="rect">
            <a:avLst/>
          </a:prstGeom>
          <a:ln w="9144">
            <a:solidFill>
              <a:srgbClr val="E4E4E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70"/>
              </a:spcBef>
            </a:pPr>
            <a:r>
              <a:rPr sz="2000" b="1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Scenario: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Michael gets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free smoothie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01040" marR="179070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Given </a:t>
            </a:r>
            <a:r>
              <a:rPr sz="2000" b="1" spc="-5" dirty="0">
                <a:solidFill>
                  <a:srgbClr val="297ADE"/>
                </a:solidFill>
                <a:latin typeface="Courier New" panose="02070309020205020404"/>
                <a:cs typeface="Courier New" panose="02070309020205020404"/>
              </a:rPr>
              <a:t>Michael</a:t>
            </a:r>
            <a:r>
              <a:rPr sz="2000" b="1" dirty="0">
                <a:solidFill>
                  <a:srgbClr val="297AD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Morning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Freshness member </a:t>
            </a:r>
            <a:r>
              <a:rPr sz="2000" spc="-11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b="1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bought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b="1" dirty="0">
                <a:solidFill>
                  <a:srgbClr val="297ADE"/>
                </a:solidFill>
                <a:latin typeface="Courier New" panose="02070309020205020404"/>
                <a:cs typeface="Courier New" panose="02070309020205020404"/>
              </a:rPr>
              <a:t>Banana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smoothies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When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he orders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another "</a:t>
            </a:r>
            <a:r>
              <a:rPr sz="2000" b="1" spc="-5" dirty="0">
                <a:solidFill>
                  <a:srgbClr val="297ADE"/>
                </a:solidFill>
                <a:latin typeface="Courier New" panose="02070309020205020404"/>
                <a:cs typeface="Courier New" panose="02070309020205020404"/>
              </a:rPr>
              <a:t>Banana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 smoothie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Then</a:t>
            </a:r>
            <a:r>
              <a:rPr sz="2000" b="1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his smoothie should be free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263" y="2750261"/>
            <a:ext cx="9293352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945" y="1872313"/>
            <a:ext cx="2406100" cy="23497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783" y="2085052"/>
            <a:ext cx="2462088" cy="19225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6212" y="1881276"/>
            <a:ext cx="1862948" cy="23307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57274" y="4569586"/>
            <a:ext cx="1737995" cy="610235"/>
            <a:chOff x="1557274" y="4569586"/>
            <a:chExt cx="1737995" cy="6102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574" y="4569586"/>
              <a:ext cx="156806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7274" y="4874336"/>
              <a:ext cx="1737741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2872" y="549859"/>
            <a:ext cx="9065260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9350" y="4569586"/>
            <a:ext cx="2443606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4457" y="4569586"/>
            <a:ext cx="2316861" cy="304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3603" y="549859"/>
            <a:ext cx="953731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7924" y="3474532"/>
            <a:ext cx="1506967" cy="16167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1981" y="1873631"/>
            <a:ext cx="1456439" cy="1706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9127" y="1778953"/>
            <a:ext cx="1463039" cy="15500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9056" y="3906898"/>
            <a:ext cx="1357278" cy="14654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7225" y="4690571"/>
            <a:ext cx="1371842" cy="155164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578096" y="3119498"/>
            <a:ext cx="3056255" cy="1614170"/>
            <a:chOff x="4578096" y="3119498"/>
            <a:chExt cx="3056255" cy="1614170"/>
          </a:xfrm>
        </p:grpSpPr>
        <p:sp>
          <p:nvSpPr>
            <p:cNvPr id="9" name="object 9"/>
            <p:cNvSpPr/>
            <p:nvPr/>
          </p:nvSpPr>
          <p:spPr>
            <a:xfrm>
              <a:off x="4591050" y="3132452"/>
              <a:ext cx="2212975" cy="1252855"/>
            </a:xfrm>
            <a:custGeom>
              <a:avLst/>
              <a:gdLst/>
              <a:ahLst/>
              <a:cxnLst/>
              <a:rect l="l" t="t" r="r" b="b"/>
              <a:pathLst>
                <a:path w="2212975" h="1252854">
                  <a:moveTo>
                    <a:pt x="1609385" y="0"/>
                  </a:moveTo>
                  <a:lnTo>
                    <a:pt x="1559968" y="1535"/>
                  </a:lnTo>
                  <a:lnTo>
                    <a:pt x="1510481" y="6061"/>
                  </a:lnTo>
                  <a:lnTo>
                    <a:pt x="1461161" y="13642"/>
                  </a:lnTo>
                  <a:lnTo>
                    <a:pt x="1412248" y="24342"/>
                  </a:lnTo>
                  <a:lnTo>
                    <a:pt x="1363979" y="38229"/>
                  </a:lnTo>
                  <a:lnTo>
                    <a:pt x="1312225" y="57179"/>
                  </a:lnTo>
                  <a:lnTo>
                    <a:pt x="1264086" y="79178"/>
                  </a:lnTo>
                  <a:lnTo>
                    <a:pt x="1219689" y="103983"/>
                  </a:lnTo>
                  <a:lnTo>
                    <a:pt x="1179159" y="131356"/>
                  </a:lnTo>
                  <a:lnTo>
                    <a:pt x="1142624" y="161056"/>
                  </a:lnTo>
                  <a:lnTo>
                    <a:pt x="1110210" y="192843"/>
                  </a:lnTo>
                  <a:lnTo>
                    <a:pt x="1082043" y="226476"/>
                  </a:lnTo>
                  <a:lnTo>
                    <a:pt x="1058251" y="261715"/>
                  </a:lnTo>
                  <a:lnTo>
                    <a:pt x="1038960" y="298320"/>
                  </a:lnTo>
                  <a:lnTo>
                    <a:pt x="1024296" y="336051"/>
                  </a:lnTo>
                  <a:lnTo>
                    <a:pt x="1014386" y="374668"/>
                  </a:lnTo>
                  <a:lnTo>
                    <a:pt x="1009357" y="413929"/>
                  </a:lnTo>
                  <a:lnTo>
                    <a:pt x="1009334" y="453596"/>
                  </a:lnTo>
                  <a:lnTo>
                    <a:pt x="1014446" y="493427"/>
                  </a:lnTo>
                  <a:lnTo>
                    <a:pt x="1024817" y="533183"/>
                  </a:lnTo>
                  <a:lnTo>
                    <a:pt x="1040575" y="572623"/>
                  </a:lnTo>
                  <a:lnTo>
                    <a:pt x="1061847" y="611507"/>
                  </a:lnTo>
                  <a:lnTo>
                    <a:pt x="0" y="1252730"/>
                  </a:lnTo>
                  <a:lnTo>
                    <a:pt x="1194308" y="746762"/>
                  </a:lnTo>
                  <a:lnTo>
                    <a:pt x="1233532" y="771589"/>
                  </a:lnTo>
                  <a:lnTo>
                    <a:pt x="1275099" y="793635"/>
                  </a:lnTo>
                  <a:lnTo>
                    <a:pt x="1318735" y="812866"/>
                  </a:lnTo>
                  <a:lnTo>
                    <a:pt x="1364170" y="829249"/>
                  </a:lnTo>
                  <a:lnTo>
                    <a:pt x="1411132" y="842752"/>
                  </a:lnTo>
                  <a:lnTo>
                    <a:pt x="1459350" y="853340"/>
                  </a:lnTo>
                  <a:lnTo>
                    <a:pt x="1508553" y="860982"/>
                  </a:lnTo>
                  <a:lnTo>
                    <a:pt x="1558469" y="865644"/>
                  </a:lnTo>
                  <a:lnTo>
                    <a:pt x="1608828" y="867293"/>
                  </a:lnTo>
                  <a:lnTo>
                    <a:pt x="1659357" y="865895"/>
                  </a:lnTo>
                  <a:lnTo>
                    <a:pt x="1709786" y="861419"/>
                  </a:lnTo>
                  <a:lnTo>
                    <a:pt x="1759843" y="853830"/>
                  </a:lnTo>
                  <a:lnTo>
                    <a:pt x="1809256" y="843097"/>
                  </a:lnTo>
                  <a:lnTo>
                    <a:pt x="1857755" y="829185"/>
                  </a:lnTo>
                  <a:lnTo>
                    <a:pt x="1909510" y="810234"/>
                  </a:lnTo>
                  <a:lnTo>
                    <a:pt x="1957649" y="788236"/>
                  </a:lnTo>
                  <a:lnTo>
                    <a:pt x="2002046" y="763430"/>
                  </a:lnTo>
                  <a:lnTo>
                    <a:pt x="2042576" y="736057"/>
                  </a:lnTo>
                  <a:lnTo>
                    <a:pt x="2079111" y="706357"/>
                  </a:lnTo>
                  <a:lnTo>
                    <a:pt x="2111525" y="674570"/>
                  </a:lnTo>
                  <a:lnTo>
                    <a:pt x="2139692" y="640937"/>
                  </a:lnTo>
                  <a:lnTo>
                    <a:pt x="2163484" y="605698"/>
                  </a:lnTo>
                  <a:lnTo>
                    <a:pt x="2182775" y="569093"/>
                  </a:lnTo>
                  <a:lnTo>
                    <a:pt x="2197439" y="531362"/>
                  </a:lnTo>
                  <a:lnTo>
                    <a:pt x="2207349" y="492746"/>
                  </a:lnTo>
                  <a:lnTo>
                    <a:pt x="2212378" y="453484"/>
                  </a:lnTo>
                  <a:lnTo>
                    <a:pt x="2212401" y="413817"/>
                  </a:lnTo>
                  <a:lnTo>
                    <a:pt x="2207289" y="373986"/>
                  </a:lnTo>
                  <a:lnTo>
                    <a:pt x="2196918" y="334230"/>
                  </a:lnTo>
                  <a:lnTo>
                    <a:pt x="2181160" y="294790"/>
                  </a:lnTo>
                  <a:lnTo>
                    <a:pt x="2159889" y="255907"/>
                  </a:lnTo>
                  <a:lnTo>
                    <a:pt x="2136564" y="222433"/>
                  </a:lnTo>
                  <a:lnTo>
                    <a:pt x="2109822" y="191036"/>
                  </a:lnTo>
                  <a:lnTo>
                    <a:pt x="2079903" y="161781"/>
                  </a:lnTo>
                  <a:lnTo>
                    <a:pt x="2047044" y="134733"/>
                  </a:lnTo>
                  <a:lnTo>
                    <a:pt x="2011485" y="109957"/>
                  </a:lnTo>
                  <a:lnTo>
                    <a:pt x="1973466" y="87520"/>
                  </a:lnTo>
                  <a:lnTo>
                    <a:pt x="1933224" y="67485"/>
                  </a:lnTo>
                  <a:lnTo>
                    <a:pt x="1890999" y="49918"/>
                  </a:lnTo>
                  <a:lnTo>
                    <a:pt x="1847030" y="34885"/>
                  </a:lnTo>
                  <a:lnTo>
                    <a:pt x="1801555" y="22450"/>
                  </a:lnTo>
                  <a:lnTo>
                    <a:pt x="1754815" y="12679"/>
                  </a:lnTo>
                  <a:lnTo>
                    <a:pt x="1707047" y="5636"/>
                  </a:lnTo>
                  <a:lnTo>
                    <a:pt x="1658490" y="1388"/>
                  </a:lnTo>
                  <a:lnTo>
                    <a:pt x="1609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91050" y="3132452"/>
              <a:ext cx="2212975" cy="1252855"/>
            </a:xfrm>
            <a:custGeom>
              <a:avLst/>
              <a:gdLst/>
              <a:ahLst/>
              <a:cxnLst/>
              <a:rect l="l" t="t" r="r" b="b"/>
              <a:pathLst>
                <a:path w="2212975" h="1252854">
                  <a:moveTo>
                    <a:pt x="0" y="1252730"/>
                  </a:moveTo>
                  <a:lnTo>
                    <a:pt x="1061847" y="611507"/>
                  </a:lnTo>
                  <a:lnTo>
                    <a:pt x="1040575" y="572623"/>
                  </a:lnTo>
                  <a:lnTo>
                    <a:pt x="1024817" y="533183"/>
                  </a:lnTo>
                  <a:lnTo>
                    <a:pt x="1014446" y="493427"/>
                  </a:lnTo>
                  <a:lnTo>
                    <a:pt x="1009334" y="453596"/>
                  </a:lnTo>
                  <a:lnTo>
                    <a:pt x="1009357" y="413929"/>
                  </a:lnTo>
                  <a:lnTo>
                    <a:pt x="1014386" y="374668"/>
                  </a:lnTo>
                  <a:lnTo>
                    <a:pt x="1024296" y="336051"/>
                  </a:lnTo>
                  <a:lnTo>
                    <a:pt x="1038960" y="298320"/>
                  </a:lnTo>
                  <a:lnTo>
                    <a:pt x="1058251" y="261715"/>
                  </a:lnTo>
                  <a:lnTo>
                    <a:pt x="1082043" y="226476"/>
                  </a:lnTo>
                  <a:lnTo>
                    <a:pt x="1110210" y="192843"/>
                  </a:lnTo>
                  <a:lnTo>
                    <a:pt x="1142624" y="161056"/>
                  </a:lnTo>
                  <a:lnTo>
                    <a:pt x="1179159" y="131356"/>
                  </a:lnTo>
                  <a:lnTo>
                    <a:pt x="1219689" y="103983"/>
                  </a:lnTo>
                  <a:lnTo>
                    <a:pt x="1264086" y="79178"/>
                  </a:lnTo>
                  <a:lnTo>
                    <a:pt x="1312225" y="57179"/>
                  </a:lnTo>
                  <a:lnTo>
                    <a:pt x="1363979" y="38229"/>
                  </a:lnTo>
                  <a:lnTo>
                    <a:pt x="1412248" y="24342"/>
                  </a:lnTo>
                  <a:lnTo>
                    <a:pt x="1461161" y="13642"/>
                  </a:lnTo>
                  <a:lnTo>
                    <a:pt x="1510481" y="6061"/>
                  </a:lnTo>
                  <a:lnTo>
                    <a:pt x="1559968" y="1535"/>
                  </a:lnTo>
                  <a:lnTo>
                    <a:pt x="1609385" y="0"/>
                  </a:lnTo>
                  <a:lnTo>
                    <a:pt x="1658490" y="1388"/>
                  </a:lnTo>
                  <a:lnTo>
                    <a:pt x="1707047" y="5636"/>
                  </a:lnTo>
                  <a:lnTo>
                    <a:pt x="1754815" y="12679"/>
                  </a:lnTo>
                  <a:lnTo>
                    <a:pt x="1801555" y="22450"/>
                  </a:lnTo>
                  <a:lnTo>
                    <a:pt x="1847030" y="34885"/>
                  </a:lnTo>
                  <a:lnTo>
                    <a:pt x="1890999" y="49918"/>
                  </a:lnTo>
                  <a:lnTo>
                    <a:pt x="1933224" y="67485"/>
                  </a:lnTo>
                  <a:lnTo>
                    <a:pt x="1973466" y="87520"/>
                  </a:lnTo>
                  <a:lnTo>
                    <a:pt x="2011485" y="109957"/>
                  </a:lnTo>
                  <a:lnTo>
                    <a:pt x="2047044" y="134733"/>
                  </a:lnTo>
                  <a:lnTo>
                    <a:pt x="2079903" y="161781"/>
                  </a:lnTo>
                  <a:lnTo>
                    <a:pt x="2109822" y="191036"/>
                  </a:lnTo>
                  <a:lnTo>
                    <a:pt x="2136564" y="222433"/>
                  </a:lnTo>
                  <a:lnTo>
                    <a:pt x="2159889" y="255907"/>
                  </a:lnTo>
                  <a:lnTo>
                    <a:pt x="2181160" y="294790"/>
                  </a:lnTo>
                  <a:lnTo>
                    <a:pt x="2196918" y="334230"/>
                  </a:lnTo>
                  <a:lnTo>
                    <a:pt x="2207289" y="373986"/>
                  </a:lnTo>
                  <a:lnTo>
                    <a:pt x="2212401" y="413817"/>
                  </a:lnTo>
                  <a:lnTo>
                    <a:pt x="2212378" y="453484"/>
                  </a:lnTo>
                  <a:lnTo>
                    <a:pt x="2207349" y="492746"/>
                  </a:lnTo>
                  <a:lnTo>
                    <a:pt x="2197439" y="531362"/>
                  </a:lnTo>
                  <a:lnTo>
                    <a:pt x="2182775" y="569093"/>
                  </a:lnTo>
                  <a:lnTo>
                    <a:pt x="2163484" y="605698"/>
                  </a:lnTo>
                  <a:lnTo>
                    <a:pt x="2139692" y="640937"/>
                  </a:lnTo>
                  <a:lnTo>
                    <a:pt x="2111525" y="674570"/>
                  </a:lnTo>
                  <a:lnTo>
                    <a:pt x="2079111" y="706357"/>
                  </a:lnTo>
                  <a:lnTo>
                    <a:pt x="2042576" y="736057"/>
                  </a:lnTo>
                  <a:lnTo>
                    <a:pt x="2002046" y="763430"/>
                  </a:lnTo>
                  <a:lnTo>
                    <a:pt x="1957649" y="788236"/>
                  </a:lnTo>
                  <a:lnTo>
                    <a:pt x="1909510" y="810234"/>
                  </a:lnTo>
                  <a:lnTo>
                    <a:pt x="1857755" y="829185"/>
                  </a:lnTo>
                  <a:lnTo>
                    <a:pt x="1809256" y="843097"/>
                  </a:lnTo>
                  <a:lnTo>
                    <a:pt x="1759843" y="853830"/>
                  </a:lnTo>
                  <a:lnTo>
                    <a:pt x="1709786" y="861419"/>
                  </a:lnTo>
                  <a:lnTo>
                    <a:pt x="1659357" y="865895"/>
                  </a:lnTo>
                  <a:lnTo>
                    <a:pt x="1608828" y="867293"/>
                  </a:lnTo>
                  <a:lnTo>
                    <a:pt x="1558469" y="865644"/>
                  </a:lnTo>
                  <a:lnTo>
                    <a:pt x="1508553" y="860982"/>
                  </a:lnTo>
                  <a:lnTo>
                    <a:pt x="1459350" y="853340"/>
                  </a:lnTo>
                  <a:lnTo>
                    <a:pt x="1411132" y="842752"/>
                  </a:lnTo>
                  <a:lnTo>
                    <a:pt x="1364170" y="829249"/>
                  </a:lnTo>
                  <a:lnTo>
                    <a:pt x="1318735" y="812866"/>
                  </a:lnTo>
                  <a:lnTo>
                    <a:pt x="1275099" y="793635"/>
                  </a:lnTo>
                  <a:lnTo>
                    <a:pt x="1233532" y="771589"/>
                  </a:lnTo>
                  <a:lnTo>
                    <a:pt x="1194308" y="746762"/>
                  </a:lnTo>
                  <a:lnTo>
                    <a:pt x="0" y="125273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02594" y="3999844"/>
              <a:ext cx="1418590" cy="720725"/>
            </a:xfrm>
            <a:custGeom>
              <a:avLst/>
              <a:gdLst/>
              <a:ahLst/>
              <a:cxnLst/>
              <a:rect l="l" t="t" r="r" b="b"/>
              <a:pathLst>
                <a:path w="1418590" h="720725">
                  <a:moveTo>
                    <a:pt x="517845" y="0"/>
                  </a:moveTo>
                  <a:lnTo>
                    <a:pt x="469504" y="616"/>
                  </a:lnTo>
                  <a:lnTo>
                    <a:pt x="421550" y="4529"/>
                  </a:lnTo>
                  <a:lnTo>
                    <a:pt x="374336" y="11699"/>
                  </a:lnTo>
                  <a:lnTo>
                    <a:pt x="328215" y="22084"/>
                  </a:lnTo>
                  <a:lnTo>
                    <a:pt x="283538" y="35643"/>
                  </a:lnTo>
                  <a:lnTo>
                    <a:pt x="240661" y="52336"/>
                  </a:lnTo>
                  <a:lnTo>
                    <a:pt x="199934" y="72122"/>
                  </a:lnTo>
                  <a:lnTo>
                    <a:pt x="161712" y="94960"/>
                  </a:lnTo>
                  <a:lnTo>
                    <a:pt x="126347" y="120808"/>
                  </a:lnTo>
                  <a:lnTo>
                    <a:pt x="94192" y="149626"/>
                  </a:lnTo>
                  <a:lnTo>
                    <a:pt x="62664" y="185156"/>
                  </a:lnTo>
                  <a:lnTo>
                    <a:pt x="37581" y="222259"/>
                  </a:lnTo>
                  <a:lnTo>
                    <a:pt x="18859" y="260559"/>
                  </a:lnTo>
                  <a:lnTo>
                    <a:pt x="6412" y="299677"/>
                  </a:lnTo>
                  <a:lnTo>
                    <a:pt x="154" y="339237"/>
                  </a:lnTo>
                  <a:lnTo>
                    <a:pt x="0" y="378859"/>
                  </a:lnTo>
                  <a:lnTo>
                    <a:pt x="5864" y="418168"/>
                  </a:lnTo>
                  <a:lnTo>
                    <a:pt x="17660" y="456784"/>
                  </a:lnTo>
                  <a:lnTo>
                    <a:pt x="35304" y="494331"/>
                  </a:lnTo>
                  <a:lnTo>
                    <a:pt x="58710" y="530430"/>
                  </a:lnTo>
                  <a:lnTo>
                    <a:pt x="87791" y="564704"/>
                  </a:lnTo>
                  <a:lnTo>
                    <a:pt x="122464" y="596776"/>
                  </a:lnTo>
                  <a:lnTo>
                    <a:pt x="162641" y="626267"/>
                  </a:lnTo>
                  <a:lnTo>
                    <a:pt x="208238" y="652800"/>
                  </a:lnTo>
                  <a:lnTo>
                    <a:pt x="251488" y="672828"/>
                  </a:lnTo>
                  <a:lnTo>
                    <a:pt x="296469" y="689312"/>
                  </a:lnTo>
                  <a:lnTo>
                    <a:pt x="342828" y="702294"/>
                  </a:lnTo>
                  <a:lnTo>
                    <a:pt x="390211" y="711816"/>
                  </a:lnTo>
                  <a:lnTo>
                    <a:pt x="438267" y="717917"/>
                  </a:lnTo>
                  <a:lnTo>
                    <a:pt x="486641" y="720639"/>
                  </a:lnTo>
                  <a:lnTo>
                    <a:pt x="534982" y="720023"/>
                  </a:lnTo>
                  <a:lnTo>
                    <a:pt x="582936" y="716110"/>
                  </a:lnTo>
                  <a:lnTo>
                    <a:pt x="630150" y="708940"/>
                  </a:lnTo>
                  <a:lnTo>
                    <a:pt x="676271" y="698555"/>
                  </a:lnTo>
                  <a:lnTo>
                    <a:pt x="720948" y="684995"/>
                  </a:lnTo>
                  <a:lnTo>
                    <a:pt x="763825" y="668302"/>
                  </a:lnTo>
                  <a:lnTo>
                    <a:pt x="804552" y="648516"/>
                  </a:lnTo>
                  <a:lnTo>
                    <a:pt x="842774" y="625679"/>
                  </a:lnTo>
                  <a:lnTo>
                    <a:pt x="878139" y="599831"/>
                  </a:lnTo>
                  <a:lnTo>
                    <a:pt x="910294" y="571012"/>
                  </a:lnTo>
                  <a:lnTo>
                    <a:pt x="1418421" y="663214"/>
                  </a:lnTo>
                  <a:lnTo>
                    <a:pt x="990685" y="446044"/>
                  </a:lnTo>
                  <a:lnTo>
                    <a:pt x="1001580" y="403116"/>
                  </a:lnTo>
                  <a:lnTo>
                    <a:pt x="1005150" y="360186"/>
                  </a:lnTo>
                  <a:lnTo>
                    <a:pt x="1001613" y="317682"/>
                  </a:lnTo>
                  <a:lnTo>
                    <a:pt x="991189" y="276029"/>
                  </a:lnTo>
                  <a:lnTo>
                    <a:pt x="974096" y="235653"/>
                  </a:lnTo>
                  <a:lnTo>
                    <a:pt x="950552" y="196980"/>
                  </a:lnTo>
                  <a:lnTo>
                    <a:pt x="920777" y="160436"/>
                  </a:lnTo>
                  <a:lnTo>
                    <a:pt x="884989" y="126447"/>
                  </a:lnTo>
                  <a:lnTo>
                    <a:pt x="843406" y="95439"/>
                  </a:lnTo>
                  <a:lnTo>
                    <a:pt x="796248" y="67838"/>
                  </a:lnTo>
                  <a:lnTo>
                    <a:pt x="752998" y="47811"/>
                  </a:lnTo>
                  <a:lnTo>
                    <a:pt x="708017" y="31327"/>
                  </a:lnTo>
                  <a:lnTo>
                    <a:pt x="661658" y="18344"/>
                  </a:lnTo>
                  <a:lnTo>
                    <a:pt x="614275" y="8823"/>
                  </a:lnTo>
                  <a:lnTo>
                    <a:pt x="566219" y="2722"/>
                  </a:lnTo>
                  <a:lnTo>
                    <a:pt x="51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02594" y="3999844"/>
              <a:ext cx="1418590" cy="720725"/>
            </a:xfrm>
            <a:custGeom>
              <a:avLst/>
              <a:gdLst/>
              <a:ahLst/>
              <a:cxnLst/>
              <a:rect l="l" t="t" r="r" b="b"/>
              <a:pathLst>
                <a:path w="1418590" h="720725">
                  <a:moveTo>
                    <a:pt x="1418421" y="663214"/>
                  </a:moveTo>
                  <a:lnTo>
                    <a:pt x="910294" y="571012"/>
                  </a:lnTo>
                  <a:lnTo>
                    <a:pt x="878139" y="599831"/>
                  </a:lnTo>
                  <a:lnTo>
                    <a:pt x="842774" y="625679"/>
                  </a:lnTo>
                  <a:lnTo>
                    <a:pt x="804552" y="648516"/>
                  </a:lnTo>
                  <a:lnTo>
                    <a:pt x="763825" y="668302"/>
                  </a:lnTo>
                  <a:lnTo>
                    <a:pt x="720948" y="684995"/>
                  </a:lnTo>
                  <a:lnTo>
                    <a:pt x="676271" y="698555"/>
                  </a:lnTo>
                  <a:lnTo>
                    <a:pt x="630150" y="708940"/>
                  </a:lnTo>
                  <a:lnTo>
                    <a:pt x="582936" y="716110"/>
                  </a:lnTo>
                  <a:lnTo>
                    <a:pt x="534982" y="720023"/>
                  </a:lnTo>
                  <a:lnTo>
                    <a:pt x="486641" y="720639"/>
                  </a:lnTo>
                  <a:lnTo>
                    <a:pt x="438267" y="717917"/>
                  </a:lnTo>
                  <a:lnTo>
                    <a:pt x="390211" y="711816"/>
                  </a:lnTo>
                  <a:lnTo>
                    <a:pt x="342828" y="702294"/>
                  </a:lnTo>
                  <a:lnTo>
                    <a:pt x="296469" y="689312"/>
                  </a:lnTo>
                  <a:lnTo>
                    <a:pt x="251488" y="672828"/>
                  </a:lnTo>
                  <a:lnTo>
                    <a:pt x="208238" y="652800"/>
                  </a:lnTo>
                  <a:lnTo>
                    <a:pt x="162641" y="626267"/>
                  </a:lnTo>
                  <a:lnTo>
                    <a:pt x="122464" y="596776"/>
                  </a:lnTo>
                  <a:lnTo>
                    <a:pt x="87791" y="564704"/>
                  </a:lnTo>
                  <a:lnTo>
                    <a:pt x="58710" y="530430"/>
                  </a:lnTo>
                  <a:lnTo>
                    <a:pt x="35304" y="494331"/>
                  </a:lnTo>
                  <a:lnTo>
                    <a:pt x="17660" y="456784"/>
                  </a:lnTo>
                  <a:lnTo>
                    <a:pt x="5864" y="418168"/>
                  </a:lnTo>
                  <a:lnTo>
                    <a:pt x="0" y="378859"/>
                  </a:lnTo>
                  <a:lnTo>
                    <a:pt x="154" y="339237"/>
                  </a:lnTo>
                  <a:lnTo>
                    <a:pt x="6412" y="299677"/>
                  </a:lnTo>
                  <a:lnTo>
                    <a:pt x="18859" y="260559"/>
                  </a:lnTo>
                  <a:lnTo>
                    <a:pt x="37581" y="222259"/>
                  </a:lnTo>
                  <a:lnTo>
                    <a:pt x="62664" y="185156"/>
                  </a:lnTo>
                  <a:lnTo>
                    <a:pt x="94192" y="149626"/>
                  </a:lnTo>
                  <a:lnTo>
                    <a:pt x="126347" y="120808"/>
                  </a:lnTo>
                  <a:lnTo>
                    <a:pt x="161712" y="94960"/>
                  </a:lnTo>
                  <a:lnTo>
                    <a:pt x="199934" y="72122"/>
                  </a:lnTo>
                  <a:lnTo>
                    <a:pt x="240661" y="52336"/>
                  </a:lnTo>
                  <a:lnTo>
                    <a:pt x="283538" y="35643"/>
                  </a:lnTo>
                  <a:lnTo>
                    <a:pt x="328215" y="22084"/>
                  </a:lnTo>
                  <a:lnTo>
                    <a:pt x="374336" y="11699"/>
                  </a:lnTo>
                  <a:lnTo>
                    <a:pt x="421550" y="4529"/>
                  </a:lnTo>
                  <a:lnTo>
                    <a:pt x="469504" y="616"/>
                  </a:lnTo>
                  <a:lnTo>
                    <a:pt x="517845" y="0"/>
                  </a:lnTo>
                  <a:lnTo>
                    <a:pt x="566219" y="2722"/>
                  </a:lnTo>
                  <a:lnTo>
                    <a:pt x="614275" y="8823"/>
                  </a:lnTo>
                  <a:lnTo>
                    <a:pt x="661658" y="18344"/>
                  </a:lnTo>
                  <a:lnTo>
                    <a:pt x="708017" y="31327"/>
                  </a:lnTo>
                  <a:lnTo>
                    <a:pt x="752998" y="47811"/>
                  </a:lnTo>
                  <a:lnTo>
                    <a:pt x="796248" y="67838"/>
                  </a:lnTo>
                  <a:lnTo>
                    <a:pt x="843406" y="95439"/>
                  </a:lnTo>
                  <a:lnTo>
                    <a:pt x="884989" y="126447"/>
                  </a:lnTo>
                  <a:lnTo>
                    <a:pt x="920777" y="160436"/>
                  </a:lnTo>
                  <a:lnTo>
                    <a:pt x="950552" y="196980"/>
                  </a:lnTo>
                  <a:lnTo>
                    <a:pt x="974096" y="235653"/>
                  </a:lnTo>
                  <a:lnTo>
                    <a:pt x="991189" y="276029"/>
                  </a:lnTo>
                  <a:lnTo>
                    <a:pt x="1001613" y="317682"/>
                  </a:lnTo>
                  <a:lnTo>
                    <a:pt x="1005150" y="360186"/>
                  </a:lnTo>
                  <a:lnTo>
                    <a:pt x="1001580" y="403116"/>
                  </a:lnTo>
                  <a:lnTo>
                    <a:pt x="990685" y="446044"/>
                  </a:lnTo>
                  <a:lnTo>
                    <a:pt x="1418421" y="66321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85690" y="1900427"/>
            <a:ext cx="2616454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3" y="1940051"/>
            <a:ext cx="111295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8106" y="1940051"/>
            <a:ext cx="85404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6865" y="2510993"/>
            <a:ext cx="2343022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5690" y="3061665"/>
            <a:ext cx="2137410" cy="305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9250" y="2510993"/>
            <a:ext cx="1089913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9250" y="3099765"/>
            <a:ext cx="2330957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16893" y="2510993"/>
            <a:ext cx="358901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16893" y="3061665"/>
            <a:ext cx="498348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58258" y="3650564"/>
            <a:ext cx="568960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36738" y="3648709"/>
            <a:ext cx="1238161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189461" y="3650564"/>
            <a:ext cx="400050" cy="3051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70703" y="4153789"/>
            <a:ext cx="963676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49183" y="4152010"/>
            <a:ext cx="1642872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02034" y="4153789"/>
            <a:ext cx="354329" cy="3048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833874" y="1873376"/>
            <a:ext cx="7203440" cy="2519045"/>
          </a:xfrm>
          <a:custGeom>
            <a:avLst/>
            <a:gdLst/>
            <a:ahLst/>
            <a:cxnLst/>
            <a:rect l="l" t="t" r="r" b="b"/>
            <a:pathLst>
              <a:path w="7203440" h="2519045">
                <a:moveTo>
                  <a:pt x="7203059" y="487807"/>
                </a:moveTo>
                <a:lnTo>
                  <a:pt x="7198627" y="483489"/>
                </a:lnTo>
                <a:lnTo>
                  <a:pt x="7198500" y="483362"/>
                </a:lnTo>
                <a:lnTo>
                  <a:pt x="7197598" y="482473"/>
                </a:lnTo>
                <a:lnTo>
                  <a:pt x="7174865" y="482473"/>
                </a:lnTo>
                <a:lnTo>
                  <a:pt x="7173468" y="482600"/>
                </a:lnTo>
                <a:lnTo>
                  <a:pt x="7166826" y="483362"/>
                </a:lnTo>
                <a:lnTo>
                  <a:pt x="7153402" y="483362"/>
                </a:lnTo>
                <a:lnTo>
                  <a:pt x="7133717" y="485140"/>
                </a:lnTo>
                <a:lnTo>
                  <a:pt x="7076059" y="485140"/>
                </a:lnTo>
                <a:lnTo>
                  <a:pt x="7057136" y="486918"/>
                </a:lnTo>
                <a:lnTo>
                  <a:pt x="7012686" y="486918"/>
                </a:lnTo>
                <a:lnTo>
                  <a:pt x="6966585" y="487934"/>
                </a:lnTo>
                <a:lnTo>
                  <a:pt x="6717919" y="488569"/>
                </a:lnTo>
                <a:lnTo>
                  <a:pt x="6591300" y="488696"/>
                </a:lnTo>
                <a:lnTo>
                  <a:pt x="6501638" y="488823"/>
                </a:lnTo>
                <a:lnTo>
                  <a:pt x="5654929" y="488823"/>
                </a:lnTo>
                <a:lnTo>
                  <a:pt x="5655691" y="299339"/>
                </a:lnTo>
                <a:lnTo>
                  <a:pt x="5657723" y="237744"/>
                </a:lnTo>
                <a:lnTo>
                  <a:pt x="5658739" y="208534"/>
                </a:lnTo>
                <a:lnTo>
                  <a:pt x="5659755" y="175514"/>
                </a:lnTo>
                <a:lnTo>
                  <a:pt x="5659755" y="5588"/>
                </a:lnTo>
                <a:lnTo>
                  <a:pt x="5654167" y="0"/>
                </a:lnTo>
                <a:lnTo>
                  <a:pt x="5640578" y="0"/>
                </a:lnTo>
                <a:lnTo>
                  <a:pt x="5634990" y="5588"/>
                </a:lnTo>
                <a:lnTo>
                  <a:pt x="5634990" y="175514"/>
                </a:lnTo>
                <a:lnTo>
                  <a:pt x="5636006" y="208661"/>
                </a:lnTo>
                <a:lnTo>
                  <a:pt x="5637022" y="237744"/>
                </a:lnTo>
                <a:lnTo>
                  <a:pt x="5639054" y="299593"/>
                </a:lnTo>
                <a:lnTo>
                  <a:pt x="5639803" y="488823"/>
                </a:lnTo>
                <a:lnTo>
                  <a:pt x="2824416" y="488823"/>
                </a:lnTo>
                <a:lnTo>
                  <a:pt x="2824480" y="476504"/>
                </a:lnTo>
                <a:lnTo>
                  <a:pt x="2824607" y="413512"/>
                </a:lnTo>
                <a:lnTo>
                  <a:pt x="2825369" y="381635"/>
                </a:lnTo>
                <a:lnTo>
                  <a:pt x="2826004" y="349504"/>
                </a:lnTo>
                <a:lnTo>
                  <a:pt x="2826639" y="318643"/>
                </a:lnTo>
                <a:lnTo>
                  <a:pt x="2827401" y="287655"/>
                </a:lnTo>
                <a:lnTo>
                  <a:pt x="2828036" y="258191"/>
                </a:lnTo>
                <a:lnTo>
                  <a:pt x="2828671" y="226441"/>
                </a:lnTo>
                <a:lnTo>
                  <a:pt x="2828671" y="194564"/>
                </a:lnTo>
                <a:lnTo>
                  <a:pt x="2828417" y="164846"/>
                </a:lnTo>
                <a:lnTo>
                  <a:pt x="2828671" y="137160"/>
                </a:lnTo>
                <a:lnTo>
                  <a:pt x="2828671" y="113665"/>
                </a:lnTo>
                <a:lnTo>
                  <a:pt x="2828683" y="113157"/>
                </a:lnTo>
                <a:lnTo>
                  <a:pt x="2829788" y="85979"/>
                </a:lnTo>
                <a:lnTo>
                  <a:pt x="2829814" y="85661"/>
                </a:lnTo>
                <a:lnTo>
                  <a:pt x="2829814" y="85979"/>
                </a:lnTo>
                <a:lnTo>
                  <a:pt x="2829839" y="85598"/>
                </a:lnTo>
                <a:lnTo>
                  <a:pt x="2829928" y="84201"/>
                </a:lnTo>
                <a:lnTo>
                  <a:pt x="2831046" y="68072"/>
                </a:lnTo>
                <a:lnTo>
                  <a:pt x="2831122" y="66929"/>
                </a:lnTo>
                <a:lnTo>
                  <a:pt x="2831427" y="65786"/>
                </a:lnTo>
                <a:lnTo>
                  <a:pt x="2834894" y="52578"/>
                </a:lnTo>
                <a:lnTo>
                  <a:pt x="2833624" y="48006"/>
                </a:lnTo>
                <a:lnTo>
                  <a:pt x="2830449" y="44958"/>
                </a:lnTo>
                <a:lnTo>
                  <a:pt x="2827274" y="41783"/>
                </a:lnTo>
                <a:lnTo>
                  <a:pt x="2822702" y="40640"/>
                </a:lnTo>
                <a:lnTo>
                  <a:pt x="2818384" y="41783"/>
                </a:lnTo>
                <a:lnTo>
                  <a:pt x="2814193" y="43053"/>
                </a:lnTo>
                <a:lnTo>
                  <a:pt x="2805049" y="84201"/>
                </a:lnTo>
                <a:lnTo>
                  <a:pt x="2804998" y="85979"/>
                </a:lnTo>
                <a:lnTo>
                  <a:pt x="2804033" y="112649"/>
                </a:lnTo>
                <a:lnTo>
                  <a:pt x="2803893" y="136893"/>
                </a:lnTo>
                <a:lnTo>
                  <a:pt x="2803893" y="137160"/>
                </a:lnTo>
                <a:lnTo>
                  <a:pt x="2803652" y="164846"/>
                </a:lnTo>
                <a:lnTo>
                  <a:pt x="2803906" y="194691"/>
                </a:lnTo>
                <a:lnTo>
                  <a:pt x="2803906" y="226441"/>
                </a:lnTo>
                <a:lnTo>
                  <a:pt x="2804668" y="258191"/>
                </a:lnTo>
                <a:lnTo>
                  <a:pt x="2805303" y="287655"/>
                </a:lnTo>
                <a:lnTo>
                  <a:pt x="2805938" y="318643"/>
                </a:lnTo>
                <a:lnTo>
                  <a:pt x="2806700" y="349504"/>
                </a:lnTo>
                <a:lnTo>
                  <a:pt x="2807970" y="413639"/>
                </a:lnTo>
                <a:lnTo>
                  <a:pt x="2808224" y="476504"/>
                </a:lnTo>
                <a:lnTo>
                  <a:pt x="2808236" y="488823"/>
                </a:lnTo>
                <a:lnTo>
                  <a:pt x="2661158" y="488823"/>
                </a:lnTo>
                <a:lnTo>
                  <a:pt x="2565019" y="488696"/>
                </a:lnTo>
                <a:lnTo>
                  <a:pt x="2501011" y="488569"/>
                </a:lnTo>
                <a:lnTo>
                  <a:pt x="2405253" y="488442"/>
                </a:lnTo>
                <a:lnTo>
                  <a:pt x="2279650" y="488188"/>
                </a:lnTo>
                <a:lnTo>
                  <a:pt x="2186305" y="488061"/>
                </a:lnTo>
                <a:lnTo>
                  <a:pt x="1598803" y="487934"/>
                </a:lnTo>
                <a:lnTo>
                  <a:pt x="1340358" y="487680"/>
                </a:lnTo>
                <a:lnTo>
                  <a:pt x="864108" y="487553"/>
                </a:lnTo>
                <a:lnTo>
                  <a:pt x="589026" y="486664"/>
                </a:lnTo>
                <a:lnTo>
                  <a:pt x="344424" y="486156"/>
                </a:lnTo>
                <a:lnTo>
                  <a:pt x="207010" y="482092"/>
                </a:lnTo>
                <a:lnTo>
                  <a:pt x="5461" y="482092"/>
                </a:lnTo>
                <a:lnTo>
                  <a:pt x="0" y="487426"/>
                </a:lnTo>
                <a:lnTo>
                  <a:pt x="0" y="501396"/>
                </a:lnTo>
                <a:lnTo>
                  <a:pt x="5461" y="506857"/>
                </a:lnTo>
                <a:lnTo>
                  <a:pt x="207010" y="506857"/>
                </a:lnTo>
                <a:lnTo>
                  <a:pt x="344424" y="502793"/>
                </a:lnTo>
                <a:lnTo>
                  <a:pt x="460883" y="502539"/>
                </a:lnTo>
                <a:lnTo>
                  <a:pt x="556641" y="502285"/>
                </a:lnTo>
                <a:lnTo>
                  <a:pt x="620776" y="502158"/>
                </a:lnTo>
                <a:lnTo>
                  <a:pt x="712470" y="501904"/>
                </a:lnTo>
                <a:lnTo>
                  <a:pt x="864108" y="501396"/>
                </a:lnTo>
                <a:lnTo>
                  <a:pt x="1340358" y="501269"/>
                </a:lnTo>
                <a:lnTo>
                  <a:pt x="1598803" y="501015"/>
                </a:lnTo>
                <a:lnTo>
                  <a:pt x="2186305" y="500888"/>
                </a:lnTo>
                <a:lnTo>
                  <a:pt x="2248281" y="500761"/>
                </a:lnTo>
                <a:lnTo>
                  <a:pt x="2342261" y="500634"/>
                </a:lnTo>
                <a:lnTo>
                  <a:pt x="2469007" y="500380"/>
                </a:lnTo>
                <a:lnTo>
                  <a:pt x="2565019" y="500253"/>
                </a:lnTo>
                <a:lnTo>
                  <a:pt x="2629154" y="500126"/>
                </a:lnTo>
                <a:lnTo>
                  <a:pt x="2808262" y="500126"/>
                </a:lnTo>
                <a:lnTo>
                  <a:pt x="2808338" y="537972"/>
                </a:lnTo>
                <a:lnTo>
                  <a:pt x="2808605" y="600964"/>
                </a:lnTo>
                <a:lnTo>
                  <a:pt x="2808605" y="632714"/>
                </a:lnTo>
                <a:lnTo>
                  <a:pt x="2809240" y="789686"/>
                </a:lnTo>
                <a:lnTo>
                  <a:pt x="2809240" y="821690"/>
                </a:lnTo>
                <a:lnTo>
                  <a:pt x="2809494" y="885444"/>
                </a:lnTo>
                <a:lnTo>
                  <a:pt x="2809621" y="1165860"/>
                </a:lnTo>
                <a:lnTo>
                  <a:pt x="2809748" y="1292606"/>
                </a:lnTo>
                <a:lnTo>
                  <a:pt x="2809875" y="1949577"/>
                </a:lnTo>
                <a:lnTo>
                  <a:pt x="2810510" y="2097532"/>
                </a:lnTo>
                <a:lnTo>
                  <a:pt x="2810510" y="2183511"/>
                </a:lnTo>
                <a:lnTo>
                  <a:pt x="2810256" y="2211578"/>
                </a:lnTo>
                <a:lnTo>
                  <a:pt x="2810129" y="2240407"/>
                </a:lnTo>
                <a:lnTo>
                  <a:pt x="2809875" y="2269871"/>
                </a:lnTo>
                <a:lnTo>
                  <a:pt x="2809875" y="2347214"/>
                </a:lnTo>
                <a:lnTo>
                  <a:pt x="2809862" y="2347341"/>
                </a:lnTo>
                <a:lnTo>
                  <a:pt x="2809367" y="2369439"/>
                </a:lnTo>
                <a:lnTo>
                  <a:pt x="2808859" y="2392934"/>
                </a:lnTo>
                <a:lnTo>
                  <a:pt x="2808732" y="2414270"/>
                </a:lnTo>
                <a:lnTo>
                  <a:pt x="2808859" y="2414143"/>
                </a:lnTo>
                <a:lnTo>
                  <a:pt x="2808351" y="2443226"/>
                </a:lnTo>
                <a:lnTo>
                  <a:pt x="2808338" y="2443353"/>
                </a:lnTo>
                <a:lnTo>
                  <a:pt x="2807843" y="2463038"/>
                </a:lnTo>
                <a:lnTo>
                  <a:pt x="2807970" y="2462911"/>
                </a:lnTo>
                <a:lnTo>
                  <a:pt x="2807462" y="2472944"/>
                </a:lnTo>
                <a:lnTo>
                  <a:pt x="2807462" y="2472563"/>
                </a:lnTo>
                <a:lnTo>
                  <a:pt x="2807424" y="2472944"/>
                </a:lnTo>
                <a:lnTo>
                  <a:pt x="2807081" y="2478024"/>
                </a:lnTo>
                <a:lnTo>
                  <a:pt x="2806700" y="2481453"/>
                </a:lnTo>
                <a:lnTo>
                  <a:pt x="2808478" y="2484882"/>
                </a:lnTo>
                <a:lnTo>
                  <a:pt x="2811399" y="2486660"/>
                </a:lnTo>
                <a:lnTo>
                  <a:pt x="2814447" y="2488565"/>
                </a:lnTo>
                <a:lnTo>
                  <a:pt x="2818257" y="2488565"/>
                </a:lnTo>
                <a:lnTo>
                  <a:pt x="2821178" y="2486660"/>
                </a:lnTo>
                <a:lnTo>
                  <a:pt x="2824226" y="2484882"/>
                </a:lnTo>
                <a:lnTo>
                  <a:pt x="2825877" y="2481453"/>
                </a:lnTo>
                <a:lnTo>
                  <a:pt x="2825267" y="2472944"/>
                </a:lnTo>
                <a:lnTo>
                  <a:pt x="2825242" y="2472563"/>
                </a:lnTo>
                <a:lnTo>
                  <a:pt x="2825242" y="2472944"/>
                </a:lnTo>
                <a:lnTo>
                  <a:pt x="2824721" y="2462911"/>
                </a:lnTo>
                <a:lnTo>
                  <a:pt x="2824353" y="2443353"/>
                </a:lnTo>
                <a:lnTo>
                  <a:pt x="2823845" y="2414270"/>
                </a:lnTo>
                <a:lnTo>
                  <a:pt x="2823845" y="2414143"/>
                </a:lnTo>
                <a:lnTo>
                  <a:pt x="2823845" y="2392934"/>
                </a:lnTo>
                <a:lnTo>
                  <a:pt x="2823337" y="2369439"/>
                </a:lnTo>
                <a:lnTo>
                  <a:pt x="2822702" y="2347341"/>
                </a:lnTo>
                <a:lnTo>
                  <a:pt x="2822575" y="2240407"/>
                </a:lnTo>
                <a:lnTo>
                  <a:pt x="2822321" y="2211578"/>
                </a:lnTo>
                <a:lnTo>
                  <a:pt x="2822194" y="2097532"/>
                </a:lnTo>
                <a:lnTo>
                  <a:pt x="2822829" y="1949577"/>
                </a:lnTo>
                <a:lnTo>
                  <a:pt x="2822956" y="1260094"/>
                </a:lnTo>
                <a:lnTo>
                  <a:pt x="2823083" y="1165860"/>
                </a:lnTo>
                <a:lnTo>
                  <a:pt x="2823210" y="885444"/>
                </a:lnTo>
                <a:lnTo>
                  <a:pt x="2823337" y="821690"/>
                </a:lnTo>
                <a:lnTo>
                  <a:pt x="2824099" y="632714"/>
                </a:lnTo>
                <a:lnTo>
                  <a:pt x="2824099" y="600964"/>
                </a:lnTo>
                <a:lnTo>
                  <a:pt x="2824353" y="537972"/>
                </a:lnTo>
                <a:lnTo>
                  <a:pt x="2824353" y="507111"/>
                </a:lnTo>
                <a:lnTo>
                  <a:pt x="2824378" y="500126"/>
                </a:lnTo>
                <a:lnTo>
                  <a:pt x="5639854" y="500049"/>
                </a:lnTo>
                <a:lnTo>
                  <a:pt x="5640070" y="553847"/>
                </a:lnTo>
                <a:lnTo>
                  <a:pt x="5640324" y="585216"/>
                </a:lnTo>
                <a:lnTo>
                  <a:pt x="5640578" y="647827"/>
                </a:lnTo>
                <a:lnTo>
                  <a:pt x="5640705" y="918464"/>
                </a:lnTo>
                <a:lnTo>
                  <a:pt x="5640832" y="1019683"/>
                </a:lnTo>
                <a:lnTo>
                  <a:pt x="5640959" y="1309497"/>
                </a:lnTo>
                <a:lnTo>
                  <a:pt x="5641708" y="1486649"/>
                </a:lnTo>
                <a:lnTo>
                  <a:pt x="5641594" y="1740408"/>
                </a:lnTo>
                <a:lnTo>
                  <a:pt x="5641467" y="1912493"/>
                </a:lnTo>
                <a:lnTo>
                  <a:pt x="5640959" y="2021840"/>
                </a:lnTo>
                <a:lnTo>
                  <a:pt x="5640959" y="2071497"/>
                </a:lnTo>
                <a:lnTo>
                  <a:pt x="5640946" y="2071624"/>
                </a:lnTo>
                <a:lnTo>
                  <a:pt x="5640578" y="2095627"/>
                </a:lnTo>
                <a:lnTo>
                  <a:pt x="5640324" y="2118614"/>
                </a:lnTo>
                <a:lnTo>
                  <a:pt x="5639943" y="2142744"/>
                </a:lnTo>
                <a:lnTo>
                  <a:pt x="5639943" y="2188972"/>
                </a:lnTo>
                <a:lnTo>
                  <a:pt x="5639917" y="2189353"/>
                </a:lnTo>
                <a:lnTo>
                  <a:pt x="5639054" y="2210562"/>
                </a:lnTo>
                <a:lnTo>
                  <a:pt x="5638292" y="2228088"/>
                </a:lnTo>
                <a:lnTo>
                  <a:pt x="5638292" y="2244217"/>
                </a:lnTo>
                <a:lnTo>
                  <a:pt x="5638254" y="2244725"/>
                </a:lnTo>
                <a:lnTo>
                  <a:pt x="5636768" y="2267458"/>
                </a:lnTo>
                <a:lnTo>
                  <a:pt x="5636768" y="2283587"/>
                </a:lnTo>
                <a:lnTo>
                  <a:pt x="5636704" y="2284349"/>
                </a:lnTo>
                <a:lnTo>
                  <a:pt x="5635625" y="2298954"/>
                </a:lnTo>
                <a:lnTo>
                  <a:pt x="5635625" y="2310892"/>
                </a:lnTo>
                <a:lnTo>
                  <a:pt x="5635599" y="2311400"/>
                </a:lnTo>
                <a:lnTo>
                  <a:pt x="5634990" y="2326767"/>
                </a:lnTo>
                <a:lnTo>
                  <a:pt x="5634990" y="2512949"/>
                </a:lnTo>
                <a:lnTo>
                  <a:pt x="5640578" y="2518537"/>
                </a:lnTo>
                <a:lnTo>
                  <a:pt x="5654167" y="2518537"/>
                </a:lnTo>
                <a:lnTo>
                  <a:pt x="5659755" y="2512949"/>
                </a:lnTo>
                <a:lnTo>
                  <a:pt x="5659755" y="2326767"/>
                </a:lnTo>
                <a:lnTo>
                  <a:pt x="5659132" y="2311400"/>
                </a:lnTo>
                <a:lnTo>
                  <a:pt x="5659183" y="2311171"/>
                </a:lnTo>
                <a:lnTo>
                  <a:pt x="5659247" y="2311400"/>
                </a:lnTo>
                <a:lnTo>
                  <a:pt x="5659247" y="2310892"/>
                </a:lnTo>
                <a:lnTo>
                  <a:pt x="5659120" y="2298954"/>
                </a:lnTo>
                <a:lnTo>
                  <a:pt x="5658028" y="2284349"/>
                </a:lnTo>
                <a:lnTo>
                  <a:pt x="5657977" y="2283587"/>
                </a:lnTo>
                <a:lnTo>
                  <a:pt x="5657977" y="2267458"/>
                </a:lnTo>
                <a:lnTo>
                  <a:pt x="5656478" y="2244725"/>
                </a:lnTo>
                <a:lnTo>
                  <a:pt x="5656516" y="2244509"/>
                </a:lnTo>
                <a:lnTo>
                  <a:pt x="5656580" y="2244725"/>
                </a:lnTo>
                <a:lnTo>
                  <a:pt x="5656580" y="2244217"/>
                </a:lnTo>
                <a:lnTo>
                  <a:pt x="5656453" y="2228088"/>
                </a:lnTo>
                <a:lnTo>
                  <a:pt x="5655691" y="2210562"/>
                </a:lnTo>
                <a:lnTo>
                  <a:pt x="5654814" y="2189353"/>
                </a:lnTo>
                <a:lnTo>
                  <a:pt x="5654802" y="2188972"/>
                </a:lnTo>
                <a:lnTo>
                  <a:pt x="5654802" y="2142744"/>
                </a:lnTo>
                <a:lnTo>
                  <a:pt x="5654421" y="2118614"/>
                </a:lnTo>
                <a:lnTo>
                  <a:pt x="5654167" y="2095627"/>
                </a:lnTo>
                <a:lnTo>
                  <a:pt x="5653786" y="2071624"/>
                </a:lnTo>
                <a:lnTo>
                  <a:pt x="5653786" y="2021840"/>
                </a:lnTo>
                <a:lnTo>
                  <a:pt x="5653278" y="1912493"/>
                </a:lnTo>
                <a:lnTo>
                  <a:pt x="5653151" y="1740408"/>
                </a:lnTo>
                <a:lnTo>
                  <a:pt x="5653024" y="1486662"/>
                </a:lnTo>
                <a:lnTo>
                  <a:pt x="5653024" y="1486535"/>
                </a:lnTo>
                <a:lnTo>
                  <a:pt x="5653786" y="1309497"/>
                </a:lnTo>
                <a:lnTo>
                  <a:pt x="5653913" y="1019683"/>
                </a:lnTo>
                <a:lnTo>
                  <a:pt x="5654040" y="985520"/>
                </a:lnTo>
                <a:lnTo>
                  <a:pt x="5654167" y="647827"/>
                </a:lnTo>
                <a:lnTo>
                  <a:pt x="5654294" y="616077"/>
                </a:lnTo>
                <a:lnTo>
                  <a:pt x="5654548" y="585216"/>
                </a:lnTo>
                <a:lnTo>
                  <a:pt x="5654878" y="500049"/>
                </a:lnTo>
                <a:lnTo>
                  <a:pt x="6505638" y="500024"/>
                </a:lnTo>
                <a:lnTo>
                  <a:pt x="6527927" y="500126"/>
                </a:lnTo>
                <a:lnTo>
                  <a:pt x="6591300" y="500253"/>
                </a:lnTo>
                <a:lnTo>
                  <a:pt x="6802628" y="500888"/>
                </a:lnTo>
                <a:lnTo>
                  <a:pt x="6966585" y="500888"/>
                </a:lnTo>
                <a:lnTo>
                  <a:pt x="7012686" y="501904"/>
                </a:lnTo>
                <a:lnTo>
                  <a:pt x="7057136" y="501904"/>
                </a:lnTo>
                <a:lnTo>
                  <a:pt x="7076059" y="503682"/>
                </a:lnTo>
                <a:lnTo>
                  <a:pt x="7133717" y="503682"/>
                </a:lnTo>
                <a:lnTo>
                  <a:pt x="7153402" y="505460"/>
                </a:lnTo>
                <a:lnTo>
                  <a:pt x="7165721" y="505460"/>
                </a:lnTo>
                <a:lnTo>
                  <a:pt x="7173468" y="506349"/>
                </a:lnTo>
                <a:lnTo>
                  <a:pt x="7197598" y="506349"/>
                </a:lnTo>
                <a:lnTo>
                  <a:pt x="7203059" y="501015"/>
                </a:lnTo>
                <a:lnTo>
                  <a:pt x="7203059" y="499999"/>
                </a:lnTo>
                <a:lnTo>
                  <a:pt x="7203059" y="488823"/>
                </a:lnTo>
                <a:lnTo>
                  <a:pt x="7203059" y="48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3" y="0"/>
            <a:ext cx="4634484" cy="685799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256276" y="5000193"/>
            <a:ext cx="1793239" cy="305435"/>
            <a:chOff x="5256276" y="5000193"/>
            <a:chExt cx="1793239" cy="305435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56276" y="5000193"/>
              <a:ext cx="1310640" cy="305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35852" y="5000193"/>
              <a:ext cx="613409" cy="30510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528939" y="4764023"/>
            <a:ext cx="1172845" cy="610235"/>
            <a:chOff x="8528939" y="4764023"/>
            <a:chExt cx="1172845" cy="610235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28939" y="4764023"/>
              <a:ext cx="1172527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72195" y="5068773"/>
              <a:ext cx="797725" cy="30510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714990" y="4764023"/>
            <a:ext cx="1429385" cy="610235"/>
            <a:chOff x="10714990" y="4764023"/>
            <a:chExt cx="1429385" cy="610235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14990" y="4764023"/>
              <a:ext cx="1429130" cy="304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90250" y="5068773"/>
              <a:ext cx="1006348" cy="30510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10169" y="552018"/>
            <a:ext cx="1641094" cy="548944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96228" y="552018"/>
            <a:ext cx="430364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68579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9303" y="1456944"/>
            <a:ext cx="1724025" cy="1099185"/>
            <a:chOff x="5099303" y="1456944"/>
            <a:chExt cx="1724025" cy="1099185"/>
          </a:xfrm>
        </p:grpSpPr>
        <p:sp>
          <p:nvSpPr>
            <p:cNvPr id="5" name="object 5"/>
            <p:cNvSpPr/>
            <p:nvPr/>
          </p:nvSpPr>
          <p:spPr>
            <a:xfrm>
              <a:off x="5102351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1717548" y="0"/>
                  </a:moveTo>
                  <a:lnTo>
                    <a:pt x="0" y="0"/>
                  </a:lnTo>
                  <a:lnTo>
                    <a:pt x="0" y="1092708"/>
                  </a:lnTo>
                  <a:lnTo>
                    <a:pt x="1717548" y="1092708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02351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0" y="1092708"/>
                  </a:moveTo>
                  <a:lnTo>
                    <a:pt x="1717548" y="1092708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2708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6264" y="1854454"/>
              <a:ext cx="712851" cy="304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9303" y="2718816"/>
            <a:ext cx="1724025" cy="1097280"/>
            <a:chOff x="5099303" y="2718816"/>
            <a:chExt cx="1724025" cy="1097280"/>
          </a:xfrm>
        </p:grpSpPr>
        <p:sp>
          <p:nvSpPr>
            <p:cNvPr id="9" name="object 9"/>
            <p:cNvSpPr/>
            <p:nvPr/>
          </p:nvSpPr>
          <p:spPr>
            <a:xfrm>
              <a:off x="5102351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717548" y="1091184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02351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4"/>
                  </a:moveTo>
                  <a:lnTo>
                    <a:pt x="1717548" y="1091184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5952" y="3131185"/>
              <a:ext cx="1130719" cy="2743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9303" y="3957828"/>
            <a:ext cx="1724025" cy="1097280"/>
            <a:chOff x="5099303" y="3957828"/>
            <a:chExt cx="1724025" cy="1097280"/>
          </a:xfrm>
        </p:grpSpPr>
        <p:sp>
          <p:nvSpPr>
            <p:cNvPr id="13" name="object 13"/>
            <p:cNvSpPr/>
            <p:nvPr/>
          </p:nvSpPr>
          <p:spPr>
            <a:xfrm>
              <a:off x="5102351" y="3960876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717548" y="1091184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02351" y="3960876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4"/>
                  </a:moveTo>
                  <a:lnTo>
                    <a:pt x="1717548" y="1091184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5952" y="4370832"/>
              <a:ext cx="1130719" cy="27431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917435" y="1456944"/>
            <a:ext cx="1724025" cy="1099185"/>
            <a:chOff x="6917435" y="1456944"/>
            <a:chExt cx="1724025" cy="1099185"/>
          </a:xfrm>
        </p:grpSpPr>
        <p:sp>
          <p:nvSpPr>
            <p:cNvPr id="17" name="object 17"/>
            <p:cNvSpPr/>
            <p:nvPr/>
          </p:nvSpPr>
          <p:spPr>
            <a:xfrm>
              <a:off x="6920483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1717548" y="0"/>
                  </a:moveTo>
                  <a:lnTo>
                    <a:pt x="0" y="0"/>
                  </a:lnTo>
                  <a:lnTo>
                    <a:pt x="0" y="1092708"/>
                  </a:lnTo>
                  <a:lnTo>
                    <a:pt x="1717548" y="1092708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20483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0" y="1092708"/>
                  </a:moveTo>
                  <a:lnTo>
                    <a:pt x="1717548" y="1092708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2708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4142" y="1854454"/>
              <a:ext cx="712470" cy="3048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917435" y="2718816"/>
            <a:ext cx="1724025" cy="1097280"/>
            <a:chOff x="6917435" y="2718816"/>
            <a:chExt cx="1724025" cy="1097280"/>
          </a:xfrm>
        </p:grpSpPr>
        <p:sp>
          <p:nvSpPr>
            <p:cNvPr id="21" name="object 21"/>
            <p:cNvSpPr/>
            <p:nvPr/>
          </p:nvSpPr>
          <p:spPr>
            <a:xfrm>
              <a:off x="6920483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717548" y="1091184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20483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4"/>
                  </a:moveTo>
                  <a:lnTo>
                    <a:pt x="1717548" y="1091184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3830" y="3131185"/>
              <a:ext cx="1130376" cy="27432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734043" y="1456944"/>
            <a:ext cx="1724025" cy="1099185"/>
            <a:chOff x="8734043" y="1456944"/>
            <a:chExt cx="1724025" cy="1099185"/>
          </a:xfrm>
        </p:grpSpPr>
        <p:sp>
          <p:nvSpPr>
            <p:cNvPr id="25" name="object 25"/>
            <p:cNvSpPr/>
            <p:nvPr/>
          </p:nvSpPr>
          <p:spPr>
            <a:xfrm>
              <a:off x="8737091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1717548" y="0"/>
                  </a:moveTo>
                  <a:lnTo>
                    <a:pt x="0" y="0"/>
                  </a:lnTo>
                  <a:lnTo>
                    <a:pt x="0" y="1092708"/>
                  </a:lnTo>
                  <a:lnTo>
                    <a:pt x="1717548" y="1092708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737091" y="1459992"/>
              <a:ext cx="1717675" cy="1092835"/>
            </a:xfrm>
            <a:custGeom>
              <a:avLst/>
              <a:gdLst/>
              <a:ahLst/>
              <a:cxnLst/>
              <a:rect l="l" t="t" r="r" b="b"/>
              <a:pathLst>
                <a:path w="1717675" h="1092835">
                  <a:moveTo>
                    <a:pt x="0" y="1092708"/>
                  </a:moveTo>
                  <a:lnTo>
                    <a:pt x="1717548" y="1092708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2708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893" y="1854454"/>
              <a:ext cx="712470" cy="30480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34043" y="2718816"/>
            <a:ext cx="1724025" cy="1097280"/>
            <a:chOff x="8734043" y="2718816"/>
            <a:chExt cx="1724025" cy="1097280"/>
          </a:xfrm>
        </p:grpSpPr>
        <p:sp>
          <p:nvSpPr>
            <p:cNvPr id="29" name="object 29"/>
            <p:cNvSpPr/>
            <p:nvPr/>
          </p:nvSpPr>
          <p:spPr>
            <a:xfrm>
              <a:off x="8737091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717548" y="1091184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737091" y="272186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4"/>
                  </a:moveTo>
                  <a:lnTo>
                    <a:pt x="1717548" y="1091184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1581" y="3131185"/>
              <a:ext cx="1130376" cy="27432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734043" y="3968496"/>
            <a:ext cx="1724025" cy="1097280"/>
            <a:chOff x="8734043" y="3968496"/>
            <a:chExt cx="1724025" cy="1097280"/>
          </a:xfrm>
        </p:grpSpPr>
        <p:sp>
          <p:nvSpPr>
            <p:cNvPr id="33" name="object 33"/>
            <p:cNvSpPr/>
            <p:nvPr/>
          </p:nvSpPr>
          <p:spPr>
            <a:xfrm>
              <a:off x="8737091" y="397154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4"/>
                  </a:lnTo>
                  <a:lnTo>
                    <a:pt x="1717548" y="1091184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737091" y="397154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4"/>
                  </a:moveTo>
                  <a:lnTo>
                    <a:pt x="1717548" y="1091184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1581" y="4381500"/>
              <a:ext cx="1130376" cy="274319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734043" y="5141976"/>
            <a:ext cx="1724025" cy="1097280"/>
            <a:chOff x="8734043" y="5141976"/>
            <a:chExt cx="1724025" cy="1097280"/>
          </a:xfrm>
        </p:grpSpPr>
        <p:sp>
          <p:nvSpPr>
            <p:cNvPr id="37" name="object 37"/>
            <p:cNvSpPr/>
            <p:nvPr/>
          </p:nvSpPr>
          <p:spPr>
            <a:xfrm>
              <a:off x="8737091" y="514502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1717548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1717548" y="1091183"/>
                  </a:lnTo>
                  <a:lnTo>
                    <a:pt x="171754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737091" y="5145024"/>
              <a:ext cx="1717675" cy="1091565"/>
            </a:xfrm>
            <a:custGeom>
              <a:avLst/>
              <a:gdLst/>
              <a:ahLst/>
              <a:cxnLst/>
              <a:rect l="l" t="t" r="r" b="b"/>
              <a:pathLst>
                <a:path w="1717675" h="1091564">
                  <a:moveTo>
                    <a:pt x="0" y="1091183"/>
                  </a:moveTo>
                  <a:lnTo>
                    <a:pt x="1717548" y="1091183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1091183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7197" y="5554370"/>
              <a:ext cx="1167574" cy="274319"/>
            </a:xfrm>
            <a:prstGeom prst="rect">
              <a:avLst/>
            </a:prstGeom>
          </p:spPr>
        </p:pic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96228" y="552018"/>
            <a:ext cx="4303649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68579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68240" y="1138427"/>
            <a:ext cx="2350135" cy="1195070"/>
            <a:chOff x="4968240" y="1138427"/>
            <a:chExt cx="2350135" cy="1195070"/>
          </a:xfrm>
        </p:grpSpPr>
        <p:sp>
          <p:nvSpPr>
            <p:cNvPr id="5" name="object 5"/>
            <p:cNvSpPr/>
            <p:nvPr/>
          </p:nvSpPr>
          <p:spPr>
            <a:xfrm>
              <a:off x="4971288" y="1141475"/>
              <a:ext cx="2344420" cy="1188720"/>
            </a:xfrm>
            <a:custGeom>
              <a:avLst/>
              <a:gdLst/>
              <a:ahLst/>
              <a:cxnLst/>
              <a:rect l="l" t="t" r="r" b="b"/>
              <a:pathLst>
                <a:path w="2344420" h="1188720">
                  <a:moveTo>
                    <a:pt x="2343912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343912" y="1188720"/>
                  </a:lnTo>
                  <a:lnTo>
                    <a:pt x="2343912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71288" y="1141475"/>
              <a:ext cx="2344420" cy="1188720"/>
            </a:xfrm>
            <a:custGeom>
              <a:avLst/>
              <a:gdLst/>
              <a:ahLst/>
              <a:cxnLst/>
              <a:rect l="l" t="t" r="r" b="b"/>
              <a:pathLst>
                <a:path w="2344420" h="1188720">
                  <a:moveTo>
                    <a:pt x="0" y="1188720"/>
                  </a:moveTo>
                  <a:lnTo>
                    <a:pt x="2343912" y="1188720"/>
                  </a:lnTo>
                  <a:lnTo>
                    <a:pt x="2343912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098" y="1492250"/>
              <a:ext cx="1994788" cy="243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8054" y="1736090"/>
              <a:ext cx="1869313" cy="2438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968240" y="2438400"/>
            <a:ext cx="2350135" cy="1195070"/>
            <a:chOff x="4968240" y="2438400"/>
            <a:chExt cx="2350135" cy="1195070"/>
          </a:xfrm>
        </p:grpSpPr>
        <p:sp>
          <p:nvSpPr>
            <p:cNvPr id="10" name="object 10"/>
            <p:cNvSpPr/>
            <p:nvPr/>
          </p:nvSpPr>
          <p:spPr>
            <a:xfrm>
              <a:off x="4971288" y="2441447"/>
              <a:ext cx="2344420" cy="1188720"/>
            </a:xfrm>
            <a:custGeom>
              <a:avLst/>
              <a:gdLst/>
              <a:ahLst/>
              <a:cxnLst/>
              <a:rect l="l" t="t" r="r" b="b"/>
              <a:pathLst>
                <a:path w="2344420" h="1188720">
                  <a:moveTo>
                    <a:pt x="2343912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2343912" y="1188720"/>
                  </a:lnTo>
                  <a:lnTo>
                    <a:pt x="2343912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71288" y="2441447"/>
              <a:ext cx="2344420" cy="1188720"/>
            </a:xfrm>
            <a:custGeom>
              <a:avLst/>
              <a:gdLst/>
              <a:ahLst/>
              <a:cxnLst/>
              <a:rect l="l" t="t" r="r" b="b"/>
              <a:pathLst>
                <a:path w="2344420" h="1188720">
                  <a:moveTo>
                    <a:pt x="0" y="1188720"/>
                  </a:moveTo>
                  <a:lnTo>
                    <a:pt x="2343912" y="1188720"/>
                  </a:lnTo>
                  <a:lnTo>
                    <a:pt x="2343912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2670302"/>
              <a:ext cx="2085467" cy="243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7886" y="2914523"/>
              <a:ext cx="1573530" cy="243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450" y="3158362"/>
              <a:ext cx="1640967" cy="24383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06340" y="3736847"/>
            <a:ext cx="2350135" cy="1196340"/>
            <a:chOff x="5006340" y="3736847"/>
            <a:chExt cx="2350135" cy="1196340"/>
          </a:xfrm>
        </p:grpSpPr>
        <p:sp>
          <p:nvSpPr>
            <p:cNvPr id="16" name="object 16"/>
            <p:cNvSpPr/>
            <p:nvPr/>
          </p:nvSpPr>
          <p:spPr>
            <a:xfrm>
              <a:off x="5009388" y="3739895"/>
              <a:ext cx="2344420" cy="1190625"/>
            </a:xfrm>
            <a:custGeom>
              <a:avLst/>
              <a:gdLst/>
              <a:ahLst/>
              <a:cxnLst/>
              <a:rect l="l" t="t" r="r" b="b"/>
              <a:pathLst>
                <a:path w="2344420" h="1190625">
                  <a:moveTo>
                    <a:pt x="2343912" y="0"/>
                  </a:moveTo>
                  <a:lnTo>
                    <a:pt x="0" y="0"/>
                  </a:lnTo>
                  <a:lnTo>
                    <a:pt x="0" y="1190243"/>
                  </a:lnTo>
                  <a:lnTo>
                    <a:pt x="2343912" y="1190243"/>
                  </a:lnTo>
                  <a:lnTo>
                    <a:pt x="234391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09388" y="3739895"/>
              <a:ext cx="2344420" cy="1190625"/>
            </a:xfrm>
            <a:custGeom>
              <a:avLst/>
              <a:gdLst/>
              <a:ahLst/>
              <a:cxnLst/>
              <a:rect l="l" t="t" r="r" b="b"/>
              <a:pathLst>
                <a:path w="2344420" h="1190625">
                  <a:moveTo>
                    <a:pt x="0" y="1190243"/>
                  </a:moveTo>
                  <a:lnTo>
                    <a:pt x="2343912" y="1190243"/>
                  </a:lnTo>
                  <a:lnTo>
                    <a:pt x="2343912" y="0"/>
                  </a:lnTo>
                  <a:lnTo>
                    <a:pt x="0" y="0"/>
                  </a:lnTo>
                  <a:lnTo>
                    <a:pt x="0" y="1190243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758" y="3970654"/>
              <a:ext cx="1675638" cy="2438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2702" y="4214494"/>
              <a:ext cx="1800986" cy="243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6022" y="4458334"/>
              <a:ext cx="1967737" cy="24383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06340" y="5067300"/>
            <a:ext cx="2350135" cy="1196340"/>
            <a:chOff x="5006340" y="5067300"/>
            <a:chExt cx="2350135" cy="1196340"/>
          </a:xfrm>
        </p:grpSpPr>
        <p:sp>
          <p:nvSpPr>
            <p:cNvPr id="22" name="object 22"/>
            <p:cNvSpPr/>
            <p:nvPr/>
          </p:nvSpPr>
          <p:spPr>
            <a:xfrm>
              <a:off x="5009388" y="5070347"/>
              <a:ext cx="2344420" cy="1190625"/>
            </a:xfrm>
            <a:custGeom>
              <a:avLst/>
              <a:gdLst/>
              <a:ahLst/>
              <a:cxnLst/>
              <a:rect l="l" t="t" r="r" b="b"/>
              <a:pathLst>
                <a:path w="2344420" h="1190625">
                  <a:moveTo>
                    <a:pt x="2343912" y="0"/>
                  </a:moveTo>
                  <a:lnTo>
                    <a:pt x="0" y="0"/>
                  </a:lnTo>
                  <a:lnTo>
                    <a:pt x="0" y="1190244"/>
                  </a:lnTo>
                  <a:lnTo>
                    <a:pt x="2343912" y="1190244"/>
                  </a:lnTo>
                  <a:lnTo>
                    <a:pt x="2343912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09388" y="5070347"/>
              <a:ext cx="2344420" cy="1190625"/>
            </a:xfrm>
            <a:custGeom>
              <a:avLst/>
              <a:gdLst/>
              <a:ahLst/>
              <a:cxnLst/>
              <a:rect l="l" t="t" r="r" b="b"/>
              <a:pathLst>
                <a:path w="2344420" h="1190625">
                  <a:moveTo>
                    <a:pt x="0" y="1190244"/>
                  </a:moveTo>
                  <a:lnTo>
                    <a:pt x="2343912" y="1190244"/>
                  </a:lnTo>
                  <a:lnTo>
                    <a:pt x="2343912" y="0"/>
                  </a:lnTo>
                  <a:lnTo>
                    <a:pt x="0" y="0"/>
                  </a:lnTo>
                  <a:lnTo>
                    <a:pt x="0" y="1190244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758" y="5179187"/>
              <a:ext cx="1675638" cy="2438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67274" y="5423001"/>
              <a:ext cx="1353820" cy="2438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6954" y="5423001"/>
              <a:ext cx="550926" cy="2438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68798" y="5666841"/>
              <a:ext cx="1359916" cy="2438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5430" y="5666841"/>
              <a:ext cx="550926" cy="2438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8026" y="5910681"/>
              <a:ext cx="1887347" cy="24383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530083" y="2450592"/>
            <a:ext cx="2348865" cy="1195070"/>
            <a:chOff x="7530083" y="2450592"/>
            <a:chExt cx="2348865" cy="1195070"/>
          </a:xfrm>
        </p:grpSpPr>
        <p:sp>
          <p:nvSpPr>
            <p:cNvPr id="31" name="object 31"/>
            <p:cNvSpPr/>
            <p:nvPr/>
          </p:nvSpPr>
          <p:spPr>
            <a:xfrm>
              <a:off x="7533131" y="2453640"/>
              <a:ext cx="2342515" cy="1188720"/>
            </a:xfrm>
            <a:custGeom>
              <a:avLst/>
              <a:gdLst/>
              <a:ahLst/>
              <a:cxnLst/>
              <a:rect l="l" t="t" r="r" b="b"/>
              <a:pathLst>
                <a:path w="2342515" h="1188720">
                  <a:moveTo>
                    <a:pt x="234238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2342387" y="1188719"/>
                  </a:lnTo>
                  <a:lnTo>
                    <a:pt x="2342387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33131" y="2453640"/>
              <a:ext cx="2342515" cy="1188720"/>
            </a:xfrm>
            <a:custGeom>
              <a:avLst/>
              <a:gdLst/>
              <a:ahLst/>
              <a:cxnLst/>
              <a:rect l="l" t="t" r="r" b="b"/>
              <a:pathLst>
                <a:path w="2342515" h="1188720">
                  <a:moveTo>
                    <a:pt x="0" y="1188719"/>
                  </a:moveTo>
                  <a:lnTo>
                    <a:pt x="2342387" y="1188719"/>
                  </a:lnTo>
                  <a:lnTo>
                    <a:pt x="2342387" y="0"/>
                  </a:lnTo>
                  <a:lnTo>
                    <a:pt x="0" y="0"/>
                  </a:lnTo>
                  <a:lnTo>
                    <a:pt x="0" y="1188719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81492" y="2804795"/>
              <a:ext cx="1810512" cy="2438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1680" y="3048635"/>
              <a:ext cx="1786254" cy="24383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7530083" y="3736847"/>
            <a:ext cx="2348865" cy="1196340"/>
            <a:chOff x="7530083" y="3736847"/>
            <a:chExt cx="2348865" cy="1196340"/>
          </a:xfrm>
        </p:grpSpPr>
        <p:sp>
          <p:nvSpPr>
            <p:cNvPr id="36" name="object 36"/>
            <p:cNvSpPr/>
            <p:nvPr/>
          </p:nvSpPr>
          <p:spPr>
            <a:xfrm>
              <a:off x="7533131" y="3739895"/>
              <a:ext cx="2342515" cy="1190625"/>
            </a:xfrm>
            <a:custGeom>
              <a:avLst/>
              <a:gdLst/>
              <a:ahLst/>
              <a:cxnLst/>
              <a:rect l="l" t="t" r="r" b="b"/>
              <a:pathLst>
                <a:path w="2342515" h="1190625">
                  <a:moveTo>
                    <a:pt x="2342387" y="0"/>
                  </a:moveTo>
                  <a:lnTo>
                    <a:pt x="0" y="0"/>
                  </a:lnTo>
                  <a:lnTo>
                    <a:pt x="0" y="1190243"/>
                  </a:lnTo>
                  <a:lnTo>
                    <a:pt x="2342387" y="1190243"/>
                  </a:lnTo>
                  <a:lnTo>
                    <a:pt x="2342387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33131" y="3739895"/>
              <a:ext cx="2342515" cy="1190625"/>
            </a:xfrm>
            <a:custGeom>
              <a:avLst/>
              <a:gdLst/>
              <a:ahLst/>
              <a:cxnLst/>
              <a:rect l="l" t="t" r="r" b="b"/>
              <a:pathLst>
                <a:path w="2342515" h="1190625">
                  <a:moveTo>
                    <a:pt x="0" y="1190243"/>
                  </a:moveTo>
                  <a:lnTo>
                    <a:pt x="2342387" y="1190243"/>
                  </a:lnTo>
                  <a:lnTo>
                    <a:pt x="2342387" y="0"/>
                  </a:lnTo>
                  <a:lnTo>
                    <a:pt x="0" y="0"/>
                  </a:lnTo>
                  <a:lnTo>
                    <a:pt x="0" y="1190243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3120" y="3848734"/>
              <a:ext cx="1675256" cy="2438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0176" y="4092574"/>
              <a:ext cx="1529969" cy="2438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29676" y="4336414"/>
              <a:ext cx="1930146" cy="2438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7880" y="4580254"/>
              <a:ext cx="1637029" cy="243839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05956" y="552018"/>
            <a:ext cx="4071111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10684" y="1434083"/>
            <a:ext cx="1396365" cy="940435"/>
            <a:chOff x="4710684" y="1434083"/>
            <a:chExt cx="1396365" cy="940435"/>
          </a:xfrm>
        </p:grpSpPr>
        <p:sp>
          <p:nvSpPr>
            <p:cNvPr id="4" name="object 4"/>
            <p:cNvSpPr/>
            <p:nvPr/>
          </p:nvSpPr>
          <p:spPr>
            <a:xfrm>
              <a:off x="4713732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4" h="934719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13732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4" h="934719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3759" y="1783333"/>
              <a:ext cx="563879" cy="24383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163055" y="1434083"/>
            <a:ext cx="1396365" cy="940435"/>
            <a:chOff x="6163055" y="1434083"/>
            <a:chExt cx="1396365" cy="940435"/>
          </a:xfrm>
        </p:grpSpPr>
        <p:sp>
          <p:nvSpPr>
            <p:cNvPr id="8" name="object 8"/>
            <p:cNvSpPr/>
            <p:nvPr/>
          </p:nvSpPr>
          <p:spPr>
            <a:xfrm>
              <a:off x="6166103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66103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3659" y="1783333"/>
              <a:ext cx="1001483" cy="24383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636007" cy="685799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623047" y="1434083"/>
            <a:ext cx="1396365" cy="940435"/>
            <a:chOff x="7623047" y="1434083"/>
            <a:chExt cx="1396365" cy="940435"/>
          </a:xfrm>
        </p:grpSpPr>
        <p:sp>
          <p:nvSpPr>
            <p:cNvPr id="13" name="object 13"/>
            <p:cNvSpPr/>
            <p:nvPr/>
          </p:nvSpPr>
          <p:spPr>
            <a:xfrm>
              <a:off x="7626095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26095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9137" y="1783333"/>
              <a:ext cx="582929" cy="24383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090659" y="1434083"/>
            <a:ext cx="1396365" cy="940435"/>
            <a:chOff x="9090659" y="1434083"/>
            <a:chExt cx="1396365" cy="940435"/>
          </a:xfrm>
        </p:grpSpPr>
        <p:sp>
          <p:nvSpPr>
            <p:cNvPr id="17" name="object 17"/>
            <p:cNvSpPr/>
            <p:nvPr/>
          </p:nvSpPr>
          <p:spPr>
            <a:xfrm>
              <a:off x="9093707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93707" y="14371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19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7257" y="1783333"/>
              <a:ext cx="582929" cy="243839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0553700" y="1437132"/>
            <a:ext cx="1460500" cy="934719"/>
          </a:xfrm>
          <a:custGeom>
            <a:avLst/>
            <a:gdLst/>
            <a:ahLst/>
            <a:cxnLst/>
            <a:rect l="l" t="t" r="r" b="b"/>
            <a:pathLst>
              <a:path w="1460500" h="934719">
                <a:moveTo>
                  <a:pt x="1459992" y="0"/>
                </a:moveTo>
                <a:lnTo>
                  <a:pt x="0" y="0"/>
                </a:lnTo>
                <a:lnTo>
                  <a:pt x="0" y="934212"/>
                </a:lnTo>
                <a:lnTo>
                  <a:pt x="1459992" y="934212"/>
                </a:lnTo>
                <a:lnTo>
                  <a:pt x="1459992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553700" y="1437132"/>
            <a:ext cx="1460500" cy="934719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0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5828" y="1905254"/>
            <a:ext cx="1071499" cy="24383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163055" y="2513076"/>
            <a:ext cx="1396365" cy="940435"/>
            <a:chOff x="6163055" y="2513076"/>
            <a:chExt cx="1396365" cy="940435"/>
          </a:xfrm>
        </p:grpSpPr>
        <p:sp>
          <p:nvSpPr>
            <p:cNvPr id="24" name="object 24"/>
            <p:cNvSpPr/>
            <p:nvPr/>
          </p:nvSpPr>
          <p:spPr>
            <a:xfrm>
              <a:off x="6166103" y="2516124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66103" y="2516124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3659" y="2861767"/>
              <a:ext cx="1001483" cy="24414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623047" y="2500883"/>
            <a:ext cx="1396365" cy="940435"/>
            <a:chOff x="7623047" y="2500883"/>
            <a:chExt cx="1396365" cy="940435"/>
          </a:xfrm>
        </p:grpSpPr>
        <p:sp>
          <p:nvSpPr>
            <p:cNvPr id="28" name="object 28"/>
            <p:cNvSpPr/>
            <p:nvPr/>
          </p:nvSpPr>
          <p:spPr>
            <a:xfrm>
              <a:off x="7626095" y="25039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26095" y="25039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9137" y="2849879"/>
              <a:ext cx="582929" cy="24383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9090659" y="2500883"/>
            <a:ext cx="1396365" cy="940435"/>
            <a:chOff x="9090659" y="2500883"/>
            <a:chExt cx="1396365" cy="940435"/>
          </a:xfrm>
        </p:grpSpPr>
        <p:sp>
          <p:nvSpPr>
            <p:cNvPr id="32" name="object 32"/>
            <p:cNvSpPr/>
            <p:nvPr/>
          </p:nvSpPr>
          <p:spPr>
            <a:xfrm>
              <a:off x="9093707" y="25039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093707" y="2503931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7257" y="2849879"/>
              <a:ext cx="582929" cy="243839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0553700" y="2503932"/>
            <a:ext cx="1460500" cy="934719"/>
          </a:xfrm>
          <a:custGeom>
            <a:avLst/>
            <a:gdLst/>
            <a:ahLst/>
            <a:cxnLst/>
            <a:rect l="l" t="t" r="r" b="b"/>
            <a:pathLst>
              <a:path w="1460500" h="934720">
                <a:moveTo>
                  <a:pt x="1459992" y="0"/>
                </a:moveTo>
                <a:lnTo>
                  <a:pt x="0" y="0"/>
                </a:lnTo>
                <a:lnTo>
                  <a:pt x="0" y="934212"/>
                </a:lnTo>
                <a:lnTo>
                  <a:pt x="1459992" y="934212"/>
                </a:lnTo>
                <a:lnTo>
                  <a:pt x="1459992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553700" y="2503932"/>
            <a:ext cx="1460500" cy="934719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0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15828" y="2971800"/>
            <a:ext cx="1071499" cy="24383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703064" y="3592067"/>
            <a:ext cx="1396365" cy="940435"/>
            <a:chOff x="4703064" y="3592067"/>
            <a:chExt cx="1396365" cy="940435"/>
          </a:xfrm>
        </p:grpSpPr>
        <p:sp>
          <p:nvSpPr>
            <p:cNvPr id="39" name="object 39"/>
            <p:cNvSpPr/>
            <p:nvPr/>
          </p:nvSpPr>
          <p:spPr>
            <a:xfrm>
              <a:off x="4706112" y="3595115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4" h="934720">
                  <a:moveTo>
                    <a:pt x="1389888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8" y="934212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06112" y="3595115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4" h="934720">
                  <a:moveTo>
                    <a:pt x="0" y="934212"/>
                  </a:moveTo>
                  <a:lnTo>
                    <a:pt x="1389888" y="934212"/>
                  </a:lnTo>
                  <a:lnTo>
                    <a:pt x="1389888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6393" y="3941063"/>
              <a:ext cx="563879" cy="24383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156959" y="3592067"/>
            <a:ext cx="1394460" cy="940435"/>
            <a:chOff x="6156959" y="3592067"/>
            <a:chExt cx="1394460" cy="940435"/>
          </a:xfrm>
        </p:grpSpPr>
        <p:sp>
          <p:nvSpPr>
            <p:cNvPr id="43" name="object 43"/>
            <p:cNvSpPr/>
            <p:nvPr/>
          </p:nvSpPr>
          <p:spPr>
            <a:xfrm>
              <a:off x="6160007" y="3595115"/>
              <a:ext cx="1388745" cy="934719"/>
            </a:xfrm>
            <a:custGeom>
              <a:avLst/>
              <a:gdLst/>
              <a:ahLst/>
              <a:cxnLst/>
              <a:rect l="l" t="t" r="r" b="b"/>
              <a:pathLst>
                <a:path w="1388745" h="934720">
                  <a:moveTo>
                    <a:pt x="1388364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8364" y="934212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160007" y="3595115"/>
              <a:ext cx="1388745" cy="934719"/>
            </a:xfrm>
            <a:custGeom>
              <a:avLst/>
              <a:gdLst/>
              <a:ahLst/>
              <a:cxnLst/>
              <a:rect l="l" t="t" r="r" b="b"/>
              <a:pathLst>
                <a:path w="1388745" h="934720">
                  <a:moveTo>
                    <a:pt x="0" y="934212"/>
                  </a:moveTo>
                  <a:lnTo>
                    <a:pt x="1388364" y="934212"/>
                  </a:lnTo>
                  <a:lnTo>
                    <a:pt x="1388364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6039" y="3941063"/>
              <a:ext cx="1001839" cy="24383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7615428" y="3592067"/>
            <a:ext cx="1396365" cy="940435"/>
            <a:chOff x="7615428" y="3592067"/>
            <a:chExt cx="1396365" cy="940435"/>
          </a:xfrm>
        </p:grpSpPr>
        <p:sp>
          <p:nvSpPr>
            <p:cNvPr id="47" name="object 47"/>
            <p:cNvSpPr/>
            <p:nvPr/>
          </p:nvSpPr>
          <p:spPr>
            <a:xfrm>
              <a:off x="7618476" y="3595115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1389887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9887" y="934212"/>
                  </a:lnTo>
                  <a:lnTo>
                    <a:pt x="1389887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18476" y="3595115"/>
              <a:ext cx="1390015" cy="934719"/>
            </a:xfrm>
            <a:custGeom>
              <a:avLst/>
              <a:gdLst/>
              <a:ahLst/>
              <a:cxnLst/>
              <a:rect l="l" t="t" r="r" b="b"/>
              <a:pathLst>
                <a:path w="1390015" h="934720">
                  <a:moveTo>
                    <a:pt x="0" y="934212"/>
                  </a:moveTo>
                  <a:lnTo>
                    <a:pt x="1389887" y="934212"/>
                  </a:lnTo>
                  <a:lnTo>
                    <a:pt x="1389887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1772" y="3941063"/>
              <a:ext cx="582929" cy="24383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084564" y="3592067"/>
            <a:ext cx="1394460" cy="940435"/>
            <a:chOff x="9084564" y="3592067"/>
            <a:chExt cx="1394460" cy="940435"/>
          </a:xfrm>
        </p:grpSpPr>
        <p:sp>
          <p:nvSpPr>
            <p:cNvPr id="51" name="object 51"/>
            <p:cNvSpPr/>
            <p:nvPr/>
          </p:nvSpPr>
          <p:spPr>
            <a:xfrm>
              <a:off x="9087612" y="3595115"/>
              <a:ext cx="1388745" cy="934719"/>
            </a:xfrm>
            <a:custGeom>
              <a:avLst/>
              <a:gdLst/>
              <a:ahLst/>
              <a:cxnLst/>
              <a:rect l="l" t="t" r="r" b="b"/>
              <a:pathLst>
                <a:path w="1388745" h="934720">
                  <a:moveTo>
                    <a:pt x="1388363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1388363" y="934212"/>
                  </a:lnTo>
                  <a:lnTo>
                    <a:pt x="1388363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087612" y="3595115"/>
              <a:ext cx="1388745" cy="934719"/>
            </a:xfrm>
            <a:custGeom>
              <a:avLst/>
              <a:gdLst/>
              <a:ahLst/>
              <a:cxnLst/>
              <a:rect l="l" t="t" r="r" b="b"/>
              <a:pathLst>
                <a:path w="1388745" h="934720">
                  <a:moveTo>
                    <a:pt x="0" y="934212"/>
                  </a:moveTo>
                  <a:lnTo>
                    <a:pt x="1388363" y="934212"/>
                  </a:lnTo>
                  <a:lnTo>
                    <a:pt x="1388363" y="0"/>
                  </a:lnTo>
                  <a:lnTo>
                    <a:pt x="0" y="0"/>
                  </a:lnTo>
                  <a:lnTo>
                    <a:pt x="0" y="93421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9638" y="3941063"/>
              <a:ext cx="583310" cy="243839"/>
            </a:xfrm>
            <a:prstGeom prst="rect">
              <a:avLst/>
            </a:prstGeom>
          </p:spPr>
        </p:pic>
      </p:grpSp>
      <p:sp>
        <p:nvSpPr>
          <p:cNvPr id="54" name="object 54"/>
          <p:cNvSpPr/>
          <p:nvPr/>
        </p:nvSpPr>
        <p:spPr>
          <a:xfrm>
            <a:off x="10546080" y="3595115"/>
            <a:ext cx="1460500" cy="934719"/>
          </a:xfrm>
          <a:custGeom>
            <a:avLst/>
            <a:gdLst/>
            <a:ahLst/>
            <a:cxnLst/>
            <a:rect l="l" t="t" r="r" b="b"/>
            <a:pathLst>
              <a:path w="1460500" h="934720">
                <a:moveTo>
                  <a:pt x="1459992" y="0"/>
                </a:moveTo>
                <a:lnTo>
                  <a:pt x="0" y="0"/>
                </a:lnTo>
                <a:lnTo>
                  <a:pt x="0" y="934212"/>
                </a:lnTo>
                <a:lnTo>
                  <a:pt x="1459992" y="934212"/>
                </a:lnTo>
                <a:lnTo>
                  <a:pt x="1459992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546080" y="3595115"/>
            <a:ext cx="1460500" cy="934719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00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08461" y="4062679"/>
            <a:ext cx="1071156" cy="244144"/>
          </a:xfrm>
          <a:prstGeom prst="rect">
            <a:avLst/>
          </a:prstGeom>
        </p:spPr>
      </p:pic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44009" y="549859"/>
            <a:ext cx="407085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14544" y="1379219"/>
            <a:ext cx="1605280" cy="1332230"/>
            <a:chOff x="5114544" y="1379219"/>
            <a:chExt cx="1605280" cy="1332230"/>
          </a:xfrm>
        </p:grpSpPr>
        <p:sp>
          <p:nvSpPr>
            <p:cNvPr id="4" name="object 4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5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5" y="1325879"/>
                  </a:lnTo>
                  <a:lnTo>
                    <a:pt x="1598675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17592" y="1382267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5" y="1325879"/>
                  </a:lnTo>
                  <a:lnTo>
                    <a:pt x="1598675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9669" y="1496821"/>
              <a:ext cx="1059561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877" y="1771141"/>
              <a:ext cx="771651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009" y="2045461"/>
              <a:ext cx="942975" cy="2743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2549" y="2319781"/>
              <a:ext cx="636270" cy="2743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876288" y="1367027"/>
            <a:ext cx="1605280" cy="1332230"/>
            <a:chOff x="6876288" y="1367027"/>
            <a:chExt cx="1605280" cy="1332230"/>
          </a:xfrm>
        </p:grpSpPr>
        <p:sp>
          <p:nvSpPr>
            <p:cNvPr id="11" name="object 11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79336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1413" y="1485010"/>
              <a:ext cx="1059561" cy="5486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9701" y="2033651"/>
              <a:ext cx="103805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5965" y="2307970"/>
              <a:ext cx="1317371" cy="27432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638031" y="1367027"/>
            <a:ext cx="1605280" cy="1332230"/>
            <a:chOff x="8638031" y="1367027"/>
            <a:chExt cx="1605280" cy="1332230"/>
          </a:xfrm>
        </p:grpSpPr>
        <p:sp>
          <p:nvSpPr>
            <p:cNvPr id="17" name="object 17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1598676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598676" y="1325879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41079" y="1370075"/>
              <a:ext cx="1598930" cy="1325880"/>
            </a:xfrm>
            <a:custGeom>
              <a:avLst/>
              <a:gdLst/>
              <a:ahLst/>
              <a:cxnLst/>
              <a:rect l="l" t="t" r="r" b="b"/>
              <a:pathLst>
                <a:path w="1598929" h="1325880">
                  <a:moveTo>
                    <a:pt x="0" y="1325879"/>
                  </a:moveTo>
                  <a:lnTo>
                    <a:pt x="1598676" y="1325879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0093" y="1485010"/>
              <a:ext cx="1305941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92869" y="1759330"/>
              <a:ext cx="1081849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1825" y="2033651"/>
              <a:ext cx="1038059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4477" y="2307970"/>
              <a:ext cx="1205293" cy="27432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0402823" y="1367027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80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402823" y="1367027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48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666221" y="1665985"/>
            <a:ext cx="1266825" cy="913130"/>
            <a:chOff x="10666221" y="1665985"/>
            <a:chExt cx="1266825" cy="91313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59997" y="1665985"/>
              <a:ext cx="615315" cy="274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6221" y="2030221"/>
              <a:ext cx="1266609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2149" y="2304541"/>
              <a:ext cx="799452" cy="27432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48411" y="1363980"/>
            <a:ext cx="2414270" cy="1371600"/>
            <a:chOff x="248411" y="1363980"/>
            <a:chExt cx="2414270" cy="1371600"/>
          </a:xfrm>
        </p:grpSpPr>
        <p:sp>
          <p:nvSpPr>
            <p:cNvPr id="30" name="object 30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2407920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2407920" y="1365503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0" y="1365503"/>
                  </a:moveTo>
                  <a:lnTo>
                    <a:pt x="2407920" y="1365503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1365503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5429" y="1501140"/>
              <a:ext cx="2176653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2589" y="1775460"/>
              <a:ext cx="1892554" cy="274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4761" y="2049780"/>
              <a:ext cx="2186559" cy="2743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6909" y="2323795"/>
              <a:ext cx="1348105" cy="27462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842260" y="1385316"/>
            <a:ext cx="2115820" cy="1329055"/>
            <a:chOff x="2842260" y="1385316"/>
            <a:chExt cx="2115820" cy="1329055"/>
          </a:xfrm>
        </p:grpSpPr>
        <p:sp>
          <p:nvSpPr>
            <p:cNvPr id="37" name="object 37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210921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109216" y="13228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45308" y="1388364"/>
              <a:ext cx="2109470" cy="1323340"/>
            </a:xfrm>
            <a:custGeom>
              <a:avLst/>
              <a:gdLst/>
              <a:ahLst/>
              <a:cxnLst/>
              <a:rect l="l" t="t" r="r" b="b"/>
              <a:pathLst>
                <a:path w="2109470" h="1323339">
                  <a:moveTo>
                    <a:pt x="0" y="1322831"/>
                  </a:moveTo>
                  <a:lnTo>
                    <a:pt x="2109216" y="1322831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50794" y="1638300"/>
              <a:ext cx="1889506" cy="2743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8226" y="1912620"/>
              <a:ext cx="1825878" cy="2743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04134" y="2186889"/>
              <a:ext cx="1713738" cy="27462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832092" y="2923032"/>
            <a:ext cx="1605280" cy="1330960"/>
            <a:chOff x="6832092" y="2923032"/>
            <a:chExt cx="1605280" cy="1330960"/>
          </a:xfrm>
        </p:grpSpPr>
        <p:sp>
          <p:nvSpPr>
            <p:cNvPr id="43" name="object 43"/>
            <p:cNvSpPr/>
            <p:nvPr/>
          </p:nvSpPr>
          <p:spPr>
            <a:xfrm>
              <a:off x="6835140" y="2926080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1598676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1598676" y="1324356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835140" y="2926080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0" y="1324356"/>
                  </a:moveTo>
                  <a:lnTo>
                    <a:pt x="1598676" y="1324356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74738" y="3177794"/>
              <a:ext cx="1110996" cy="2743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23862" y="3452114"/>
              <a:ext cx="1408176" cy="2743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2150" y="3726434"/>
              <a:ext cx="1317371" cy="27431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593835" y="2919983"/>
            <a:ext cx="1605280" cy="1329055"/>
            <a:chOff x="8593835" y="2919983"/>
            <a:chExt cx="1605280" cy="1329055"/>
          </a:xfrm>
        </p:grpSpPr>
        <p:sp>
          <p:nvSpPr>
            <p:cNvPr id="49" name="object 49"/>
            <p:cNvSpPr/>
            <p:nvPr/>
          </p:nvSpPr>
          <p:spPr>
            <a:xfrm>
              <a:off x="8596883" y="2923031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1598676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1598676" y="1322832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596883" y="2923031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0" y="1322832"/>
                  </a:moveTo>
                  <a:lnTo>
                    <a:pt x="1598676" y="1322832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5897" y="3036442"/>
              <a:ext cx="1306195" cy="27432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89821" y="3310762"/>
              <a:ext cx="977392" cy="27432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88881" y="3584778"/>
              <a:ext cx="796544" cy="2746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70593" y="3859656"/>
              <a:ext cx="780897" cy="274319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822448" y="2898648"/>
            <a:ext cx="2057400" cy="1329055"/>
            <a:chOff x="2822448" y="2898648"/>
            <a:chExt cx="2057400" cy="1329055"/>
          </a:xfrm>
        </p:grpSpPr>
        <p:sp>
          <p:nvSpPr>
            <p:cNvPr id="56" name="object 56"/>
            <p:cNvSpPr/>
            <p:nvPr/>
          </p:nvSpPr>
          <p:spPr>
            <a:xfrm>
              <a:off x="2825496" y="2901696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2051304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051304" y="13228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825496" y="2901696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0" y="1322831"/>
                  </a:moveTo>
                  <a:lnTo>
                    <a:pt x="2051304" y="1322831"/>
                  </a:lnTo>
                  <a:lnTo>
                    <a:pt x="2051304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8487" y="3014726"/>
              <a:ext cx="1116139" cy="27432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27299" y="3288741"/>
              <a:ext cx="1835277" cy="2746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5399" y="3563747"/>
              <a:ext cx="1756918" cy="27431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5335" y="3838067"/>
              <a:ext cx="1205293" cy="274319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10405871" y="2909316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79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0405871" y="2909316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49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669523" y="3209544"/>
            <a:ext cx="1266825" cy="913130"/>
            <a:chOff x="10669523" y="3209544"/>
            <a:chExt cx="1266825" cy="913130"/>
          </a:xfrm>
        </p:grpSpPr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63299" y="3209544"/>
              <a:ext cx="615315" cy="2743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9523" y="3573780"/>
              <a:ext cx="1266609" cy="2743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5451" y="3848100"/>
              <a:ext cx="799452" cy="274319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6832092" y="4445508"/>
            <a:ext cx="1663064" cy="1330960"/>
            <a:chOff x="6832092" y="4445508"/>
            <a:chExt cx="1663064" cy="1330960"/>
          </a:xfrm>
        </p:grpSpPr>
        <p:sp>
          <p:nvSpPr>
            <p:cNvPr id="69" name="object 69"/>
            <p:cNvSpPr/>
            <p:nvPr/>
          </p:nvSpPr>
          <p:spPr>
            <a:xfrm>
              <a:off x="6835140" y="4448556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1598676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1598676" y="1324356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835140" y="4448556"/>
              <a:ext cx="1598930" cy="1324610"/>
            </a:xfrm>
            <a:custGeom>
              <a:avLst/>
              <a:gdLst/>
              <a:ahLst/>
              <a:cxnLst/>
              <a:rect l="l" t="t" r="r" b="b"/>
              <a:pathLst>
                <a:path w="1598929" h="1324610">
                  <a:moveTo>
                    <a:pt x="0" y="1324356"/>
                  </a:moveTo>
                  <a:lnTo>
                    <a:pt x="1598676" y="1324356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25386" y="4700651"/>
              <a:ext cx="1469390" cy="27431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5886" y="4974971"/>
              <a:ext cx="1038059" cy="2743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2150" y="5249291"/>
              <a:ext cx="1317371" cy="274319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8593835" y="4442459"/>
            <a:ext cx="1605280" cy="1329055"/>
            <a:chOff x="8593835" y="4442459"/>
            <a:chExt cx="1605280" cy="1329055"/>
          </a:xfrm>
        </p:grpSpPr>
        <p:sp>
          <p:nvSpPr>
            <p:cNvPr id="75" name="object 75"/>
            <p:cNvSpPr/>
            <p:nvPr/>
          </p:nvSpPr>
          <p:spPr>
            <a:xfrm>
              <a:off x="8596883" y="4445507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1598676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1598676" y="1322831"/>
                  </a:lnTo>
                  <a:lnTo>
                    <a:pt x="1598676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596883" y="4445507"/>
              <a:ext cx="1598930" cy="1323340"/>
            </a:xfrm>
            <a:custGeom>
              <a:avLst/>
              <a:gdLst/>
              <a:ahLst/>
              <a:cxnLst/>
              <a:rect l="l" t="t" r="r" b="b"/>
              <a:pathLst>
                <a:path w="1598929" h="1323339">
                  <a:moveTo>
                    <a:pt x="0" y="1322831"/>
                  </a:moveTo>
                  <a:lnTo>
                    <a:pt x="1598676" y="1322831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35897" y="4559172"/>
              <a:ext cx="1306195" cy="27431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89821" y="4833492"/>
              <a:ext cx="977392" cy="27431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88881" y="5107508"/>
              <a:ext cx="796544" cy="27462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70593" y="5382463"/>
              <a:ext cx="780897" cy="274319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822448" y="4421123"/>
            <a:ext cx="2057400" cy="1329055"/>
            <a:chOff x="2822448" y="4421123"/>
            <a:chExt cx="2057400" cy="1329055"/>
          </a:xfrm>
        </p:grpSpPr>
        <p:sp>
          <p:nvSpPr>
            <p:cNvPr id="82" name="object 82"/>
            <p:cNvSpPr/>
            <p:nvPr/>
          </p:nvSpPr>
          <p:spPr>
            <a:xfrm>
              <a:off x="2825496" y="4424171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2051304" y="0"/>
                  </a:moveTo>
                  <a:lnTo>
                    <a:pt x="0" y="0"/>
                  </a:lnTo>
                  <a:lnTo>
                    <a:pt x="0" y="1322831"/>
                  </a:lnTo>
                  <a:lnTo>
                    <a:pt x="2051304" y="13228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825496" y="4424171"/>
              <a:ext cx="2051685" cy="1323340"/>
            </a:xfrm>
            <a:custGeom>
              <a:avLst/>
              <a:gdLst/>
              <a:ahLst/>
              <a:cxnLst/>
              <a:rect l="l" t="t" r="r" b="b"/>
              <a:pathLst>
                <a:path w="2051685" h="1323339">
                  <a:moveTo>
                    <a:pt x="0" y="1322831"/>
                  </a:moveTo>
                  <a:lnTo>
                    <a:pt x="2051304" y="1322831"/>
                  </a:lnTo>
                  <a:lnTo>
                    <a:pt x="2051304" y="0"/>
                  </a:lnTo>
                  <a:lnTo>
                    <a:pt x="0" y="0"/>
                  </a:lnTo>
                  <a:lnTo>
                    <a:pt x="0" y="1322831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8487" y="4537582"/>
              <a:ext cx="1116139" cy="27431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27299" y="4811598"/>
              <a:ext cx="1835277" cy="27462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20263" y="5086476"/>
              <a:ext cx="1646174" cy="27432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25775" y="5360822"/>
              <a:ext cx="1777492" cy="274320"/>
            </a:xfrm>
            <a:prstGeom prst="rect">
              <a:avLst/>
            </a:prstGeom>
          </p:spPr>
        </p:pic>
      </p:grpSp>
      <p:sp>
        <p:nvSpPr>
          <p:cNvPr id="88" name="object 88"/>
          <p:cNvSpPr/>
          <p:nvPr/>
        </p:nvSpPr>
        <p:spPr>
          <a:xfrm>
            <a:off x="10405871" y="4431791"/>
            <a:ext cx="1598930" cy="1325880"/>
          </a:xfrm>
          <a:custGeom>
            <a:avLst/>
            <a:gdLst/>
            <a:ahLst/>
            <a:cxnLst/>
            <a:rect l="l" t="t" r="r" b="b"/>
            <a:pathLst>
              <a:path w="1598929" h="1325879">
                <a:moveTo>
                  <a:pt x="1598676" y="0"/>
                </a:moveTo>
                <a:lnTo>
                  <a:pt x="0" y="0"/>
                </a:lnTo>
                <a:lnTo>
                  <a:pt x="0" y="1325880"/>
                </a:lnTo>
                <a:lnTo>
                  <a:pt x="1598676" y="1325880"/>
                </a:lnTo>
                <a:lnTo>
                  <a:pt x="1598676" y="0"/>
                </a:lnTo>
                <a:close/>
              </a:path>
            </a:pathLst>
          </a:custGeom>
          <a:solidFill>
            <a:srgbClr val="FBD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0405871" y="4431791"/>
            <a:ext cx="1598930" cy="1325880"/>
          </a:xfrm>
          <a:prstGeom prst="rect">
            <a:avLst/>
          </a:prstGeom>
          <a:ln w="6096">
            <a:solidFill>
              <a:srgbClr val="8B8B8B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49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→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0709147" y="4732273"/>
            <a:ext cx="1180465" cy="913130"/>
            <a:chOff x="10709147" y="4732273"/>
            <a:chExt cx="1180465" cy="913130"/>
          </a:xfrm>
        </p:grpSpPr>
        <p:pic>
          <p:nvPicPr>
            <p:cNvPr id="91" name="object 9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113007" y="4732273"/>
              <a:ext cx="716889" cy="27431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09147" y="5096509"/>
              <a:ext cx="1180249" cy="27431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997183" y="5370880"/>
              <a:ext cx="556768" cy="274320"/>
            </a:xfrm>
            <a:prstGeom prst="rect">
              <a:avLst/>
            </a:prstGeom>
          </p:spPr>
        </p:pic>
      </p:grpSp>
      <p:sp>
        <p:nvSpPr>
          <p:cNvPr id="94" name="object 94"/>
          <p:cNvSpPr/>
          <p:nvPr/>
        </p:nvSpPr>
        <p:spPr>
          <a:xfrm>
            <a:off x="5102352" y="3358896"/>
            <a:ext cx="1507490" cy="407034"/>
          </a:xfrm>
          <a:custGeom>
            <a:avLst/>
            <a:gdLst/>
            <a:ahLst/>
            <a:cxnLst/>
            <a:rect l="l" t="t" r="r" b="b"/>
            <a:pathLst>
              <a:path w="1507490" h="407035">
                <a:moveTo>
                  <a:pt x="1303782" y="0"/>
                </a:moveTo>
                <a:lnTo>
                  <a:pt x="1303782" y="101726"/>
                </a:lnTo>
                <a:lnTo>
                  <a:pt x="0" y="101726"/>
                </a:lnTo>
                <a:lnTo>
                  <a:pt x="0" y="305180"/>
                </a:lnTo>
                <a:lnTo>
                  <a:pt x="1303782" y="305180"/>
                </a:lnTo>
                <a:lnTo>
                  <a:pt x="1303782" y="406907"/>
                </a:lnTo>
                <a:lnTo>
                  <a:pt x="1507236" y="203453"/>
                </a:lnTo>
                <a:lnTo>
                  <a:pt x="130378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077967" y="4881371"/>
            <a:ext cx="1507490" cy="407034"/>
          </a:xfrm>
          <a:custGeom>
            <a:avLst/>
            <a:gdLst/>
            <a:ahLst/>
            <a:cxnLst/>
            <a:rect l="l" t="t" r="r" b="b"/>
            <a:pathLst>
              <a:path w="1507490" h="407035">
                <a:moveTo>
                  <a:pt x="1303782" y="0"/>
                </a:moveTo>
                <a:lnTo>
                  <a:pt x="1303782" y="101726"/>
                </a:lnTo>
                <a:lnTo>
                  <a:pt x="0" y="101726"/>
                </a:lnTo>
                <a:lnTo>
                  <a:pt x="0" y="305180"/>
                </a:lnTo>
                <a:lnTo>
                  <a:pt x="1303782" y="305180"/>
                </a:lnTo>
                <a:lnTo>
                  <a:pt x="1303782" y="406907"/>
                </a:lnTo>
                <a:lnTo>
                  <a:pt x="1507236" y="203453"/>
                </a:lnTo>
                <a:lnTo>
                  <a:pt x="130378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29079"/>
            <a:ext cx="387032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2290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371598"/>
            <a:ext cx="5934202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813557"/>
            <a:ext cx="6203950" cy="1097915"/>
            <a:chOff x="5768975" y="2813557"/>
            <a:chExt cx="6203950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813557"/>
              <a:ext cx="555891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79394"/>
              <a:ext cx="620344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45458"/>
              <a:ext cx="3163824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403872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3987419"/>
            <a:ext cx="5890895" cy="731520"/>
            <a:chOff x="5768975" y="3987419"/>
            <a:chExt cx="5890895" cy="7315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987419"/>
              <a:ext cx="589038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353179"/>
              <a:ext cx="2840354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3728" y="1866384"/>
            <a:ext cx="2200907" cy="23624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0702" y="1863656"/>
            <a:ext cx="2165181" cy="2366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3211" y="1877299"/>
            <a:ext cx="2069514" cy="23392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589" y="4569586"/>
            <a:ext cx="1246441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8729" y="549859"/>
            <a:ext cx="4737862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8909" y="4569586"/>
            <a:ext cx="186905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22281" y="4569586"/>
            <a:ext cx="626364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2019" y="4328475"/>
            <a:ext cx="1545590" cy="1106805"/>
            <a:chOff x="8542019" y="4328475"/>
            <a:chExt cx="1545590" cy="1106805"/>
          </a:xfrm>
        </p:grpSpPr>
        <p:sp>
          <p:nvSpPr>
            <p:cNvPr id="3" name="object 3"/>
            <p:cNvSpPr/>
            <p:nvPr/>
          </p:nvSpPr>
          <p:spPr>
            <a:xfrm>
              <a:off x="8542019" y="4328475"/>
              <a:ext cx="1102995" cy="901700"/>
            </a:xfrm>
            <a:custGeom>
              <a:avLst/>
              <a:gdLst/>
              <a:ahLst/>
              <a:cxnLst/>
              <a:rect l="l" t="t" r="r" b="b"/>
              <a:pathLst>
                <a:path w="1102995" h="901700">
                  <a:moveTo>
                    <a:pt x="822059" y="0"/>
                  </a:moveTo>
                  <a:lnTo>
                    <a:pt x="746402" y="4049"/>
                  </a:lnTo>
                  <a:lnTo>
                    <a:pt x="708681" y="11907"/>
                  </a:lnTo>
                  <a:lnTo>
                    <a:pt x="671168" y="23526"/>
                  </a:lnTo>
                  <a:lnTo>
                    <a:pt x="633966" y="38808"/>
                  </a:lnTo>
                  <a:lnTo>
                    <a:pt x="597177" y="57657"/>
                  </a:lnTo>
                  <a:lnTo>
                    <a:pt x="560904" y="79976"/>
                  </a:lnTo>
                  <a:lnTo>
                    <a:pt x="525250" y="105669"/>
                  </a:lnTo>
                  <a:lnTo>
                    <a:pt x="490318" y="134638"/>
                  </a:lnTo>
                  <a:lnTo>
                    <a:pt x="456209" y="166788"/>
                  </a:lnTo>
                  <a:lnTo>
                    <a:pt x="423027" y="202021"/>
                  </a:lnTo>
                  <a:lnTo>
                    <a:pt x="390873" y="240241"/>
                  </a:lnTo>
                  <a:lnTo>
                    <a:pt x="359852" y="281351"/>
                  </a:lnTo>
                  <a:lnTo>
                    <a:pt x="330064" y="325254"/>
                  </a:lnTo>
                  <a:lnTo>
                    <a:pt x="301614" y="371855"/>
                  </a:lnTo>
                  <a:lnTo>
                    <a:pt x="274603" y="421055"/>
                  </a:lnTo>
                  <a:lnTo>
                    <a:pt x="249134" y="472758"/>
                  </a:lnTo>
                  <a:lnTo>
                    <a:pt x="225310" y="526869"/>
                  </a:lnTo>
                  <a:lnTo>
                    <a:pt x="203233" y="583289"/>
                  </a:lnTo>
                  <a:lnTo>
                    <a:pt x="183006" y="641923"/>
                  </a:lnTo>
                  <a:lnTo>
                    <a:pt x="0" y="612586"/>
                  </a:lnTo>
                  <a:lnTo>
                    <a:pt x="247014" y="901130"/>
                  </a:lnTo>
                  <a:lnTo>
                    <a:pt x="608710" y="710376"/>
                  </a:lnTo>
                  <a:lnTo>
                    <a:pt x="425703" y="680912"/>
                  </a:lnTo>
                  <a:lnTo>
                    <a:pt x="445913" y="622278"/>
                  </a:lnTo>
                  <a:lnTo>
                    <a:pt x="467974" y="565858"/>
                  </a:lnTo>
                  <a:lnTo>
                    <a:pt x="491785" y="511747"/>
                  </a:lnTo>
                  <a:lnTo>
                    <a:pt x="517241" y="460044"/>
                  </a:lnTo>
                  <a:lnTo>
                    <a:pt x="544242" y="410844"/>
                  </a:lnTo>
                  <a:lnTo>
                    <a:pt x="572684" y="364243"/>
                  </a:lnTo>
                  <a:lnTo>
                    <a:pt x="602464" y="320340"/>
                  </a:lnTo>
                  <a:lnTo>
                    <a:pt x="633480" y="279230"/>
                  </a:lnTo>
                  <a:lnTo>
                    <a:pt x="665630" y="241010"/>
                  </a:lnTo>
                  <a:lnTo>
                    <a:pt x="698811" y="205777"/>
                  </a:lnTo>
                  <a:lnTo>
                    <a:pt x="732920" y="173627"/>
                  </a:lnTo>
                  <a:lnTo>
                    <a:pt x="767854" y="144658"/>
                  </a:lnTo>
                  <a:lnTo>
                    <a:pt x="803512" y="118965"/>
                  </a:lnTo>
                  <a:lnTo>
                    <a:pt x="839789" y="96646"/>
                  </a:lnTo>
                  <a:lnTo>
                    <a:pt x="876585" y="77797"/>
                  </a:lnTo>
                  <a:lnTo>
                    <a:pt x="913796" y="62515"/>
                  </a:lnTo>
                  <a:lnTo>
                    <a:pt x="951319" y="50896"/>
                  </a:lnTo>
                  <a:lnTo>
                    <a:pt x="989053" y="43038"/>
                  </a:lnTo>
                  <a:lnTo>
                    <a:pt x="1064739" y="38989"/>
                  </a:lnTo>
                  <a:lnTo>
                    <a:pt x="1102486" y="42991"/>
                  </a:lnTo>
                  <a:lnTo>
                    <a:pt x="859789" y="4002"/>
                  </a:lnTo>
                  <a:lnTo>
                    <a:pt x="82205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519665" y="4366908"/>
              <a:ext cx="567690" cy="1068070"/>
            </a:xfrm>
            <a:custGeom>
              <a:avLst/>
              <a:gdLst/>
              <a:ahLst/>
              <a:cxnLst/>
              <a:rect l="l" t="t" r="r" b="b"/>
              <a:pathLst>
                <a:path w="567690" h="1068070">
                  <a:moveTo>
                    <a:pt x="74781" y="0"/>
                  </a:moveTo>
                  <a:lnTo>
                    <a:pt x="37763" y="1369"/>
                  </a:lnTo>
                  <a:lnTo>
                    <a:pt x="0" y="6590"/>
                  </a:lnTo>
                  <a:lnTo>
                    <a:pt x="30731" y="25433"/>
                  </a:lnTo>
                  <a:lnTo>
                    <a:pt x="60135" y="47156"/>
                  </a:lnTo>
                  <a:lnTo>
                    <a:pt x="114826" y="98795"/>
                  </a:lnTo>
                  <a:lnTo>
                    <a:pt x="140048" y="128489"/>
                  </a:lnTo>
                  <a:lnTo>
                    <a:pt x="163810" y="160619"/>
                  </a:lnTo>
                  <a:lnTo>
                    <a:pt x="186078" y="195073"/>
                  </a:lnTo>
                  <a:lnTo>
                    <a:pt x="206821" y="231742"/>
                  </a:lnTo>
                  <a:lnTo>
                    <a:pt x="226005" y="270513"/>
                  </a:lnTo>
                  <a:lnTo>
                    <a:pt x="243598" y="311277"/>
                  </a:lnTo>
                  <a:lnTo>
                    <a:pt x="259565" y="353922"/>
                  </a:lnTo>
                  <a:lnTo>
                    <a:pt x="273875" y="398337"/>
                  </a:lnTo>
                  <a:lnTo>
                    <a:pt x="286494" y="444412"/>
                  </a:lnTo>
                  <a:lnTo>
                    <a:pt x="297390" y="492036"/>
                  </a:lnTo>
                  <a:lnTo>
                    <a:pt x="306528" y="541097"/>
                  </a:lnTo>
                  <a:lnTo>
                    <a:pt x="313878" y="591486"/>
                  </a:lnTo>
                  <a:lnTo>
                    <a:pt x="319404" y="643091"/>
                  </a:lnTo>
                  <a:lnTo>
                    <a:pt x="323076" y="695801"/>
                  </a:lnTo>
                  <a:lnTo>
                    <a:pt x="324858" y="749506"/>
                  </a:lnTo>
                  <a:lnTo>
                    <a:pt x="324720" y="804094"/>
                  </a:lnTo>
                  <a:lnTo>
                    <a:pt x="322627" y="859455"/>
                  </a:lnTo>
                  <a:lnTo>
                    <a:pt x="318546" y="915478"/>
                  </a:lnTo>
                  <a:lnTo>
                    <a:pt x="312445" y="972052"/>
                  </a:lnTo>
                  <a:lnTo>
                    <a:pt x="304291" y="1029067"/>
                  </a:lnTo>
                  <a:lnTo>
                    <a:pt x="546988" y="1068056"/>
                  </a:lnTo>
                  <a:lnTo>
                    <a:pt x="554388" y="1016639"/>
                  </a:lnTo>
                  <a:lnTo>
                    <a:pt x="560181" y="965138"/>
                  </a:lnTo>
                  <a:lnTo>
                    <a:pt x="564330" y="913661"/>
                  </a:lnTo>
                  <a:lnTo>
                    <a:pt x="566801" y="862316"/>
                  </a:lnTo>
                  <a:lnTo>
                    <a:pt x="567602" y="801285"/>
                  </a:lnTo>
                  <a:lnTo>
                    <a:pt x="566064" y="741702"/>
                  </a:lnTo>
                  <a:lnTo>
                    <a:pt x="562253" y="683667"/>
                  </a:lnTo>
                  <a:lnTo>
                    <a:pt x="556236" y="627281"/>
                  </a:lnTo>
                  <a:lnTo>
                    <a:pt x="548079" y="572644"/>
                  </a:lnTo>
                  <a:lnTo>
                    <a:pt x="537849" y="519856"/>
                  </a:lnTo>
                  <a:lnTo>
                    <a:pt x="525611" y="469017"/>
                  </a:lnTo>
                  <a:lnTo>
                    <a:pt x="511432" y="420227"/>
                  </a:lnTo>
                  <a:lnTo>
                    <a:pt x="495379" y="373586"/>
                  </a:lnTo>
                  <a:lnTo>
                    <a:pt x="477518" y="329195"/>
                  </a:lnTo>
                  <a:lnTo>
                    <a:pt x="457915" y="287153"/>
                  </a:lnTo>
                  <a:lnTo>
                    <a:pt x="436637" y="247562"/>
                  </a:lnTo>
                  <a:lnTo>
                    <a:pt x="413750" y="210520"/>
                  </a:lnTo>
                  <a:lnTo>
                    <a:pt x="389320" y="176128"/>
                  </a:lnTo>
                  <a:lnTo>
                    <a:pt x="363414" y="144487"/>
                  </a:lnTo>
                  <a:lnTo>
                    <a:pt x="336098" y="115696"/>
                  </a:lnTo>
                  <a:lnTo>
                    <a:pt x="307438" y="89855"/>
                  </a:lnTo>
                  <a:lnTo>
                    <a:pt x="246355" y="47427"/>
                  </a:lnTo>
                  <a:lnTo>
                    <a:pt x="180694" y="18002"/>
                  </a:lnTo>
                  <a:lnTo>
                    <a:pt x="110986" y="2382"/>
                  </a:lnTo>
                  <a:lnTo>
                    <a:pt x="74781" y="0"/>
                  </a:lnTo>
                  <a:close/>
                </a:path>
              </a:pathLst>
            </a:custGeom>
            <a:solidFill>
              <a:srgbClr val="21809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3603" y="549859"/>
            <a:ext cx="9537319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7949" y="2857476"/>
            <a:ext cx="714522" cy="764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7066" y="2100429"/>
            <a:ext cx="689352" cy="8067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2401" y="2055414"/>
            <a:ext cx="693328" cy="7322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3477" y="3062288"/>
            <a:ext cx="641916" cy="6937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5808" y="3432780"/>
            <a:ext cx="649201" cy="73452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426584" y="2682691"/>
            <a:ext cx="1459865" cy="778510"/>
            <a:chOff x="4426584" y="2682691"/>
            <a:chExt cx="1459865" cy="778510"/>
          </a:xfrm>
        </p:grpSpPr>
        <p:sp>
          <p:nvSpPr>
            <p:cNvPr id="12" name="object 12"/>
            <p:cNvSpPr/>
            <p:nvPr/>
          </p:nvSpPr>
          <p:spPr>
            <a:xfrm>
              <a:off x="4439538" y="2695645"/>
              <a:ext cx="1047750" cy="594360"/>
            </a:xfrm>
            <a:custGeom>
              <a:avLst/>
              <a:gdLst/>
              <a:ahLst/>
              <a:cxnLst/>
              <a:rect l="l" t="t" r="r" b="b"/>
              <a:pathLst>
                <a:path w="1047750" h="594360">
                  <a:moveTo>
                    <a:pt x="743776" y="0"/>
                  </a:moveTo>
                  <a:lnTo>
                    <a:pt x="694385" y="5562"/>
                  </a:lnTo>
                  <a:lnTo>
                    <a:pt x="645795" y="17709"/>
                  </a:lnTo>
                  <a:lnTo>
                    <a:pt x="595759" y="38529"/>
                  </a:lnTo>
                  <a:lnTo>
                    <a:pt x="553761" y="65304"/>
                  </a:lnTo>
                  <a:lnTo>
                    <a:pt x="520375" y="96940"/>
                  </a:lnTo>
                  <a:lnTo>
                    <a:pt x="496173" y="132342"/>
                  </a:lnTo>
                  <a:lnTo>
                    <a:pt x="481728" y="170418"/>
                  </a:lnTo>
                  <a:lnTo>
                    <a:pt x="477613" y="210072"/>
                  </a:lnTo>
                  <a:lnTo>
                    <a:pt x="484401" y="250212"/>
                  </a:lnTo>
                  <a:lnTo>
                    <a:pt x="502665" y="289743"/>
                  </a:lnTo>
                  <a:lnTo>
                    <a:pt x="0" y="593908"/>
                  </a:lnTo>
                  <a:lnTo>
                    <a:pt x="565403" y="353878"/>
                  </a:lnTo>
                  <a:lnTo>
                    <a:pt x="603675" y="376118"/>
                  </a:lnTo>
                  <a:lnTo>
                    <a:pt x="645852" y="393009"/>
                  </a:lnTo>
                  <a:lnTo>
                    <a:pt x="690910" y="404426"/>
                  </a:lnTo>
                  <a:lnTo>
                    <a:pt x="737826" y="410245"/>
                  </a:lnTo>
                  <a:lnTo>
                    <a:pt x="785574" y="410341"/>
                  </a:lnTo>
                  <a:lnTo>
                    <a:pt x="833132" y="404590"/>
                  </a:lnTo>
                  <a:lnTo>
                    <a:pt x="879475" y="392867"/>
                  </a:lnTo>
                  <a:lnTo>
                    <a:pt x="929510" y="372046"/>
                  </a:lnTo>
                  <a:lnTo>
                    <a:pt x="971508" y="345272"/>
                  </a:lnTo>
                  <a:lnTo>
                    <a:pt x="1004894" y="313636"/>
                  </a:lnTo>
                  <a:lnTo>
                    <a:pt x="1029096" y="278233"/>
                  </a:lnTo>
                  <a:lnTo>
                    <a:pt x="1043541" y="240158"/>
                  </a:lnTo>
                  <a:lnTo>
                    <a:pt x="1047656" y="200503"/>
                  </a:lnTo>
                  <a:lnTo>
                    <a:pt x="1040868" y="160364"/>
                  </a:lnTo>
                  <a:lnTo>
                    <a:pt x="1022603" y="120833"/>
                  </a:lnTo>
                  <a:lnTo>
                    <a:pt x="997381" y="88501"/>
                  </a:lnTo>
                  <a:lnTo>
                    <a:pt x="965516" y="60705"/>
                  </a:lnTo>
                  <a:lnTo>
                    <a:pt x="928073" y="37737"/>
                  </a:lnTo>
                  <a:lnTo>
                    <a:pt x="886115" y="19890"/>
                  </a:lnTo>
                  <a:lnTo>
                    <a:pt x="840703" y="7456"/>
                  </a:lnTo>
                  <a:lnTo>
                    <a:pt x="792903" y="728"/>
                  </a:lnTo>
                  <a:lnTo>
                    <a:pt x="743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39538" y="2695645"/>
              <a:ext cx="1047750" cy="594360"/>
            </a:xfrm>
            <a:custGeom>
              <a:avLst/>
              <a:gdLst/>
              <a:ahLst/>
              <a:cxnLst/>
              <a:rect l="l" t="t" r="r" b="b"/>
              <a:pathLst>
                <a:path w="1047750" h="594360">
                  <a:moveTo>
                    <a:pt x="0" y="593908"/>
                  </a:moveTo>
                  <a:lnTo>
                    <a:pt x="502665" y="289743"/>
                  </a:lnTo>
                  <a:lnTo>
                    <a:pt x="484401" y="250212"/>
                  </a:lnTo>
                  <a:lnTo>
                    <a:pt x="477613" y="210072"/>
                  </a:lnTo>
                  <a:lnTo>
                    <a:pt x="481728" y="170418"/>
                  </a:lnTo>
                  <a:lnTo>
                    <a:pt x="496173" y="132342"/>
                  </a:lnTo>
                  <a:lnTo>
                    <a:pt x="520375" y="96940"/>
                  </a:lnTo>
                  <a:lnTo>
                    <a:pt x="553761" y="65304"/>
                  </a:lnTo>
                  <a:lnTo>
                    <a:pt x="595759" y="38529"/>
                  </a:lnTo>
                  <a:lnTo>
                    <a:pt x="645795" y="17709"/>
                  </a:lnTo>
                  <a:lnTo>
                    <a:pt x="694385" y="5562"/>
                  </a:lnTo>
                  <a:lnTo>
                    <a:pt x="743776" y="0"/>
                  </a:lnTo>
                  <a:lnTo>
                    <a:pt x="792903" y="728"/>
                  </a:lnTo>
                  <a:lnTo>
                    <a:pt x="840703" y="7456"/>
                  </a:lnTo>
                  <a:lnTo>
                    <a:pt x="886115" y="19890"/>
                  </a:lnTo>
                  <a:lnTo>
                    <a:pt x="928073" y="37737"/>
                  </a:lnTo>
                  <a:lnTo>
                    <a:pt x="965516" y="60705"/>
                  </a:lnTo>
                  <a:lnTo>
                    <a:pt x="997381" y="88501"/>
                  </a:lnTo>
                  <a:lnTo>
                    <a:pt x="1022603" y="120833"/>
                  </a:lnTo>
                  <a:lnTo>
                    <a:pt x="1040868" y="160364"/>
                  </a:lnTo>
                  <a:lnTo>
                    <a:pt x="1047656" y="200503"/>
                  </a:lnTo>
                  <a:lnTo>
                    <a:pt x="1043541" y="240158"/>
                  </a:lnTo>
                  <a:lnTo>
                    <a:pt x="1029096" y="278233"/>
                  </a:lnTo>
                  <a:lnTo>
                    <a:pt x="1004894" y="313636"/>
                  </a:lnTo>
                  <a:lnTo>
                    <a:pt x="971508" y="345272"/>
                  </a:lnTo>
                  <a:lnTo>
                    <a:pt x="929510" y="372046"/>
                  </a:lnTo>
                  <a:lnTo>
                    <a:pt x="879475" y="392867"/>
                  </a:lnTo>
                  <a:lnTo>
                    <a:pt x="833132" y="404590"/>
                  </a:lnTo>
                  <a:lnTo>
                    <a:pt x="785574" y="410341"/>
                  </a:lnTo>
                  <a:lnTo>
                    <a:pt x="737826" y="410245"/>
                  </a:lnTo>
                  <a:lnTo>
                    <a:pt x="690910" y="404426"/>
                  </a:lnTo>
                  <a:lnTo>
                    <a:pt x="645852" y="393009"/>
                  </a:lnTo>
                  <a:lnTo>
                    <a:pt x="603675" y="376118"/>
                  </a:lnTo>
                  <a:lnTo>
                    <a:pt x="565403" y="353878"/>
                  </a:lnTo>
                  <a:lnTo>
                    <a:pt x="0" y="59390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02494" y="3106890"/>
              <a:ext cx="670560" cy="340995"/>
            </a:xfrm>
            <a:custGeom>
              <a:avLst/>
              <a:gdLst/>
              <a:ahLst/>
              <a:cxnLst/>
              <a:rect l="l" t="t" r="r" b="b"/>
              <a:pathLst>
                <a:path w="670560" h="340995">
                  <a:moveTo>
                    <a:pt x="225168" y="0"/>
                  </a:moveTo>
                  <a:lnTo>
                    <a:pt x="173775" y="5991"/>
                  </a:lnTo>
                  <a:lnTo>
                    <a:pt x="125206" y="19915"/>
                  </a:lnTo>
                  <a:lnTo>
                    <a:pt x="81454" y="41544"/>
                  </a:lnTo>
                  <a:lnTo>
                    <a:pt x="44510" y="70649"/>
                  </a:lnTo>
                  <a:lnTo>
                    <a:pt x="17755" y="105074"/>
                  </a:lnTo>
                  <a:lnTo>
                    <a:pt x="3026" y="141756"/>
                  </a:lnTo>
                  <a:lnTo>
                    <a:pt x="0" y="179267"/>
                  </a:lnTo>
                  <a:lnTo>
                    <a:pt x="8354" y="216178"/>
                  </a:lnTo>
                  <a:lnTo>
                    <a:pt x="27768" y="251061"/>
                  </a:lnTo>
                  <a:lnTo>
                    <a:pt x="57919" y="282487"/>
                  </a:lnTo>
                  <a:lnTo>
                    <a:pt x="98485" y="309028"/>
                  </a:lnTo>
                  <a:lnTo>
                    <a:pt x="146392" y="328209"/>
                  </a:lnTo>
                  <a:lnTo>
                    <a:pt x="197454" y="338771"/>
                  </a:lnTo>
                  <a:lnTo>
                    <a:pt x="249677" y="340942"/>
                  </a:lnTo>
                  <a:lnTo>
                    <a:pt x="301070" y="334950"/>
                  </a:lnTo>
                  <a:lnTo>
                    <a:pt x="349639" y="321026"/>
                  </a:lnTo>
                  <a:lnTo>
                    <a:pt x="393392" y="299397"/>
                  </a:lnTo>
                  <a:lnTo>
                    <a:pt x="430336" y="270293"/>
                  </a:lnTo>
                  <a:lnTo>
                    <a:pt x="670493" y="313981"/>
                  </a:lnTo>
                  <a:lnTo>
                    <a:pt x="468309" y="211111"/>
                  </a:lnTo>
                  <a:lnTo>
                    <a:pt x="475169" y="170443"/>
                  </a:lnTo>
                  <a:lnTo>
                    <a:pt x="468569" y="130586"/>
                  </a:lnTo>
                  <a:lnTo>
                    <a:pt x="449344" y="93144"/>
                  </a:lnTo>
                  <a:lnTo>
                    <a:pt x="418330" y="59718"/>
                  </a:lnTo>
                  <a:lnTo>
                    <a:pt x="376361" y="31914"/>
                  </a:lnTo>
                  <a:lnTo>
                    <a:pt x="328454" y="12732"/>
                  </a:lnTo>
                  <a:lnTo>
                    <a:pt x="277392" y="2170"/>
                  </a:lnTo>
                  <a:lnTo>
                    <a:pt x="22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02494" y="3106890"/>
              <a:ext cx="670560" cy="340995"/>
            </a:xfrm>
            <a:custGeom>
              <a:avLst/>
              <a:gdLst/>
              <a:ahLst/>
              <a:cxnLst/>
              <a:rect l="l" t="t" r="r" b="b"/>
              <a:pathLst>
                <a:path w="670560" h="340995">
                  <a:moveTo>
                    <a:pt x="670493" y="313981"/>
                  </a:moveTo>
                  <a:lnTo>
                    <a:pt x="430336" y="270293"/>
                  </a:lnTo>
                  <a:lnTo>
                    <a:pt x="393392" y="299397"/>
                  </a:lnTo>
                  <a:lnTo>
                    <a:pt x="349639" y="321026"/>
                  </a:lnTo>
                  <a:lnTo>
                    <a:pt x="301070" y="334950"/>
                  </a:lnTo>
                  <a:lnTo>
                    <a:pt x="249677" y="340942"/>
                  </a:lnTo>
                  <a:lnTo>
                    <a:pt x="197454" y="338771"/>
                  </a:lnTo>
                  <a:lnTo>
                    <a:pt x="146392" y="328209"/>
                  </a:lnTo>
                  <a:lnTo>
                    <a:pt x="98485" y="309028"/>
                  </a:lnTo>
                  <a:lnTo>
                    <a:pt x="57919" y="282487"/>
                  </a:lnTo>
                  <a:lnTo>
                    <a:pt x="27768" y="251061"/>
                  </a:lnTo>
                  <a:lnTo>
                    <a:pt x="8354" y="216178"/>
                  </a:lnTo>
                  <a:lnTo>
                    <a:pt x="0" y="179267"/>
                  </a:lnTo>
                  <a:lnTo>
                    <a:pt x="3026" y="141756"/>
                  </a:lnTo>
                  <a:lnTo>
                    <a:pt x="17755" y="105074"/>
                  </a:lnTo>
                  <a:lnTo>
                    <a:pt x="44510" y="70649"/>
                  </a:lnTo>
                  <a:lnTo>
                    <a:pt x="81454" y="41544"/>
                  </a:lnTo>
                  <a:lnTo>
                    <a:pt x="125206" y="19915"/>
                  </a:lnTo>
                  <a:lnTo>
                    <a:pt x="173775" y="5991"/>
                  </a:lnTo>
                  <a:lnTo>
                    <a:pt x="225168" y="0"/>
                  </a:lnTo>
                  <a:lnTo>
                    <a:pt x="277392" y="2170"/>
                  </a:lnTo>
                  <a:lnTo>
                    <a:pt x="328454" y="12732"/>
                  </a:lnTo>
                  <a:lnTo>
                    <a:pt x="376361" y="31914"/>
                  </a:lnTo>
                  <a:lnTo>
                    <a:pt x="418330" y="59718"/>
                  </a:lnTo>
                  <a:lnTo>
                    <a:pt x="449344" y="93144"/>
                  </a:lnTo>
                  <a:lnTo>
                    <a:pt x="468569" y="130586"/>
                  </a:lnTo>
                  <a:lnTo>
                    <a:pt x="475169" y="170443"/>
                  </a:lnTo>
                  <a:lnTo>
                    <a:pt x="468309" y="211111"/>
                  </a:lnTo>
                  <a:lnTo>
                    <a:pt x="670493" y="31398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64463" y="1475232"/>
            <a:ext cx="1628139" cy="4495800"/>
            <a:chOff x="664463" y="1475232"/>
            <a:chExt cx="1628139" cy="4495800"/>
          </a:xfrm>
        </p:grpSpPr>
        <p:sp>
          <p:nvSpPr>
            <p:cNvPr id="17" name="object 17"/>
            <p:cNvSpPr/>
            <p:nvPr/>
          </p:nvSpPr>
          <p:spPr>
            <a:xfrm>
              <a:off x="677417" y="1488186"/>
              <a:ext cx="1602105" cy="4470400"/>
            </a:xfrm>
            <a:custGeom>
              <a:avLst/>
              <a:gdLst/>
              <a:ahLst/>
              <a:cxnLst/>
              <a:rect l="l" t="t" r="r" b="b"/>
              <a:pathLst>
                <a:path w="1602105" h="4470400">
                  <a:moveTo>
                    <a:pt x="0" y="41021"/>
                  </a:moveTo>
                  <a:lnTo>
                    <a:pt x="3221" y="25020"/>
                  </a:lnTo>
                  <a:lnTo>
                    <a:pt x="12004" y="11985"/>
                  </a:lnTo>
                  <a:lnTo>
                    <a:pt x="25031" y="3212"/>
                  </a:lnTo>
                  <a:lnTo>
                    <a:pt x="40982" y="0"/>
                  </a:lnTo>
                  <a:lnTo>
                    <a:pt x="1560702" y="0"/>
                  </a:lnTo>
                  <a:lnTo>
                    <a:pt x="1576703" y="3212"/>
                  </a:lnTo>
                  <a:lnTo>
                    <a:pt x="1589738" y="11985"/>
                  </a:lnTo>
                  <a:lnTo>
                    <a:pt x="1598511" y="25020"/>
                  </a:lnTo>
                  <a:lnTo>
                    <a:pt x="1601724" y="41021"/>
                  </a:lnTo>
                  <a:lnTo>
                    <a:pt x="1601724" y="4428909"/>
                  </a:lnTo>
                  <a:lnTo>
                    <a:pt x="1598511" y="4444860"/>
                  </a:lnTo>
                  <a:lnTo>
                    <a:pt x="1589738" y="4457887"/>
                  </a:lnTo>
                  <a:lnTo>
                    <a:pt x="1576703" y="4466670"/>
                  </a:lnTo>
                  <a:lnTo>
                    <a:pt x="1560702" y="4469892"/>
                  </a:lnTo>
                  <a:lnTo>
                    <a:pt x="40982" y="4469892"/>
                  </a:lnTo>
                  <a:lnTo>
                    <a:pt x="25031" y="4466670"/>
                  </a:lnTo>
                  <a:lnTo>
                    <a:pt x="12004" y="4457887"/>
                  </a:lnTo>
                  <a:lnTo>
                    <a:pt x="3221" y="4444860"/>
                  </a:lnTo>
                  <a:lnTo>
                    <a:pt x="0" y="4428909"/>
                  </a:lnTo>
                  <a:lnTo>
                    <a:pt x="0" y="4102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9159" y="1696212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80">
                  <a:moveTo>
                    <a:pt x="810767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810767" y="499872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99159" y="1696212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80">
                  <a:moveTo>
                    <a:pt x="0" y="499872"/>
                  </a:moveTo>
                  <a:lnTo>
                    <a:pt x="810767" y="499872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78991" y="2404872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8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810768" y="498348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8991" y="2404872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8"/>
                  </a:moveTo>
                  <a:lnTo>
                    <a:pt x="810768" y="498348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9159" y="311200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7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810767" y="498347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9159" y="311200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7"/>
                  </a:moveTo>
                  <a:lnTo>
                    <a:pt x="810767" y="498347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99159" y="3840480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810767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810767" y="499872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9159" y="3840480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0" y="499872"/>
                  </a:moveTo>
                  <a:lnTo>
                    <a:pt x="810767" y="499872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78991" y="457504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8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810768" y="49834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78991" y="457504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7"/>
                  </a:moveTo>
                  <a:lnTo>
                    <a:pt x="810768" y="498347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64919" y="5239511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8107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810768" y="499872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64919" y="5239511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0" y="499872"/>
                  </a:moveTo>
                  <a:lnTo>
                    <a:pt x="810768" y="499872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5983985" y="4554473"/>
            <a:ext cx="1602105" cy="1716405"/>
          </a:xfrm>
          <a:custGeom>
            <a:avLst/>
            <a:gdLst/>
            <a:ahLst/>
            <a:cxnLst/>
            <a:rect l="l" t="t" r="r" b="b"/>
            <a:pathLst>
              <a:path w="1602104" h="1716404">
                <a:moveTo>
                  <a:pt x="0" y="41020"/>
                </a:moveTo>
                <a:lnTo>
                  <a:pt x="3212" y="25020"/>
                </a:lnTo>
                <a:lnTo>
                  <a:pt x="11985" y="11985"/>
                </a:lnTo>
                <a:lnTo>
                  <a:pt x="25020" y="3212"/>
                </a:lnTo>
                <a:lnTo>
                  <a:pt x="41021" y="0"/>
                </a:lnTo>
                <a:lnTo>
                  <a:pt x="1560703" y="0"/>
                </a:lnTo>
                <a:lnTo>
                  <a:pt x="1576649" y="3212"/>
                </a:lnTo>
                <a:lnTo>
                  <a:pt x="1589690" y="11985"/>
                </a:lnTo>
                <a:lnTo>
                  <a:pt x="1598493" y="25020"/>
                </a:lnTo>
                <a:lnTo>
                  <a:pt x="1601723" y="41020"/>
                </a:lnTo>
                <a:lnTo>
                  <a:pt x="1601723" y="1675041"/>
                </a:lnTo>
                <a:lnTo>
                  <a:pt x="1598493" y="1690992"/>
                </a:lnTo>
                <a:lnTo>
                  <a:pt x="1589690" y="1704019"/>
                </a:lnTo>
                <a:lnTo>
                  <a:pt x="1576649" y="1712802"/>
                </a:lnTo>
                <a:lnTo>
                  <a:pt x="1560703" y="1716024"/>
                </a:lnTo>
                <a:lnTo>
                  <a:pt x="41021" y="1716024"/>
                </a:lnTo>
                <a:lnTo>
                  <a:pt x="25020" y="1712802"/>
                </a:lnTo>
                <a:lnTo>
                  <a:pt x="11985" y="1704019"/>
                </a:lnTo>
                <a:lnTo>
                  <a:pt x="3212" y="1690992"/>
                </a:lnTo>
                <a:lnTo>
                  <a:pt x="0" y="1675041"/>
                </a:lnTo>
                <a:lnTo>
                  <a:pt x="0" y="4102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813547" y="5073396"/>
            <a:ext cx="3702050" cy="883919"/>
            <a:chOff x="7813547" y="5073396"/>
            <a:chExt cx="3702050" cy="883919"/>
          </a:xfrm>
        </p:grpSpPr>
        <p:sp>
          <p:nvSpPr>
            <p:cNvPr id="32" name="object 32"/>
            <p:cNvSpPr/>
            <p:nvPr/>
          </p:nvSpPr>
          <p:spPr>
            <a:xfrm>
              <a:off x="7813547" y="5073396"/>
              <a:ext cx="3702050" cy="883919"/>
            </a:xfrm>
            <a:custGeom>
              <a:avLst/>
              <a:gdLst/>
              <a:ahLst/>
              <a:cxnLst/>
              <a:rect l="l" t="t" r="r" b="b"/>
              <a:pathLst>
                <a:path w="3702050" h="883920">
                  <a:moveTo>
                    <a:pt x="3259835" y="0"/>
                  </a:moveTo>
                  <a:lnTo>
                    <a:pt x="3259835" y="220979"/>
                  </a:lnTo>
                  <a:lnTo>
                    <a:pt x="0" y="220979"/>
                  </a:lnTo>
                  <a:lnTo>
                    <a:pt x="0" y="662939"/>
                  </a:lnTo>
                  <a:lnTo>
                    <a:pt x="3259835" y="662939"/>
                  </a:lnTo>
                  <a:lnTo>
                    <a:pt x="3259835" y="883919"/>
                  </a:lnTo>
                  <a:lnTo>
                    <a:pt x="3701796" y="44195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68383" y="5363870"/>
              <a:ext cx="903224" cy="304800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546" y="6084417"/>
            <a:ext cx="2023872" cy="27432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9629" y="6333134"/>
            <a:ext cx="1799717" cy="274624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7949" y="2857476"/>
            <a:ext cx="714522" cy="7648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7066" y="2100429"/>
            <a:ext cx="689352" cy="8067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401" y="2055414"/>
            <a:ext cx="693328" cy="7322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3477" y="3062288"/>
            <a:ext cx="641916" cy="6937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5808" y="3432780"/>
            <a:ext cx="649201" cy="7345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26584" y="2682691"/>
            <a:ext cx="1459865" cy="778510"/>
            <a:chOff x="4426584" y="2682691"/>
            <a:chExt cx="1459865" cy="778510"/>
          </a:xfrm>
        </p:grpSpPr>
        <p:sp>
          <p:nvSpPr>
            <p:cNvPr id="8" name="object 8"/>
            <p:cNvSpPr/>
            <p:nvPr/>
          </p:nvSpPr>
          <p:spPr>
            <a:xfrm>
              <a:off x="4439538" y="2695645"/>
              <a:ext cx="1047750" cy="594360"/>
            </a:xfrm>
            <a:custGeom>
              <a:avLst/>
              <a:gdLst/>
              <a:ahLst/>
              <a:cxnLst/>
              <a:rect l="l" t="t" r="r" b="b"/>
              <a:pathLst>
                <a:path w="1047750" h="594360">
                  <a:moveTo>
                    <a:pt x="743776" y="0"/>
                  </a:moveTo>
                  <a:lnTo>
                    <a:pt x="694385" y="5562"/>
                  </a:lnTo>
                  <a:lnTo>
                    <a:pt x="645795" y="17709"/>
                  </a:lnTo>
                  <a:lnTo>
                    <a:pt x="595759" y="38529"/>
                  </a:lnTo>
                  <a:lnTo>
                    <a:pt x="553761" y="65304"/>
                  </a:lnTo>
                  <a:lnTo>
                    <a:pt x="520375" y="96940"/>
                  </a:lnTo>
                  <a:lnTo>
                    <a:pt x="496173" y="132342"/>
                  </a:lnTo>
                  <a:lnTo>
                    <a:pt x="481728" y="170418"/>
                  </a:lnTo>
                  <a:lnTo>
                    <a:pt x="477613" y="210072"/>
                  </a:lnTo>
                  <a:lnTo>
                    <a:pt x="484401" y="250212"/>
                  </a:lnTo>
                  <a:lnTo>
                    <a:pt x="502665" y="289743"/>
                  </a:lnTo>
                  <a:lnTo>
                    <a:pt x="0" y="593908"/>
                  </a:lnTo>
                  <a:lnTo>
                    <a:pt x="565403" y="353878"/>
                  </a:lnTo>
                  <a:lnTo>
                    <a:pt x="603675" y="376118"/>
                  </a:lnTo>
                  <a:lnTo>
                    <a:pt x="645852" y="393009"/>
                  </a:lnTo>
                  <a:lnTo>
                    <a:pt x="690910" y="404426"/>
                  </a:lnTo>
                  <a:lnTo>
                    <a:pt x="737826" y="410245"/>
                  </a:lnTo>
                  <a:lnTo>
                    <a:pt x="785574" y="410341"/>
                  </a:lnTo>
                  <a:lnTo>
                    <a:pt x="833132" y="404590"/>
                  </a:lnTo>
                  <a:lnTo>
                    <a:pt x="879475" y="392867"/>
                  </a:lnTo>
                  <a:lnTo>
                    <a:pt x="929510" y="372046"/>
                  </a:lnTo>
                  <a:lnTo>
                    <a:pt x="971508" y="345272"/>
                  </a:lnTo>
                  <a:lnTo>
                    <a:pt x="1004894" y="313636"/>
                  </a:lnTo>
                  <a:lnTo>
                    <a:pt x="1029096" y="278233"/>
                  </a:lnTo>
                  <a:lnTo>
                    <a:pt x="1043541" y="240158"/>
                  </a:lnTo>
                  <a:lnTo>
                    <a:pt x="1047656" y="200503"/>
                  </a:lnTo>
                  <a:lnTo>
                    <a:pt x="1040868" y="160364"/>
                  </a:lnTo>
                  <a:lnTo>
                    <a:pt x="1022603" y="120833"/>
                  </a:lnTo>
                  <a:lnTo>
                    <a:pt x="997381" y="88501"/>
                  </a:lnTo>
                  <a:lnTo>
                    <a:pt x="965516" y="60705"/>
                  </a:lnTo>
                  <a:lnTo>
                    <a:pt x="928073" y="37737"/>
                  </a:lnTo>
                  <a:lnTo>
                    <a:pt x="886115" y="19890"/>
                  </a:lnTo>
                  <a:lnTo>
                    <a:pt x="840703" y="7456"/>
                  </a:lnTo>
                  <a:lnTo>
                    <a:pt x="792903" y="728"/>
                  </a:lnTo>
                  <a:lnTo>
                    <a:pt x="743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39538" y="2695645"/>
              <a:ext cx="1047750" cy="594360"/>
            </a:xfrm>
            <a:custGeom>
              <a:avLst/>
              <a:gdLst/>
              <a:ahLst/>
              <a:cxnLst/>
              <a:rect l="l" t="t" r="r" b="b"/>
              <a:pathLst>
                <a:path w="1047750" h="594360">
                  <a:moveTo>
                    <a:pt x="0" y="593908"/>
                  </a:moveTo>
                  <a:lnTo>
                    <a:pt x="502665" y="289743"/>
                  </a:lnTo>
                  <a:lnTo>
                    <a:pt x="484401" y="250212"/>
                  </a:lnTo>
                  <a:lnTo>
                    <a:pt x="477613" y="210072"/>
                  </a:lnTo>
                  <a:lnTo>
                    <a:pt x="481728" y="170418"/>
                  </a:lnTo>
                  <a:lnTo>
                    <a:pt x="496173" y="132342"/>
                  </a:lnTo>
                  <a:lnTo>
                    <a:pt x="520375" y="96940"/>
                  </a:lnTo>
                  <a:lnTo>
                    <a:pt x="553761" y="65304"/>
                  </a:lnTo>
                  <a:lnTo>
                    <a:pt x="595759" y="38529"/>
                  </a:lnTo>
                  <a:lnTo>
                    <a:pt x="645795" y="17709"/>
                  </a:lnTo>
                  <a:lnTo>
                    <a:pt x="694385" y="5562"/>
                  </a:lnTo>
                  <a:lnTo>
                    <a:pt x="743776" y="0"/>
                  </a:lnTo>
                  <a:lnTo>
                    <a:pt x="792903" y="728"/>
                  </a:lnTo>
                  <a:lnTo>
                    <a:pt x="840703" y="7456"/>
                  </a:lnTo>
                  <a:lnTo>
                    <a:pt x="886115" y="19890"/>
                  </a:lnTo>
                  <a:lnTo>
                    <a:pt x="928073" y="37737"/>
                  </a:lnTo>
                  <a:lnTo>
                    <a:pt x="965516" y="60705"/>
                  </a:lnTo>
                  <a:lnTo>
                    <a:pt x="997381" y="88501"/>
                  </a:lnTo>
                  <a:lnTo>
                    <a:pt x="1022603" y="120833"/>
                  </a:lnTo>
                  <a:lnTo>
                    <a:pt x="1040868" y="160364"/>
                  </a:lnTo>
                  <a:lnTo>
                    <a:pt x="1047656" y="200503"/>
                  </a:lnTo>
                  <a:lnTo>
                    <a:pt x="1043541" y="240158"/>
                  </a:lnTo>
                  <a:lnTo>
                    <a:pt x="1029096" y="278233"/>
                  </a:lnTo>
                  <a:lnTo>
                    <a:pt x="1004894" y="313636"/>
                  </a:lnTo>
                  <a:lnTo>
                    <a:pt x="971508" y="345272"/>
                  </a:lnTo>
                  <a:lnTo>
                    <a:pt x="929510" y="372046"/>
                  </a:lnTo>
                  <a:lnTo>
                    <a:pt x="879475" y="392867"/>
                  </a:lnTo>
                  <a:lnTo>
                    <a:pt x="833132" y="404590"/>
                  </a:lnTo>
                  <a:lnTo>
                    <a:pt x="785574" y="410341"/>
                  </a:lnTo>
                  <a:lnTo>
                    <a:pt x="737826" y="410245"/>
                  </a:lnTo>
                  <a:lnTo>
                    <a:pt x="690910" y="404426"/>
                  </a:lnTo>
                  <a:lnTo>
                    <a:pt x="645852" y="393009"/>
                  </a:lnTo>
                  <a:lnTo>
                    <a:pt x="603675" y="376118"/>
                  </a:lnTo>
                  <a:lnTo>
                    <a:pt x="565403" y="353878"/>
                  </a:lnTo>
                  <a:lnTo>
                    <a:pt x="0" y="59390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02494" y="3106890"/>
              <a:ext cx="670560" cy="340995"/>
            </a:xfrm>
            <a:custGeom>
              <a:avLst/>
              <a:gdLst/>
              <a:ahLst/>
              <a:cxnLst/>
              <a:rect l="l" t="t" r="r" b="b"/>
              <a:pathLst>
                <a:path w="670560" h="340995">
                  <a:moveTo>
                    <a:pt x="225168" y="0"/>
                  </a:moveTo>
                  <a:lnTo>
                    <a:pt x="173775" y="5991"/>
                  </a:lnTo>
                  <a:lnTo>
                    <a:pt x="125206" y="19915"/>
                  </a:lnTo>
                  <a:lnTo>
                    <a:pt x="81454" y="41544"/>
                  </a:lnTo>
                  <a:lnTo>
                    <a:pt x="44510" y="70649"/>
                  </a:lnTo>
                  <a:lnTo>
                    <a:pt x="17755" y="105074"/>
                  </a:lnTo>
                  <a:lnTo>
                    <a:pt x="3026" y="141756"/>
                  </a:lnTo>
                  <a:lnTo>
                    <a:pt x="0" y="179267"/>
                  </a:lnTo>
                  <a:lnTo>
                    <a:pt x="8354" y="216178"/>
                  </a:lnTo>
                  <a:lnTo>
                    <a:pt x="27768" y="251061"/>
                  </a:lnTo>
                  <a:lnTo>
                    <a:pt x="57919" y="282487"/>
                  </a:lnTo>
                  <a:lnTo>
                    <a:pt x="98485" y="309028"/>
                  </a:lnTo>
                  <a:lnTo>
                    <a:pt x="146392" y="328209"/>
                  </a:lnTo>
                  <a:lnTo>
                    <a:pt x="197454" y="338771"/>
                  </a:lnTo>
                  <a:lnTo>
                    <a:pt x="249677" y="340942"/>
                  </a:lnTo>
                  <a:lnTo>
                    <a:pt x="301070" y="334950"/>
                  </a:lnTo>
                  <a:lnTo>
                    <a:pt x="349639" y="321026"/>
                  </a:lnTo>
                  <a:lnTo>
                    <a:pt x="393392" y="299397"/>
                  </a:lnTo>
                  <a:lnTo>
                    <a:pt x="430336" y="270293"/>
                  </a:lnTo>
                  <a:lnTo>
                    <a:pt x="670493" y="313981"/>
                  </a:lnTo>
                  <a:lnTo>
                    <a:pt x="468309" y="211111"/>
                  </a:lnTo>
                  <a:lnTo>
                    <a:pt x="475169" y="170443"/>
                  </a:lnTo>
                  <a:lnTo>
                    <a:pt x="468569" y="130586"/>
                  </a:lnTo>
                  <a:lnTo>
                    <a:pt x="449344" y="93144"/>
                  </a:lnTo>
                  <a:lnTo>
                    <a:pt x="418330" y="59718"/>
                  </a:lnTo>
                  <a:lnTo>
                    <a:pt x="376361" y="31914"/>
                  </a:lnTo>
                  <a:lnTo>
                    <a:pt x="328454" y="12732"/>
                  </a:lnTo>
                  <a:lnTo>
                    <a:pt x="277392" y="2170"/>
                  </a:lnTo>
                  <a:lnTo>
                    <a:pt x="22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02494" y="3106890"/>
              <a:ext cx="670560" cy="340995"/>
            </a:xfrm>
            <a:custGeom>
              <a:avLst/>
              <a:gdLst/>
              <a:ahLst/>
              <a:cxnLst/>
              <a:rect l="l" t="t" r="r" b="b"/>
              <a:pathLst>
                <a:path w="670560" h="340995">
                  <a:moveTo>
                    <a:pt x="670493" y="313981"/>
                  </a:moveTo>
                  <a:lnTo>
                    <a:pt x="430336" y="270293"/>
                  </a:lnTo>
                  <a:lnTo>
                    <a:pt x="393392" y="299397"/>
                  </a:lnTo>
                  <a:lnTo>
                    <a:pt x="349639" y="321026"/>
                  </a:lnTo>
                  <a:lnTo>
                    <a:pt x="301070" y="334950"/>
                  </a:lnTo>
                  <a:lnTo>
                    <a:pt x="249677" y="340942"/>
                  </a:lnTo>
                  <a:lnTo>
                    <a:pt x="197454" y="338771"/>
                  </a:lnTo>
                  <a:lnTo>
                    <a:pt x="146392" y="328209"/>
                  </a:lnTo>
                  <a:lnTo>
                    <a:pt x="98485" y="309028"/>
                  </a:lnTo>
                  <a:lnTo>
                    <a:pt x="57919" y="282487"/>
                  </a:lnTo>
                  <a:lnTo>
                    <a:pt x="27768" y="251061"/>
                  </a:lnTo>
                  <a:lnTo>
                    <a:pt x="8354" y="216178"/>
                  </a:lnTo>
                  <a:lnTo>
                    <a:pt x="0" y="179267"/>
                  </a:lnTo>
                  <a:lnTo>
                    <a:pt x="3026" y="141756"/>
                  </a:lnTo>
                  <a:lnTo>
                    <a:pt x="17755" y="105074"/>
                  </a:lnTo>
                  <a:lnTo>
                    <a:pt x="44510" y="70649"/>
                  </a:lnTo>
                  <a:lnTo>
                    <a:pt x="81454" y="41544"/>
                  </a:lnTo>
                  <a:lnTo>
                    <a:pt x="125206" y="19915"/>
                  </a:lnTo>
                  <a:lnTo>
                    <a:pt x="173775" y="5991"/>
                  </a:lnTo>
                  <a:lnTo>
                    <a:pt x="225168" y="0"/>
                  </a:lnTo>
                  <a:lnTo>
                    <a:pt x="277392" y="2170"/>
                  </a:lnTo>
                  <a:lnTo>
                    <a:pt x="328454" y="12732"/>
                  </a:lnTo>
                  <a:lnTo>
                    <a:pt x="376361" y="31914"/>
                  </a:lnTo>
                  <a:lnTo>
                    <a:pt x="418330" y="59718"/>
                  </a:lnTo>
                  <a:lnTo>
                    <a:pt x="449344" y="93144"/>
                  </a:lnTo>
                  <a:lnTo>
                    <a:pt x="468569" y="130586"/>
                  </a:lnTo>
                  <a:lnTo>
                    <a:pt x="475169" y="170443"/>
                  </a:lnTo>
                  <a:lnTo>
                    <a:pt x="468309" y="211111"/>
                  </a:lnTo>
                  <a:lnTo>
                    <a:pt x="670493" y="31398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5983985" y="4554473"/>
            <a:ext cx="1602105" cy="1716405"/>
          </a:xfrm>
          <a:custGeom>
            <a:avLst/>
            <a:gdLst/>
            <a:ahLst/>
            <a:cxnLst/>
            <a:rect l="l" t="t" r="r" b="b"/>
            <a:pathLst>
              <a:path w="1602104" h="1716404">
                <a:moveTo>
                  <a:pt x="0" y="41020"/>
                </a:moveTo>
                <a:lnTo>
                  <a:pt x="3212" y="25020"/>
                </a:lnTo>
                <a:lnTo>
                  <a:pt x="11985" y="11985"/>
                </a:lnTo>
                <a:lnTo>
                  <a:pt x="25020" y="3212"/>
                </a:lnTo>
                <a:lnTo>
                  <a:pt x="41021" y="0"/>
                </a:lnTo>
                <a:lnTo>
                  <a:pt x="1560703" y="0"/>
                </a:lnTo>
                <a:lnTo>
                  <a:pt x="1576649" y="3212"/>
                </a:lnTo>
                <a:lnTo>
                  <a:pt x="1589690" y="11985"/>
                </a:lnTo>
                <a:lnTo>
                  <a:pt x="1598493" y="25020"/>
                </a:lnTo>
                <a:lnTo>
                  <a:pt x="1601723" y="41020"/>
                </a:lnTo>
                <a:lnTo>
                  <a:pt x="1601723" y="1675041"/>
                </a:lnTo>
                <a:lnTo>
                  <a:pt x="1598493" y="1690992"/>
                </a:lnTo>
                <a:lnTo>
                  <a:pt x="1589690" y="1704019"/>
                </a:lnTo>
                <a:lnTo>
                  <a:pt x="1576649" y="1712802"/>
                </a:lnTo>
                <a:lnTo>
                  <a:pt x="1560703" y="1716024"/>
                </a:lnTo>
                <a:lnTo>
                  <a:pt x="41021" y="1716024"/>
                </a:lnTo>
                <a:lnTo>
                  <a:pt x="25020" y="1712802"/>
                </a:lnTo>
                <a:lnTo>
                  <a:pt x="11985" y="1704019"/>
                </a:lnTo>
                <a:lnTo>
                  <a:pt x="3212" y="1690992"/>
                </a:lnTo>
                <a:lnTo>
                  <a:pt x="0" y="1675041"/>
                </a:lnTo>
                <a:lnTo>
                  <a:pt x="0" y="4102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3843528" y="3703320"/>
            <a:ext cx="817244" cy="504825"/>
            <a:chOff x="3843528" y="3703320"/>
            <a:chExt cx="817244" cy="5048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1082" y="3749735"/>
              <a:ext cx="527455" cy="411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46576" y="370636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5" h="498475">
                  <a:moveTo>
                    <a:pt x="810768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810768" y="49834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6576" y="370636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5" h="498475">
                  <a:moveTo>
                    <a:pt x="0" y="498347"/>
                  </a:moveTo>
                  <a:lnTo>
                    <a:pt x="810768" y="498347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542019" y="4328475"/>
            <a:ext cx="1545590" cy="1106805"/>
            <a:chOff x="8542019" y="4328475"/>
            <a:chExt cx="1545590" cy="1106805"/>
          </a:xfrm>
        </p:grpSpPr>
        <p:sp>
          <p:nvSpPr>
            <p:cNvPr id="18" name="object 18"/>
            <p:cNvSpPr/>
            <p:nvPr/>
          </p:nvSpPr>
          <p:spPr>
            <a:xfrm>
              <a:off x="8542019" y="4328475"/>
              <a:ext cx="1102995" cy="901700"/>
            </a:xfrm>
            <a:custGeom>
              <a:avLst/>
              <a:gdLst/>
              <a:ahLst/>
              <a:cxnLst/>
              <a:rect l="l" t="t" r="r" b="b"/>
              <a:pathLst>
                <a:path w="1102995" h="901700">
                  <a:moveTo>
                    <a:pt x="822059" y="0"/>
                  </a:moveTo>
                  <a:lnTo>
                    <a:pt x="746402" y="4049"/>
                  </a:lnTo>
                  <a:lnTo>
                    <a:pt x="708681" y="11907"/>
                  </a:lnTo>
                  <a:lnTo>
                    <a:pt x="671168" y="23526"/>
                  </a:lnTo>
                  <a:lnTo>
                    <a:pt x="633966" y="38808"/>
                  </a:lnTo>
                  <a:lnTo>
                    <a:pt x="597177" y="57657"/>
                  </a:lnTo>
                  <a:lnTo>
                    <a:pt x="560904" y="79976"/>
                  </a:lnTo>
                  <a:lnTo>
                    <a:pt x="525250" y="105669"/>
                  </a:lnTo>
                  <a:lnTo>
                    <a:pt x="490318" y="134638"/>
                  </a:lnTo>
                  <a:lnTo>
                    <a:pt x="456209" y="166788"/>
                  </a:lnTo>
                  <a:lnTo>
                    <a:pt x="423027" y="202021"/>
                  </a:lnTo>
                  <a:lnTo>
                    <a:pt x="390873" y="240241"/>
                  </a:lnTo>
                  <a:lnTo>
                    <a:pt x="359852" y="281351"/>
                  </a:lnTo>
                  <a:lnTo>
                    <a:pt x="330064" y="325254"/>
                  </a:lnTo>
                  <a:lnTo>
                    <a:pt x="301614" y="371855"/>
                  </a:lnTo>
                  <a:lnTo>
                    <a:pt x="274603" y="421055"/>
                  </a:lnTo>
                  <a:lnTo>
                    <a:pt x="249134" y="472758"/>
                  </a:lnTo>
                  <a:lnTo>
                    <a:pt x="225310" y="526869"/>
                  </a:lnTo>
                  <a:lnTo>
                    <a:pt x="203233" y="583289"/>
                  </a:lnTo>
                  <a:lnTo>
                    <a:pt x="183006" y="641923"/>
                  </a:lnTo>
                  <a:lnTo>
                    <a:pt x="0" y="612586"/>
                  </a:lnTo>
                  <a:lnTo>
                    <a:pt x="247014" y="901130"/>
                  </a:lnTo>
                  <a:lnTo>
                    <a:pt x="608710" y="710376"/>
                  </a:lnTo>
                  <a:lnTo>
                    <a:pt x="425703" y="680912"/>
                  </a:lnTo>
                  <a:lnTo>
                    <a:pt x="445913" y="622278"/>
                  </a:lnTo>
                  <a:lnTo>
                    <a:pt x="467974" y="565858"/>
                  </a:lnTo>
                  <a:lnTo>
                    <a:pt x="491785" y="511747"/>
                  </a:lnTo>
                  <a:lnTo>
                    <a:pt x="517241" y="460044"/>
                  </a:lnTo>
                  <a:lnTo>
                    <a:pt x="544242" y="410844"/>
                  </a:lnTo>
                  <a:lnTo>
                    <a:pt x="572684" y="364243"/>
                  </a:lnTo>
                  <a:lnTo>
                    <a:pt x="602464" y="320340"/>
                  </a:lnTo>
                  <a:lnTo>
                    <a:pt x="633480" y="279230"/>
                  </a:lnTo>
                  <a:lnTo>
                    <a:pt x="665630" y="241010"/>
                  </a:lnTo>
                  <a:lnTo>
                    <a:pt x="698811" y="205777"/>
                  </a:lnTo>
                  <a:lnTo>
                    <a:pt x="732920" y="173627"/>
                  </a:lnTo>
                  <a:lnTo>
                    <a:pt x="767854" y="144658"/>
                  </a:lnTo>
                  <a:lnTo>
                    <a:pt x="803512" y="118965"/>
                  </a:lnTo>
                  <a:lnTo>
                    <a:pt x="839789" y="96646"/>
                  </a:lnTo>
                  <a:lnTo>
                    <a:pt x="876585" y="77797"/>
                  </a:lnTo>
                  <a:lnTo>
                    <a:pt x="913796" y="62515"/>
                  </a:lnTo>
                  <a:lnTo>
                    <a:pt x="951319" y="50896"/>
                  </a:lnTo>
                  <a:lnTo>
                    <a:pt x="989053" y="43038"/>
                  </a:lnTo>
                  <a:lnTo>
                    <a:pt x="1064739" y="38989"/>
                  </a:lnTo>
                  <a:lnTo>
                    <a:pt x="1102486" y="42991"/>
                  </a:lnTo>
                  <a:lnTo>
                    <a:pt x="859789" y="4002"/>
                  </a:lnTo>
                  <a:lnTo>
                    <a:pt x="82205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9665" y="4366908"/>
              <a:ext cx="567690" cy="1068070"/>
            </a:xfrm>
            <a:custGeom>
              <a:avLst/>
              <a:gdLst/>
              <a:ahLst/>
              <a:cxnLst/>
              <a:rect l="l" t="t" r="r" b="b"/>
              <a:pathLst>
                <a:path w="567690" h="1068070">
                  <a:moveTo>
                    <a:pt x="74781" y="0"/>
                  </a:moveTo>
                  <a:lnTo>
                    <a:pt x="37763" y="1369"/>
                  </a:lnTo>
                  <a:lnTo>
                    <a:pt x="0" y="6590"/>
                  </a:lnTo>
                  <a:lnTo>
                    <a:pt x="30731" y="25433"/>
                  </a:lnTo>
                  <a:lnTo>
                    <a:pt x="60135" y="47156"/>
                  </a:lnTo>
                  <a:lnTo>
                    <a:pt x="114826" y="98795"/>
                  </a:lnTo>
                  <a:lnTo>
                    <a:pt x="140048" y="128489"/>
                  </a:lnTo>
                  <a:lnTo>
                    <a:pt x="163810" y="160619"/>
                  </a:lnTo>
                  <a:lnTo>
                    <a:pt x="186078" y="195073"/>
                  </a:lnTo>
                  <a:lnTo>
                    <a:pt x="206821" y="231742"/>
                  </a:lnTo>
                  <a:lnTo>
                    <a:pt x="226005" y="270513"/>
                  </a:lnTo>
                  <a:lnTo>
                    <a:pt x="243598" y="311277"/>
                  </a:lnTo>
                  <a:lnTo>
                    <a:pt x="259565" y="353922"/>
                  </a:lnTo>
                  <a:lnTo>
                    <a:pt x="273875" y="398337"/>
                  </a:lnTo>
                  <a:lnTo>
                    <a:pt x="286494" y="444412"/>
                  </a:lnTo>
                  <a:lnTo>
                    <a:pt x="297390" y="492036"/>
                  </a:lnTo>
                  <a:lnTo>
                    <a:pt x="306528" y="541097"/>
                  </a:lnTo>
                  <a:lnTo>
                    <a:pt x="313878" y="591486"/>
                  </a:lnTo>
                  <a:lnTo>
                    <a:pt x="319404" y="643091"/>
                  </a:lnTo>
                  <a:lnTo>
                    <a:pt x="323076" y="695801"/>
                  </a:lnTo>
                  <a:lnTo>
                    <a:pt x="324858" y="749506"/>
                  </a:lnTo>
                  <a:lnTo>
                    <a:pt x="324720" y="804094"/>
                  </a:lnTo>
                  <a:lnTo>
                    <a:pt x="322627" y="859455"/>
                  </a:lnTo>
                  <a:lnTo>
                    <a:pt x="318546" y="915478"/>
                  </a:lnTo>
                  <a:lnTo>
                    <a:pt x="312445" y="972052"/>
                  </a:lnTo>
                  <a:lnTo>
                    <a:pt x="304291" y="1029067"/>
                  </a:lnTo>
                  <a:lnTo>
                    <a:pt x="546988" y="1068056"/>
                  </a:lnTo>
                  <a:lnTo>
                    <a:pt x="554388" y="1016639"/>
                  </a:lnTo>
                  <a:lnTo>
                    <a:pt x="560181" y="965138"/>
                  </a:lnTo>
                  <a:lnTo>
                    <a:pt x="564330" y="913661"/>
                  </a:lnTo>
                  <a:lnTo>
                    <a:pt x="566801" y="862316"/>
                  </a:lnTo>
                  <a:lnTo>
                    <a:pt x="567602" y="801285"/>
                  </a:lnTo>
                  <a:lnTo>
                    <a:pt x="566064" y="741702"/>
                  </a:lnTo>
                  <a:lnTo>
                    <a:pt x="562253" y="683667"/>
                  </a:lnTo>
                  <a:lnTo>
                    <a:pt x="556236" y="627281"/>
                  </a:lnTo>
                  <a:lnTo>
                    <a:pt x="548079" y="572644"/>
                  </a:lnTo>
                  <a:lnTo>
                    <a:pt x="537849" y="519856"/>
                  </a:lnTo>
                  <a:lnTo>
                    <a:pt x="525611" y="469017"/>
                  </a:lnTo>
                  <a:lnTo>
                    <a:pt x="511432" y="420227"/>
                  </a:lnTo>
                  <a:lnTo>
                    <a:pt x="495379" y="373586"/>
                  </a:lnTo>
                  <a:lnTo>
                    <a:pt x="477518" y="329195"/>
                  </a:lnTo>
                  <a:lnTo>
                    <a:pt x="457915" y="287153"/>
                  </a:lnTo>
                  <a:lnTo>
                    <a:pt x="436637" y="247562"/>
                  </a:lnTo>
                  <a:lnTo>
                    <a:pt x="413750" y="210520"/>
                  </a:lnTo>
                  <a:lnTo>
                    <a:pt x="389320" y="176128"/>
                  </a:lnTo>
                  <a:lnTo>
                    <a:pt x="363414" y="144487"/>
                  </a:lnTo>
                  <a:lnTo>
                    <a:pt x="336098" y="115696"/>
                  </a:lnTo>
                  <a:lnTo>
                    <a:pt x="307438" y="89855"/>
                  </a:lnTo>
                  <a:lnTo>
                    <a:pt x="246355" y="47427"/>
                  </a:lnTo>
                  <a:lnTo>
                    <a:pt x="180694" y="18002"/>
                  </a:lnTo>
                  <a:lnTo>
                    <a:pt x="110986" y="2382"/>
                  </a:lnTo>
                  <a:lnTo>
                    <a:pt x="74781" y="0"/>
                  </a:lnTo>
                  <a:close/>
                </a:path>
              </a:pathLst>
            </a:custGeom>
            <a:solidFill>
              <a:srgbClr val="21809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3603" y="549859"/>
            <a:ext cx="9537319" cy="54894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64463" y="1475232"/>
            <a:ext cx="1628139" cy="4495800"/>
            <a:chOff x="664463" y="1475232"/>
            <a:chExt cx="1628139" cy="4495800"/>
          </a:xfrm>
        </p:grpSpPr>
        <p:sp>
          <p:nvSpPr>
            <p:cNvPr id="22" name="object 22"/>
            <p:cNvSpPr/>
            <p:nvPr/>
          </p:nvSpPr>
          <p:spPr>
            <a:xfrm>
              <a:off x="677417" y="1488186"/>
              <a:ext cx="1602105" cy="4470400"/>
            </a:xfrm>
            <a:custGeom>
              <a:avLst/>
              <a:gdLst/>
              <a:ahLst/>
              <a:cxnLst/>
              <a:rect l="l" t="t" r="r" b="b"/>
              <a:pathLst>
                <a:path w="1602105" h="4470400">
                  <a:moveTo>
                    <a:pt x="0" y="41021"/>
                  </a:moveTo>
                  <a:lnTo>
                    <a:pt x="3221" y="25020"/>
                  </a:lnTo>
                  <a:lnTo>
                    <a:pt x="12004" y="11985"/>
                  </a:lnTo>
                  <a:lnTo>
                    <a:pt x="25031" y="3212"/>
                  </a:lnTo>
                  <a:lnTo>
                    <a:pt x="40982" y="0"/>
                  </a:lnTo>
                  <a:lnTo>
                    <a:pt x="1560702" y="0"/>
                  </a:lnTo>
                  <a:lnTo>
                    <a:pt x="1576703" y="3212"/>
                  </a:lnTo>
                  <a:lnTo>
                    <a:pt x="1589738" y="11985"/>
                  </a:lnTo>
                  <a:lnTo>
                    <a:pt x="1598511" y="25020"/>
                  </a:lnTo>
                  <a:lnTo>
                    <a:pt x="1601724" y="41021"/>
                  </a:lnTo>
                  <a:lnTo>
                    <a:pt x="1601724" y="4428909"/>
                  </a:lnTo>
                  <a:lnTo>
                    <a:pt x="1598511" y="4444860"/>
                  </a:lnTo>
                  <a:lnTo>
                    <a:pt x="1589738" y="4457887"/>
                  </a:lnTo>
                  <a:lnTo>
                    <a:pt x="1576703" y="4466670"/>
                  </a:lnTo>
                  <a:lnTo>
                    <a:pt x="1560702" y="4469892"/>
                  </a:lnTo>
                  <a:lnTo>
                    <a:pt x="40982" y="4469892"/>
                  </a:lnTo>
                  <a:lnTo>
                    <a:pt x="25031" y="4466670"/>
                  </a:lnTo>
                  <a:lnTo>
                    <a:pt x="12004" y="4457887"/>
                  </a:lnTo>
                  <a:lnTo>
                    <a:pt x="3221" y="4444860"/>
                  </a:lnTo>
                  <a:lnTo>
                    <a:pt x="0" y="4428909"/>
                  </a:lnTo>
                  <a:lnTo>
                    <a:pt x="0" y="41021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78991" y="2404872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8" y="0"/>
                  </a:moveTo>
                  <a:lnTo>
                    <a:pt x="0" y="0"/>
                  </a:lnTo>
                  <a:lnTo>
                    <a:pt x="0" y="498348"/>
                  </a:lnTo>
                  <a:lnTo>
                    <a:pt x="810768" y="498348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78991" y="2404872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8"/>
                  </a:moveTo>
                  <a:lnTo>
                    <a:pt x="810768" y="498348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9159" y="311200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7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810767" y="498347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9159" y="311200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7"/>
                  </a:moveTo>
                  <a:lnTo>
                    <a:pt x="810767" y="498347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99159" y="3840480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810767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810767" y="499872"/>
                  </a:lnTo>
                  <a:lnTo>
                    <a:pt x="81076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9159" y="3840480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0" y="499872"/>
                  </a:moveTo>
                  <a:lnTo>
                    <a:pt x="810767" y="499872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78991" y="457504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810768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810768" y="498347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78991" y="4575048"/>
              <a:ext cx="810895" cy="498475"/>
            </a:xfrm>
            <a:custGeom>
              <a:avLst/>
              <a:gdLst/>
              <a:ahLst/>
              <a:cxnLst/>
              <a:rect l="l" t="t" r="r" b="b"/>
              <a:pathLst>
                <a:path w="810894" h="498475">
                  <a:moveTo>
                    <a:pt x="0" y="498347"/>
                  </a:moveTo>
                  <a:lnTo>
                    <a:pt x="810768" y="498347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64919" y="5239511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810768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810768" y="499872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64919" y="5239511"/>
              <a:ext cx="810895" cy="500380"/>
            </a:xfrm>
            <a:custGeom>
              <a:avLst/>
              <a:gdLst/>
              <a:ahLst/>
              <a:cxnLst/>
              <a:rect l="l" t="t" r="r" b="b"/>
              <a:pathLst>
                <a:path w="810894" h="500379">
                  <a:moveTo>
                    <a:pt x="0" y="499872"/>
                  </a:moveTo>
                  <a:lnTo>
                    <a:pt x="810768" y="499872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6096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7813547" y="5073396"/>
            <a:ext cx="3702050" cy="883919"/>
            <a:chOff x="7813547" y="5073396"/>
            <a:chExt cx="3702050" cy="883919"/>
          </a:xfrm>
        </p:grpSpPr>
        <p:sp>
          <p:nvSpPr>
            <p:cNvPr id="34" name="object 34"/>
            <p:cNvSpPr/>
            <p:nvPr/>
          </p:nvSpPr>
          <p:spPr>
            <a:xfrm>
              <a:off x="7813547" y="5073396"/>
              <a:ext cx="3702050" cy="883919"/>
            </a:xfrm>
            <a:custGeom>
              <a:avLst/>
              <a:gdLst/>
              <a:ahLst/>
              <a:cxnLst/>
              <a:rect l="l" t="t" r="r" b="b"/>
              <a:pathLst>
                <a:path w="3702050" h="883920">
                  <a:moveTo>
                    <a:pt x="3259835" y="0"/>
                  </a:moveTo>
                  <a:lnTo>
                    <a:pt x="3259835" y="220979"/>
                  </a:lnTo>
                  <a:lnTo>
                    <a:pt x="0" y="220979"/>
                  </a:lnTo>
                  <a:lnTo>
                    <a:pt x="0" y="662939"/>
                  </a:lnTo>
                  <a:lnTo>
                    <a:pt x="3259835" y="662939"/>
                  </a:lnTo>
                  <a:lnTo>
                    <a:pt x="3259835" y="883919"/>
                  </a:lnTo>
                  <a:lnTo>
                    <a:pt x="3701796" y="44195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68383" y="5363870"/>
              <a:ext cx="903224" cy="30480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546" y="6084417"/>
            <a:ext cx="2023872" cy="27432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9629" y="6333134"/>
            <a:ext cx="1799717" cy="27462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655058" y="1395983"/>
            <a:ext cx="6313170" cy="3082925"/>
            <a:chOff x="4655058" y="1395983"/>
            <a:chExt cx="6313170" cy="3082925"/>
          </a:xfrm>
        </p:grpSpPr>
        <p:sp>
          <p:nvSpPr>
            <p:cNvPr id="39" name="object 39"/>
            <p:cNvSpPr/>
            <p:nvPr/>
          </p:nvSpPr>
          <p:spPr>
            <a:xfrm>
              <a:off x="7684770" y="1434845"/>
              <a:ext cx="3270885" cy="1803400"/>
            </a:xfrm>
            <a:custGeom>
              <a:avLst/>
              <a:gdLst/>
              <a:ahLst/>
              <a:cxnLst/>
              <a:rect l="l" t="t" r="r" b="b"/>
              <a:pathLst>
                <a:path w="3270884" h="1803400">
                  <a:moveTo>
                    <a:pt x="0" y="46100"/>
                  </a:moveTo>
                  <a:lnTo>
                    <a:pt x="3631" y="28182"/>
                  </a:lnTo>
                  <a:lnTo>
                    <a:pt x="13525" y="13525"/>
                  </a:lnTo>
                  <a:lnTo>
                    <a:pt x="28182" y="3631"/>
                  </a:lnTo>
                  <a:lnTo>
                    <a:pt x="46100" y="0"/>
                  </a:lnTo>
                  <a:lnTo>
                    <a:pt x="3224403" y="0"/>
                  </a:lnTo>
                  <a:lnTo>
                    <a:pt x="3242321" y="3631"/>
                  </a:lnTo>
                  <a:lnTo>
                    <a:pt x="3256978" y="13525"/>
                  </a:lnTo>
                  <a:lnTo>
                    <a:pt x="3266872" y="28182"/>
                  </a:lnTo>
                  <a:lnTo>
                    <a:pt x="3270504" y="46100"/>
                  </a:lnTo>
                  <a:lnTo>
                    <a:pt x="3270504" y="1756790"/>
                  </a:lnTo>
                  <a:lnTo>
                    <a:pt x="3266872" y="1774709"/>
                  </a:lnTo>
                  <a:lnTo>
                    <a:pt x="3256978" y="1789366"/>
                  </a:lnTo>
                  <a:lnTo>
                    <a:pt x="3242321" y="1799260"/>
                  </a:lnTo>
                  <a:lnTo>
                    <a:pt x="3224403" y="1802891"/>
                  </a:lnTo>
                  <a:lnTo>
                    <a:pt x="46100" y="1802891"/>
                  </a:lnTo>
                  <a:lnTo>
                    <a:pt x="28182" y="1799260"/>
                  </a:lnTo>
                  <a:lnTo>
                    <a:pt x="13525" y="1789366"/>
                  </a:lnTo>
                  <a:lnTo>
                    <a:pt x="3631" y="1774709"/>
                  </a:lnTo>
                  <a:lnTo>
                    <a:pt x="0" y="1756790"/>
                  </a:lnTo>
                  <a:lnTo>
                    <a:pt x="0" y="46100"/>
                  </a:lnTo>
                  <a:close/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705850" y="3231641"/>
              <a:ext cx="1153795" cy="490855"/>
            </a:xfrm>
            <a:custGeom>
              <a:avLst/>
              <a:gdLst/>
              <a:ahLst/>
              <a:cxnLst/>
              <a:rect l="l" t="t" r="r" b="b"/>
              <a:pathLst>
                <a:path w="1153795" h="490854">
                  <a:moveTo>
                    <a:pt x="614172" y="6096"/>
                  </a:moveTo>
                  <a:lnTo>
                    <a:pt x="0" y="457454"/>
                  </a:lnTo>
                </a:path>
                <a:path w="1153795" h="490854">
                  <a:moveTo>
                    <a:pt x="614172" y="0"/>
                  </a:moveTo>
                  <a:lnTo>
                    <a:pt x="1153286" y="490855"/>
                  </a:lnTo>
                </a:path>
              </a:pathLst>
            </a:custGeom>
            <a:ln w="25908">
              <a:solidFill>
                <a:srgbClr val="71717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54340" y="1755647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054340" y="1755647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456676" y="1752599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6676" y="1752599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860536" y="175107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860536" y="175107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294876" y="175259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294876" y="175259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54340" y="2051303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054340" y="2051303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054340" y="233171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054340" y="233171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860536" y="206197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24841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8411" y="19354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860536" y="206197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0" y="193548"/>
                  </a:moveTo>
                  <a:lnTo>
                    <a:pt x="248411" y="193548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456676" y="204063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456676" y="204063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294876" y="2063495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294876" y="2063495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456676" y="259384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456676" y="259384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294876" y="233171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294876" y="2331719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58200" y="230581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58200" y="230581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6941" y="2835275"/>
              <a:ext cx="2193289" cy="27432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684770" y="1408937"/>
              <a:ext cx="3270885" cy="1823085"/>
            </a:xfrm>
            <a:custGeom>
              <a:avLst/>
              <a:gdLst/>
              <a:ahLst/>
              <a:cxnLst/>
              <a:rect l="l" t="t" r="r" b="b"/>
              <a:pathLst>
                <a:path w="3270884" h="1823085">
                  <a:moveTo>
                    <a:pt x="3223895" y="0"/>
                  </a:moveTo>
                  <a:lnTo>
                    <a:pt x="46608" y="0"/>
                  </a:lnTo>
                  <a:lnTo>
                    <a:pt x="28449" y="3657"/>
                  </a:lnTo>
                  <a:lnTo>
                    <a:pt x="13636" y="13636"/>
                  </a:lnTo>
                  <a:lnTo>
                    <a:pt x="3657" y="28449"/>
                  </a:lnTo>
                  <a:lnTo>
                    <a:pt x="0" y="46609"/>
                  </a:lnTo>
                  <a:lnTo>
                    <a:pt x="0" y="1776095"/>
                  </a:lnTo>
                  <a:lnTo>
                    <a:pt x="3657" y="1794254"/>
                  </a:lnTo>
                  <a:lnTo>
                    <a:pt x="13636" y="1809067"/>
                  </a:lnTo>
                  <a:lnTo>
                    <a:pt x="28449" y="1819046"/>
                  </a:lnTo>
                  <a:lnTo>
                    <a:pt x="46608" y="1822703"/>
                  </a:lnTo>
                  <a:lnTo>
                    <a:pt x="3223895" y="1822703"/>
                  </a:lnTo>
                  <a:lnTo>
                    <a:pt x="3242054" y="1819046"/>
                  </a:lnTo>
                  <a:lnTo>
                    <a:pt x="3256867" y="1809067"/>
                  </a:lnTo>
                  <a:lnTo>
                    <a:pt x="3266846" y="1794254"/>
                  </a:lnTo>
                  <a:lnTo>
                    <a:pt x="3270504" y="1776095"/>
                  </a:lnTo>
                  <a:lnTo>
                    <a:pt x="3270504" y="46609"/>
                  </a:lnTo>
                  <a:lnTo>
                    <a:pt x="3266846" y="28449"/>
                  </a:lnTo>
                  <a:lnTo>
                    <a:pt x="3256867" y="13636"/>
                  </a:lnTo>
                  <a:lnTo>
                    <a:pt x="3242054" y="3657"/>
                  </a:lnTo>
                  <a:lnTo>
                    <a:pt x="3223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684770" y="1408937"/>
              <a:ext cx="3270885" cy="1823085"/>
            </a:xfrm>
            <a:custGeom>
              <a:avLst/>
              <a:gdLst/>
              <a:ahLst/>
              <a:cxnLst/>
              <a:rect l="l" t="t" r="r" b="b"/>
              <a:pathLst>
                <a:path w="3270884" h="1823085">
                  <a:moveTo>
                    <a:pt x="0" y="46609"/>
                  </a:moveTo>
                  <a:lnTo>
                    <a:pt x="3657" y="28449"/>
                  </a:lnTo>
                  <a:lnTo>
                    <a:pt x="13636" y="13636"/>
                  </a:lnTo>
                  <a:lnTo>
                    <a:pt x="28449" y="3657"/>
                  </a:lnTo>
                  <a:lnTo>
                    <a:pt x="46608" y="0"/>
                  </a:lnTo>
                  <a:lnTo>
                    <a:pt x="3223895" y="0"/>
                  </a:lnTo>
                  <a:lnTo>
                    <a:pt x="3242054" y="3657"/>
                  </a:lnTo>
                  <a:lnTo>
                    <a:pt x="3256867" y="13636"/>
                  </a:lnTo>
                  <a:lnTo>
                    <a:pt x="3266846" y="28449"/>
                  </a:lnTo>
                  <a:lnTo>
                    <a:pt x="3270504" y="46609"/>
                  </a:lnTo>
                  <a:lnTo>
                    <a:pt x="3270504" y="1776095"/>
                  </a:lnTo>
                  <a:lnTo>
                    <a:pt x="3266846" y="1794254"/>
                  </a:lnTo>
                  <a:lnTo>
                    <a:pt x="3256867" y="1809067"/>
                  </a:lnTo>
                  <a:lnTo>
                    <a:pt x="3242054" y="1819046"/>
                  </a:lnTo>
                  <a:lnTo>
                    <a:pt x="3223895" y="1822703"/>
                  </a:lnTo>
                  <a:lnTo>
                    <a:pt x="46608" y="1822703"/>
                  </a:lnTo>
                  <a:lnTo>
                    <a:pt x="28449" y="1819046"/>
                  </a:lnTo>
                  <a:lnTo>
                    <a:pt x="13636" y="1809067"/>
                  </a:lnTo>
                  <a:lnTo>
                    <a:pt x="3657" y="1794254"/>
                  </a:lnTo>
                  <a:lnTo>
                    <a:pt x="0" y="1776095"/>
                  </a:lnTo>
                  <a:lnTo>
                    <a:pt x="0" y="46609"/>
                  </a:lnTo>
                  <a:close/>
                </a:path>
              </a:pathLst>
            </a:custGeom>
            <a:ln w="25908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837932" y="1600199"/>
              <a:ext cx="247015" cy="193675"/>
            </a:xfrm>
            <a:custGeom>
              <a:avLst/>
              <a:gdLst/>
              <a:ahLst/>
              <a:cxnLst/>
              <a:rect l="l" t="t" r="r" b="b"/>
              <a:pathLst>
                <a:path w="247015" h="193675">
                  <a:moveTo>
                    <a:pt x="246888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6888" y="193548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837932" y="1600199"/>
              <a:ext cx="247015" cy="193675"/>
            </a:xfrm>
            <a:custGeom>
              <a:avLst/>
              <a:gdLst/>
              <a:ahLst/>
              <a:cxnLst/>
              <a:rect l="l" t="t" r="r" b="b"/>
              <a:pathLst>
                <a:path w="247015" h="193675">
                  <a:moveTo>
                    <a:pt x="0" y="193548"/>
                  </a:moveTo>
                  <a:lnTo>
                    <a:pt x="246888" y="193548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842504" y="207721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24841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8411" y="19354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842504" y="207721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0" y="193548"/>
                  </a:moveTo>
                  <a:lnTo>
                    <a:pt x="248411" y="193548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842504" y="234238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842504" y="234238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157972" y="258775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157972" y="258775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157972" y="235153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57972" y="235153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145779" y="1601723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145779" y="1601723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462772" y="1603247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24841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8411" y="19354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462772" y="1603247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0" y="193548"/>
                  </a:moveTo>
                  <a:lnTo>
                    <a:pt x="248411" y="193548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150352" y="207721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24841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8411" y="193548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50352" y="2077211"/>
              <a:ext cx="248920" cy="193675"/>
            </a:xfrm>
            <a:custGeom>
              <a:avLst/>
              <a:gdLst/>
              <a:ahLst/>
              <a:cxnLst/>
              <a:rect l="l" t="t" r="r" b="b"/>
              <a:pathLst>
                <a:path w="248920" h="193675">
                  <a:moveTo>
                    <a:pt x="0" y="193548"/>
                  </a:moveTo>
                  <a:lnTo>
                    <a:pt x="248411" y="193548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145779" y="185013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D6E9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145779" y="185013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471916" y="1866900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471916" y="1866900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764523" y="1600199"/>
              <a:ext cx="247015" cy="193675"/>
            </a:xfrm>
            <a:custGeom>
              <a:avLst/>
              <a:gdLst/>
              <a:ahLst/>
              <a:cxnLst/>
              <a:rect l="l" t="t" r="r" b="b"/>
              <a:pathLst>
                <a:path w="247015" h="193675">
                  <a:moveTo>
                    <a:pt x="246888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246888" y="193548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764523" y="1600199"/>
              <a:ext cx="247015" cy="193675"/>
            </a:xfrm>
            <a:custGeom>
              <a:avLst/>
              <a:gdLst/>
              <a:ahLst/>
              <a:cxnLst/>
              <a:rect l="l" t="t" r="r" b="b"/>
              <a:pathLst>
                <a:path w="247015" h="193675">
                  <a:moveTo>
                    <a:pt x="0" y="193548"/>
                  </a:moveTo>
                  <a:lnTo>
                    <a:pt x="246888" y="193548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776716" y="1866900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776716" y="1866900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471916" y="210007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8471916" y="210007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778240" y="210007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778240" y="210007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9063228" y="210007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063228" y="210007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471916" y="235153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471916" y="235153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795004" y="235153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795004" y="2351531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471916" y="258775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8471916" y="258775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8798052" y="258013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FFB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798052" y="2580131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063228" y="1626107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9063228" y="1626107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073896" y="186232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9073896" y="1862327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9363455" y="1866900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24688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6888" y="192024"/>
                  </a:lnTo>
                  <a:lnTo>
                    <a:pt x="246888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9363455" y="1866900"/>
              <a:ext cx="247015" cy="192405"/>
            </a:xfrm>
            <a:custGeom>
              <a:avLst/>
              <a:gdLst/>
              <a:ahLst/>
              <a:cxnLst/>
              <a:rect l="l" t="t" r="r" b="b"/>
              <a:pathLst>
                <a:path w="247015" h="192405">
                  <a:moveTo>
                    <a:pt x="0" y="192024"/>
                  </a:moveTo>
                  <a:lnTo>
                    <a:pt x="246888" y="192024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9348216" y="208635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9348216" y="2086355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9073896" y="2346959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9073896" y="2346959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9087611" y="2574036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24841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48411" y="19202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9087611" y="2574036"/>
              <a:ext cx="248920" cy="192405"/>
            </a:xfrm>
            <a:custGeom>
              <a:avLst/>
              <a:gdLst/>
              <a:ahLst/>
              <a:cxnLst/>
              <a:rect l="l" t="t" r="r" b="b"/>
              <a:pathLst>
                <a:path w="248920" h="192405">
                  <a:moveTo>
                    <a:pt x="0" y="192024"/>
                  </a:moveTo>
                  <a:lnTo>
                    <a:pt x="248411" y="192024"/>
                  </a:lnTo>
                  <a:lnTo>
                    <a:pt x="24841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6096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0378" y="2859354"/>
              <a:ext cx="2074545" cy="27462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4655058" y="3264280"/>
              <a:ext cx="3502025" cy="1214755"/>
            </a:xfrm>
            <a:custGeom>
              <a:avLst/>
              <a:gdLst/>
              <a:ahLst/>
              <a:cxnLst/>
              <a:rect l="l" t="t" r="r" b="b"/>
              <a:pathLst>
                <a:path w="3502025" h="1214754">
                  <a:moveTo>
                    <a:pt x="3476243" y="0"/>
                  </a:moveTo>
                  <a:lnTo>
                    <a:pt x="3473831" y="25781"/>
                  </a:lnTo>
                  <a:lnTo>
                    <a:pt x="3499612" y="28194"/>
                  </a:lnTo>
                  <a:lnTo>
                    <a:pt x="3502024" y="2413"/>
                  </a:lnTo>
                  <a:lnTo>
                    <a:pt x="3476243" y="0"/>
                  </a:lnTo>
                  <a:close/>
                </a:path>
                <a:path w="3502025" h="1214754">
                  <a:moveTo>
                    <a:pt x="3471544" y="51562"/>
                  </a:moveTo>
                  <a:lnTo>
                    <a:pt x="3470401" y="63627"/>
                  </a:lnTo>
                  <a:lnTo>
                    <a:pt x="3468116" y="76200"/>
                  </a:lnTo>
                  <a:lnTo>
                    <a:pt x="3493642" y="80645"/>
                  </a:lnTo>
                  <a:lnTo>
                    <a:pt x="3496183" y="66040"/>
                  </a:lnTo>
                  <a:lnTo>
                    <a:pt x="3497325" y="53975"/>
                  </a:lnTo>
                  <a:lnTo>
                    <a:pt x="3471544" y="51562"/>
                  </a:lnTo>
                  <a:close/>
                </a:path>
                <a:path w="3502025" h="1214754">
                  <a:moveTo>
                    <a:pt x="3463670" y="101727"/>
                  </a:moveTo>
                  <a:lnTo>
                    <a:pt x="3459480" y="125222"/>
                  </a:lnTo>
                  <a:lnTo>
                    <a:pt x="3459225" y="126111"/>
                  </a:lnTo>
                  <a:lnTo>
                    <a:pt x="3484244" y="132715"/>
                  </a:lnTo>
                  <a:lnTo>
                    <a:pt x="3485007" y="129667"/>
                  </a:lnTo>
                  <a:lnTo>
                    <a:pt x="3489197" y="106172"/>
                  </a:lnTo>
                  <a:lnTo>
                    <a:pt x="3463670" y="101727"/>
                  </a:lnTo>
                  <a:close/>
                </a:path>
                <a:path w="3502025" h="1214754">
                  <a:moveTo>
                    <a:pt x="3452621" y="151257"/>
                  </a:moveTo>
                  <a:lnTo>
                    <a:pt x="3446144" y="176276"/>
                  </a:lnTo>
                  <a:lnTo>
                    <a:pt x="3471164" y="182880"/>
                  </a:lnTo>
                  <a:lnTo>
                    <a:pt x="3477767" y="157734"/>
                  </a:lnTo>
                  <a:lnTo>
                    <a:pt x="3452621" y="151257"/>
                  </a:lnTo>
                  <a:close/>
                </a:path>
                <a:path w="3502025" h="1214754">
                  <a:moveTo>
                    <a:pt x="3438651" y="200025"/>
                  </a:moveTo>
                  <a:lnTo>
                    <a:pt x="3430142" y="224409"/>
                  </a:lnTo>
                  <a:lnTo>
                    <a:pt x="3454653" y="232918"/>
                  </a:lnTo>
                  <a:lnTo>
                    <a:pt x="3463163" y="208534"/>
                  </a:lnTo>
                  <a:lnTo>
                    <a:pt x="3438651" y="200025"/>
                  </a:lnTo>
                  <a:close/>
                </a:path>
                <a:path w="3502025" h="1214754">
                  <a:moveTo>
                    <a:pt x="3421761" y="247904"/>
                  </a:moveTo>
                  <a:lnTo>
                    <a:pt x="3411346" y="271653"/>
                  </a:lnTo>
                  <a:lnTo>
                    <a:pt x="3435222" y="282067"/>
                  </a:lnTo>
                  <a:lnTo>
                    <a:pt x="3445510" y="258191"/>
                  </a:lnTo>
                  <a:lnTo>
                    <a:pt x="3421761" y="247904"/>
                  </a:lnTo>
                  <a:close/>
                </a:path>
                <a:path w="3502025" h="1214754">
                  <a:moveTo>
                    <a:pt x="3401060" y="295402"/>
                  </a:moveTo>
                  <a:lnTo>
                    <a:pt x="3397376" y="303911"/>
                  </a:lnTo>
                  <a:lnTo>
                    <a:pt x="3390138" y="317881"/>
                  </a:lnTo>
                  <a:lnTo>
                    <a:pt x="3412997" y="329819"/>
                  </a:lnTo>
                  <a:lnTo>
                    <a:pt x="3421125" y="314325"/>
                  </a:lnTo>
                  <a:lnTo>
                    <a:pt x="3424809" y="305816"/>
                  </a:lnTo>
                  <a:lnTo>
                    <a:pt x="3401060" y="295402"/>
                  </a:lnTo>
                  <a:close/>
                </a:path>
                <a:path w="3502025" h="1214754">
                  <a:moveTo>
                    <a:pt x="3378072" y="340741"/>
                  </a:moveTo>
                  <a:lnTo>
                    <a:pt x="3367277" y="361315"/>
                  </a:lnTo>
                  <a:lnTo>
                    <a:pt x="3366262" y="362839"/>
                  </a:lnTo>
                  <a:lnTo>
                    <a:pt x="3388360" y="376428"/>
                  </a:lnTo>
                  <a:lnTo>
                    <a:pt x="3390265" y="373380"/>
                  </a:lnTo>
                  <a:lnTo>
                    <a:pt x="3401060" y="352806"/>
                  </a:lnTo>
                  <a:lnTo>
                    <a:pt x="3378072" y="340741"/>
                  </a:lnTo>
                  <a:close/>
                </a:path>
                <a:path w="3502025" h="1214754">
                  <a:moveTo>
                    <a:pt x="3352672" y="384937"/>
                  </a:moveTo>
                  <a:lnTo>
                    <a:pt x="3339084" y="406908"/>
                  </a:lnTo>
                  <a:lnTo>
                    <a:pt x="3361182" y="420624"/>
                  </a:lnTo>
                  <a:lnTo>
                    <a:pt x="3374770" y="398526"/>
                  </a:lnTo>
                  <a:lnTo>
                    <a:pt x="3352672" y="384937"/>
                  </a:lnTo>
                  <a:close/>
                </a:path>
                <a:path w="3502025" h="1214754">
                  <a:moveTo>
                    <a:pt x="3325241" y="427863"/>
                  </a:moveTo>
                  <a:lnTo>
                    <a:pt x="3310255" y="448945"/>
                  </a:lnTo>
                  <a:lnTo>
                    <a:pt x="3331337" y="463931"/>
                  </a:lnTo>
                  <a:lnTo>
                    <a:pt x="3346322" y="442849"/>
                  </a:lnTo>
                  <a:lnTo>
                    <a:pt x="3325241" y="427863"/>
                  </a:lnTo>
                  <a:close/>
                </a:path>
                <a:path w="3502025" h="1214754">
                  <a:moveTo>
                    <a:pt x="3295141" y="470027"/>
                  </a:moveTo>
                  <a:lnTo>
                    <a:pt x="3293617" y="472186"/>
                  </a:lnTo>
                  <a:lnTo>
                    <a:pt x="3279520" y="489585"/>
                  </a:lnTo>
                  <a:lnTo>
                    <a:pt x="3299714" y="505968"/>
                  </a:lnTo>
                  <a:lnTo>
                    <a:pt x="3314826" y="487172"/>
                  </a:lnTo>
                  <a:lnTo>
                    <a:pt x="3316350" y="485013"/>
                  </a:lnTo>
                  <a:lnTo>
                    <a:pt x="3295141" y="470027"/>
                  </a:lnTo>
                  <a:close/>
                </a:path>
                <a:path w="3502025" h="1214754">
                  <a:moveTo>
                    <a:pt x="3263265" y="509778"/>
                  </a:moveTo>
                  <a:lnTo>
                    <a:pt x="3250311" y="525653"/>
                  </a:lnTo>
                  <a:lnTo>
                    <a:pt x="3247136" y="529082"/>
                  </a:lnTo>
                  <a:lnTo>
                    <a:pt x="3266313" y="546608"/>
                  </a:lnTo>
                  <a:lnTo>
                    <a:pt x="3270503" y="541909"/>
                  </a:lnTo>
                  <a:lnTo>
                    <a:pt x="3283331" y="526034"/>
                  </a:lnTo>
                  <a:lnTo>
                    <a:pt x="3263265" y="509778"/>
                  </a:lnTo>
                  <a:close/>
                </a:path>
                <a:path w="3502025" h="1214754">
                  <a:moveTo>
                    <a:pt x="3229737" y="548259"/>
                  </a:moveTo>
                  <a:lnTo>
                    <a:pt x="3212211" y="567309"/>
                  </a:lnTo>
                  <a:lnTo>
                    <a:pt x="3231388" y="584835"/>
                  </a:lnTo>
                  <a:lnTo>
                    <a:pt x="3248787" y="565658"/>
                  </a:lnTo>
                  <a:lnTo>
                    <a:pt x="3229737" y="548259"/>
                  </a:lnTo>
                  <a:close/>
                </a:path>
                <a:path w="3502025" h="1214754">
                  <a:moveTo>
                    <a:pt x="3194812" y="585597"/>
                  </a:moveTo>
                  <a:lnTo>
                    <a:pt x="3176269" y="603631"/>
                  </a:lnTo>
                  <a:lnTo>
                    <a:pt x="3194431" y="622173"/>
                  </a:lnTo>
                  <a:lnTo>
                    <a:pt x="3212972" y="604012"/>
                  </a:lnTo>
                  <a:lnTo>
                    <a:pt x="3194812" y="585597"/>
                  </a:lnTo>
                  <a:close/>
                </a:path>
                <a:path w="3502025" h="1214754">
                  <a:moveTo>
                    <a:pt x="3157855" y="621792"/>
                  </a:moveTo>
                  <a:lnTo>
                    <a:pt x="3151505" y="628015"/>
                  </a:lnTo>
                  <a:lnTo>
                    <a:pt x="3139186" y="638810"/>
                  </a:lnTo>
                  <a:lnTo>
                    <a:pt x="3156331" y="658241"/>
                  </a:lnTo>
                  <a:lnTo>
                    <a:pt x="3169666" y="646557"/>
                  </a:lnTo>
                  <a:lnTo>
                    <a:pt x="3175889" y="640334"/>
                  </a:lnTo>
                  <a:lnTo>
                    <a:pt x="3157855" y="621792"/>
                  </a:lnTo>
                  <a:close/>
                </a:path>
                <a:path w="3502025" h="1214754">
                  <a:moveTo>
                    <a:pt x="3119755" y="655955"/>
                  </a:moveTo>
                  <a:lnTo>
                    <a:pt x="3100323" y="673100"/>
                  </a:lnTo>
                  <a:lnTo>
                    <a:pt x="3117468" y="692531"/>
                  </a:lnTo>
                  <a:lnTo>
                    <a:pt x="3136899" y="675386"/>
                  </a:lnTo>
                  <a:lnTo>
                    <a:pt x="3119755" y="655955"/>
                  </a:lnTo>
                  <a:close/>
                </a:path>
                <a:path w="3502025" h="1214754">
                  <a:moveTo>
                    <a:pt x="3080766" y="689102"/>
                  </a:moveTo>
                  <a:lnTo>
                    <a:pt x="3060445" y="705231"/>
                  </a:lnTo>
                  <a:lnTo>
                    <a:pt x="3076574" y="725424"/>
                  </a:lnTo>
                  <a:lnTo>
                    <a:pt x="3096894" y="709295"/>
                  </a:lnTo>
                  <a:lnTo>
                    <a:pt x="3080766" y="689102"/>
                  </a:lnTo>
                  <a:close/>
                </a:path>
                <a:path w="3502025" h="1214754">
                  <a:moveTo>
                    <a:pt x="3040252" y="721360"/>
                  </a:moveTo>
                  <a:lnTo>
                    <a:pt x="3037205" y="723773"/>
                  </a:lnTo>
                  <a:lnTo>
                    <a:pt x="3019806" y="736346"/>
                  </a:lnTo>
                  <a:lnTo>
                    <a:pt x="3035045" y="757301"/>
                  </a:lnTo>
                  <a:lnTo>
                    <a:pt x="3053334" y="744093"/>
                  </a:lnTo>
                  <a:lnTo>
                    <a:pt x="3056382" y="741680"/>
                  </a:lnTo>
                  <a:lnTo>
                    <a:pt x="3040252" y="721360"/>
                  </a:lnTo>
                  <a:close/>
                </a:path>
                <a:path w="3502025" h="1214754">
                  <a:moveTo>
                    <a:pt x="2998850" y="751459"/>
                  </a:moveTo>
                  <a:lnTo>
                    <a:pt x="2977768" y="766699"/>
                  </a:lnTo>
                  <a:lnTo>
                    <a:pt x="2993009" y="787654"/>
                  </a:lnTo>
                  <a:lnTo>
                    <a:pt x="3013964" y="772541"/>
                  </a:lnTo>
                  <a:lnTo>
                    <a:pt x="2998850" y="751459"/>
                  </a:lnTo>
                  <a:close/>
                </a:path>
                <a:path w="3502025" h="1214754">
                  <a:moveTo>
                    <a:pt x="2956687" y="780669"/>
                  </a:moveTo>
                  <a:lnTo>
                    <a:pt x="2935096" y="794893"/>
                  </a:lnTo>
                  <a:lnTo>
                    <a:pt x="2949320" y="816610"/>
                  </a:lnTo>
                  <a:lnTo>
                    <a:pt x="2970911" y="802386"/>
                  </a:lnTo>
                  <a:lnTo>
                    <a:pt x="2956687" y="780669"/>
                  </a:lnTo>
                  <a:close/>
                </a:path>
                <a:path w="3502025" h="1214754">
                  <a:moveTo>
                    <a:pt x="2913380" y="809117"/>
                  </a:moveTo>
                  <a:lnTo>
                    <a:pt x="2908299" y="812419"/>
                  </a:lnTo>
                  <a:lnTo>
                    <a:pt x="2891790" y="822325"/>
                  </a:lnTo>
                  <a:lnTo>
                    <a:pt x="2904997" y="844550"/>
                  </a:lnTo>
                  <a:lnTo>
                    <a:pt x="2922523" y="834136"/>
                  </a:lnTo>
                  <a:lnTo>
                    <a:pt x="2927603" y="830707"/>
                  </a:lnTo>
                  <a:lnTo>
                    <a:pt x="2913380" y="809117"/>
                  </a:lnTo>
                  <a:close/>
                </a:path>
                <a:path w="3502025" h="1214754">
                  <a:moveTo>
                    <a:pt x="2869565" y="835533"/>
                  </a:moveTo>
                  <a:lnTo>
                    <a:pt x="2847213" y="848868"/>
                  </a:lnTo>
                  <a:lnTo>
                    <a:pt x="2860547" y="871093"/>
                  </a:lnTo>
                  <a:lnTo>
                    <a:pt x="2882772" y="857758"/>
                  </a:lnTo>
                  <a:lnTo>
                    <a:pt x="2869565" y="835533"/>
                  </a:lnTo>
                  <a:close/>
                </a:path>
                <a:path w="3502025" h="1214754">
                  <a:moveTo>
                    <a:pt x="2825115" y="861187"/>
                  </a:moveTo>
                  <a:lnTo>
                    <a:pt x="2802382" y="873633"/>
                  </a:lnTo>
                  <a:lnTo>
                    <a:pt x="2814700" y="896366"/>
                  </a:lnTo>
                  <a:lnTo>
                    <a:pt x="2837434" y="884047"/>
                  </a:lnTo>
                  <a:lnTo>
                    <a:pt x="2825115" y="861187"/>
                  </a:lnTo>
                  <a:close/>
                </a:path>
                <a:path w="3502025" h="1214754">
                  <a:moveTo>
                    <a:pt x="2779648" y="885952"/>
                  </a:moveTo>
                  <a:lnTo>
                    <a:pt x="2765933" y="893318"/>
                  </a:lnTo>
                  <a:lnTo>
                    <a:pt x="2757042" y="897636"/>
                  </a:lnTo>
                  <a:lnTo>
                    <a:pt x="2768472" y="920877"/>
                  </a:lnTo>
                  <a:lnTo>
                    <a:pt x="2778378" y="916051"/>
                  </a:lnTo>
                  <a:lnTo>
                    <a:pt x="2791967" y="908685"/>
                  </a:lnTo>
                  <a:lnTo>
                    <a:pt x="2779648" y="885952"/>
                  </a:lnTo>
                  <a:close/>
                </a:path>
                <a:path w="3502025" h="1214754">
                  <a:moveTo>
                    <a:pt x="2733801" y="909066"/>
                  </a:moveTo>
                  <a:lnTo>
                    <a:pt x="2710561" y="920623"/>
                  </a:lnTo>
                  <a:lnTo>
                    <a:pt x="2721991" y="943864"/>
                  </a:lnTo>
                  <a:lnTo>
                    <a:pt x="2745232" y="932434"/>
                  </a:lnTo>
                  <a:lnTo>
                    <a:pt x="2733801" y="909066"/>
                  </a:lnTo>
                  <a:close/>
                </a:path>
                <a:path w="3502025" h="1214754">
                  <a:moveTo>
                    <a:pt x="2687700" y="931672"/>
                  </a:moveTo>
                  <a:lnTo>
                    <a:pt x="2664078" y="942213"/>
                  </a:lnTo>
                  <a:lnTo>
                    <a:pt x="2674619" y="965835"/>
                  </a:lnTo>
                  <a:lnTo>
                    <a:pt x="2698241" y="955294"/>
                  </a:lnTo>
                  <a:lnTo>
                    <a:pt x="2687700" y="931672"/>
                  </a:lnTo>
                  <a:close/>
                </a:path>
                <a:path w="3502025" h="1214754">
                  <a:moveTo>
                    <a:pt x="2640457" y="952754"/>
                  </a:moveTo>
                  <a:lnTo>
                    <a:pt x="2616708" y="963295"/>
                  </a:lnTo>
                  <a:lnTo>
                    <a:pt x="2627248" y="986917"/>
                  </a:lnTo>
                  <a:lnTo>
                    <a:pt x="2650997" y="976376"/>
                  </a:lnTo>
                  <a:lnTo>
                    <a:pt x="2640457" y="952754"/>
                  </a:lnTo>
                  <a:close/>
                </a:path>
                <a:path w="3502025" h="1214754">
                  <a:moveTo>
                    <a:pt x="2593213" y="972947"/>
                  </a:moveTo>
                  <a:lnTo>
                    <a:pt x="2569210" y="982726"/>
                  </a:lnTo>
                  <a:lnTo>
                    <a:pt x="2578862" y="1006729"/>
                  </a:lnTo>
                  <a:lnTo>
                    <a:pt x="2602865" y="997077"/>
                  </a:lnTo>
                  <a:lnTo>
                    <a:pt x="2593213" y="972947"/>
                  </a:lnTo>
                  <a:close/>
                </a:path>
                <a:path w="3502025" h="1214754">
                  <a:moveTo>
                    <a:pt x="2545207" y="992378"/>
                  </a:moveTo>
                  <a:lnTo>
                    <a:pt x="2529586" y="998601"/>
                  </a:lnTo>
                  <a:lnTo>
                    <a:pt x="2521458" y="1001522"/>
                  </a:lnTo>
                  <a:lnTo>
                    <a:pt x="2530220" y="1025906"/>
                  </a:lnTo>
                  <a:lnTo>
                    <a:pt x="2539238" y="1022604"/>
                  </a:lnTo>
                  <a:lnTo>
                    <a:pt x="2554859" y="1016381"/>
                  </a:lnTo>
                  <a:lnTo>
                    <a:pt x="2545207" y="992378"/>
                  </a:lnTo>
                  <a:close/>
                </a:path>
                <a:path w="3502025" h="1214754">
                  <a:moveTo>
                    <a:pt x="2497073" y="1010412"/>
                  </a:moveTo>
                  <a:lnTo>
                    <a:pt x="2472690" y="1019175"/>
                  </a:lnTo>
                  <a:lnTo>
                    <a:pt x="2481580" y="1043559"/>
                  </a:lnTo>
                  <a:lnTo>
                    <a:pt x="2505837" y="1034669"/>
                  </a:lnTo>
                  <a:lnTo>
                    <a:pt x="2497073" y="1010412"/>
                  </a:lnTo>
                  <a:close/>
                </a:path>
                <a:path w="3502025" h="1214754">
                  <a:moveTo>
                    <a:pt x="2448306" y="1027938"/>
                  </a:moveTo>
                  <a:lnTo>
                    <a:pt x="2445258" y="1029081"/>
                  </a:lnTo>
                  <a:lnTo>
                    <a:pt x="2424175" y="1035939"/>
                  </a:lnTo>
                  <a:lnTo>
                    <a:pt x="2432176" y="1060577"/>
                  </a:lnTo>
                  <a:lnTo>
                    <a:pt x="2454020" y="1053465"/>
                  </a:lnTo>
                  <a:lnTo>
                    <a:pt x="2457195" y="1052322"/>
                  </a:lnTo>
                  <a:lnTo>
                    <a:pt x="2448306" y="1027938"/>
                  </a:lnTo>
                  <a:close/>
                </a:path>
                <a:path w="3502025" h="1214754">
                  <a:moveTo>
                    <a:pt x="2399538" y="1043940"/>
                  </a:moveTo>
                  <a:lnTo>
                    <a:pt x="2374899" y="1051941"/>
                  </a:lnTo>
                  <a:lnTo>
                    <a:pt x="2382773" y="1076579"/>
                  </a:lnTo>
                  <a:lnTo>
                    <a:pt x="2407539" y="1068578"/>
                  </a:lnTo>
                  <a:lnTo>
                    <a:pt x="2399538" y="1043940"/>
                  </a:lnTo>
                  <a:close/>
                </a:path>
                <a:path w="3502025" h="1214754">
                  <a:moveTo>
                    <a:pt x="2350516" y="1059434"/>
                  </a:moveTo>
                  <a:lnTo>
                    <a:pt x="2325623" y="1066673"/>
                  </a:lnTo>
                  <a:lnTo>
                    <a:pt x="2332736" y="1091565"/>
                  </a:lnTo>
                  <a:lnTo>
                    <a:pt x="2357627" y="1084453"/>
                  </a:lnTo>
                  <a:lnTo>
                    <a:pt x="2350516" y="1059434"/>
                  </a:lnTo>
                  <a:close/>
                </a:path>
                <a:path w="3502025" h="1214754">
                  <a:moveTo>
                    <a:pt x="2300732" y="1073785"/>
                  </a:moveTo>
                  <a:lnTo>
                    <a:pt x="2275840" y="1080897"/>
                  </a:lnTo>
                  <a:lnTo>
                    <a:pt x="2282951" y="1105789"/>
                  </a:lnTo>
                  <a:lnTo>
                    <a:pt x="2307843" y="1098677"/>
                  </a:lnTo>
                  <a:lnTo>
                    <a:pt x="2300732" y="1073785"/>
                  </a:lnTo>
                  <a:close/>
                </a:path>
                <a:path w="3502025" h="1214754">
                  <a:moveTo>
                    <a:pt x="2251201" y="1087374"/>
                  </a:moveTo>
                  <a:lnTo>
                    <a:pt x="2226056" y="1093597"/>
                  </a:lnTo>
                  <a:lnTo>
                    <a:pt x="2232406" y="1118743"/>
                  </a:lnTo>
                  <a:lnTo>
                    <a:pt x="2257551" y="1112520"/>
                  </a:lnTo>
                  <a:lnTo>
                    <a:pt x="2251201" y="1087374"/>
                  </a:lnTo>
                  <a:close/>
                </a:path>
                <a:path w="3502025" h="1214754">
                  <a:moveTo>
                    <a:pt x="2200910" y="1099947"/>
                  </a:moveTo>
                  <a:lnTo>
                    <a:pt x="2177415" y="1105916"/>
                  </a:lnTo>
                  <a:lnTo>
                    <a:pt x="2176144" y="1106170"/>
                  </a:lnTo>
                  <a:lnTo>
                    <a:pt x="2181733" y="1131443"/>
                  </a:lnTo>
                  <a:lnTo>
                    <a:pt x="2183765" y="1131062"/>
                  </a:lnTo>
                  <a:lnTo>
                    <a:pt x="2207260" y="1125093"/>
                  </a:lnTo>
                  <a:lnTo>
                    <a:pt x="2200910" y="1099947"/>
                  </a:lnTo>
                  <a:close/>
                </a:path>
                <a:path w="3502025" h="1214754">
                  <a:moveTo>
                    <a:pt x="2150871" y="1111631"/>
                  </a:moveTo>
                  <a:lnTo>
                    <a:pt x="2125598" y="1117092"/>
                  </a:lnTo>
                  <a:lnTo>
                    <a:pt x="2131060" y="1142492"/>
                  </a:lnTo>
                  <a:lnTo>
                    <a:pt x="2156333" y="1137031"/>
                  </a:lnTo>
                  <a:lnTo>
                    <a:pt x="2150871" y="1111631"/>
                  </a:lnTo>
                  <a:close/>
                </a:path>
                <a:path w="3502025" h="1214754">
                  <a:moveTo>
                    <a:pt x="2100198" y="1122680"/>
                  </a:moveTo>
                  <a:lnTo>
                    <a:pt x="2083562" y="1126236"/>
                  </a:lnTo>
                  <a:lnTo>
                    <a:pt x="2075307" y="1127760"/>
                  </a:lnTo>
                  <a:lnTo>
                    <a:pt x="2080006" y="1153287"/>
                  </a:lnTo>
                  <a:lnTo>
                    <a:pt x="2089149" y="1151636"/>
                  </a:lnTo>
                  <a:lnTo>
                    <a:pt x="2105787" y="1147953"/>
                  </a:lnTo>
                  <a:lnTo>
                    <a:pt x="2100198" y="1122680"/>
                  </a:lnTo>
                  <a:close/>
                </a:path>
                <a:path w="3502025" h="1214754">
                  <a:moveTo>
                    <a:pt x="2049780" y="1132459"/>
                  </a:moveTo>
                  <a:lnTo>
                    <a:pt x="2024380" y="1137158"/>
                  </a:lnTo>
                  <a:lnTo>
                    <a:pt x="2028951" y="1162685"/>
                  </a:lnTo>
                  <a:lnTo>
                    <a:pt x="2054478" y="1157986"/>
                  </a:lnTo>
                  <a:lnTo>
                    <a:pt x="2049780" y="1132459"/>
                  </a:lnTo>
                  <a:close/>
                </a:path>
                <a:path w="3502025" h="1214754">
                  <a:moveTo>
                    <a:pt x="1998852" y="1141857"/>
                  </a:moveTo>
                  <a:lnTo>
                    <a:pt x="1987676" y="1143889"/>
                  </a:lnTo>
                  <a:lnTo>
                    <a:pt x="1973707" y="1146048"/>
                  </a:lnTo>
                  <a:lnTo>
                    <a:pt x="1977516" y="1171702"/>
                  </a:lnTo>
                  <a:lnTo>
                    <a:pt x="1992375" y="1169416"/>
                  </a:lnTo>
                  <a:lnTo>
                    <a:pt x="2003551" y="1167384"/>
                  </a:lnTo>
                  <a:lnTo>
                    <a:pt x="1998852" y="1141857"/>
                  </a:lnTo>
                  <a:close/>
                </a:path>
                <a:path w="3502025" h="1214754">
                  <a:moveTo>
                    <a:pt x="1948052" y="1149985"/>
                  </a:moveTo>
                  <a:lnTo>
                    <a:pt x="1922398" y="1153795"/>
                  </a:lnTo>
                  <a:lnTo>
                    <a:pt x="1926336" y="1179449"/>
                  </a:lnTo>
                  <a:lnTo>
                    <a:pt x="1951989" y="1175512"/>
                  </a:lnTo>
                  <a:lnTo>
                    <a:pt x="1948052" y="1149985"/>
                  </a:lnTo>
                  <a:close/>
                </a:path>
                <a:path w="3502025" h="1214754">
                  <a:moveTo>
                    <a:pt x="1896871" y="1157732"/>
                  </a:moveTo>
                  <a:lnTo>
                    <a:pt x="1890014" y="1158748"/>
                  </a:lnTo>
                  <a:lnTo>
                    <a:pt x="1871598" y="1161034"/>
                  </a:lnTo>
                  <a:lnTo>
                    <a:pt x="1874646" y="1186688"/>
                  </a:lnTo>
                  <a:lnTo>
                    <a:pt x="1893950" y="1184402"/>
                  </a:lnTo>
                  <a:lnTo>
                    <a:pt x="1900682" y="1183386"/>
                  </a:lnTo>
                  <a:lnTo>
                    <a:pt x="1896871" y="1157732"/>
                  </a:lnTo>
                  <a:close/>
                </a:path>
                <a:path w="3502025" h="1214754">
                  <a:moveTo>
                    <a:pt x="1845817" y="1164082"/>
                  </a:moveTo>
                  <a:lnTo>
                    <a:pt x="1820164" y="1167130"/>
                  </a:lnTo>
                  <a:lnTo>
                    <a:pt x="1823212" y="1192911"/>
                  </a:lnTo>
                  <a:lnTo>
                    <a:pt x="1848865" y="1189863"/>
                  </a:lnTo>
                  <a:lnTo>
                    <a:pt x="1845817" y="1164082"/>
                  </a:lnTo>
                  <a:close/>
                </a:path>
                <a:path w="3502025" h="1214754">
                  <a:moveTo>
                    <a:pt x="1794382" y="1170305"/>
                  </a:moveTo>
                  <a:lnTo>
                    <a:pt x="1768982" y="1172718"/>
                  </a:lnTo>
                  <a:lnTo>
                    <a:pt x="1771268" y="1198499"/>
                  </a:lnTo>
                  <a:lnTo>
                    <a:pt x="1793620" y="1196467"/>
                  </a:lnTo>
                  <a:lnTo>
                    <a:pt x="1797430" y="1195959"/>
                  </a:lnTo>
                  <a:lnTo>
                    <a:pt x="1794382" y="1170305"/>
                  </a:lnTo>
                  <a:close/>
                </a:path>
                <a:path w="3502025" h="1214754">
                  <a:moveTo>
                    <a:pt x="1743202" y="1175004"/>
                  </a:moveTo>
                  <a:lnTo>
                    <a:pt x="1717420" y="1177290"/>
                  </a:lnTo>
                  <a:lnTo>
                    <a:pt x="1719706" y="1203071"/>
                  </a:lnTo>
                  <a:lnTo>
                    <a:pt x="1745488" y="1200785"/>
                  </a:lnTo>
                  <a:lnTo>
                    <a:pt x="1743202" y="1175004"/>
                  </a:lnTo>
                  <a:close/>
                </a:path>
                <a:path w="3502025" h="1214754">
                  <a:moveTo>
                    <a:pt x="1691513" y="1179576"/>
                  </a:moveTo>
                  <a:lnTo>
                    <a:pt x="1666113" y="1181100"/>
                  </a:lnTo>
                  <a:lnTo>
                    <a:pt x="1667637" y="1207008"/>
                  </a:lnTo>
                  <a:lnTo>
                    <a:pt x="1691766" y="1205611"/>
                  </a:lnTo>
                  <a:lnTo>
                    <a:pt x="1693926" y="1205357"/>
                  </a:lnTo>
                  <a:lnTo>
                    <a:pt x="1691513" y="1179576"/>
                  </a:lnTo>
                  <a:close/>
                </a:path>
                <a:path w="3502025" h="1214754">
                  <a:moveTo>
                    <a:pt x="1640204" y="1182624"/>
                  </a:moveTo>
                  <a:lnTo>
                    <a:pt x="1614424" y="1184148"/>
                  </a:lnTo>
                  <a:lnTo>
                    <a:pt x="1615820" y="1209929"/>
                  </a:lnTo>
                  <a:lnTo>
                    <a:pt x="1641728" y="1208532"/>
                  </a:lnTo>
                  <a:lnTo>
                    <a:pt x="1640204" y="1182624"/>
                  </a:lnTo>
                  <a:close/>
                </a:path>
                <a:path w="3502025" h="1214754">
                  <a:moveTo>
                    <a:pt x="1588515" y="1185672"/>
                  </a:moveTo>
                  <a:lnTo>
                    <a:pt x="1586738" y="1185672"/>
                  </a:lnTo>
                  <a:lnTo>
                    <a:pt x="1562989" y="1186434"/>
                  </a:lnTo>
                  <a:lnTo>
                    <a:pt x="1563751" y="1212342"/>
                  </a:lnTo>
                  <a:lnTo>
                    <a:pt x="1588262" y="1211580"/>
                  </a:lnTo>
                  <a:lnTo>
                    <a:pt x="1590039" y="1211453"/>
                  </a:lnTo>
                  <a:lnTo>
                    <a:pt x="1588515" y="1185672"/>
                  </a:lnTo>
                  <a:close/>
                </a:path>
                <a:path w="3502025" h="1214754">
                  <a:moveTo>
                    <a:pt x="1537080" y="1187069"/>
                  </a:moveTo>
                  <a:lnTo>
                    <a:pt x="1511172" y="1187831"/>
                  </a:lnTo>
                  <a:lnTo>
                    <a:pt x="1511934" y="1213739"/>
                  </a:lnTo>
                  <a:lnTo>
                    <a:pt x="1537842" y="1212977"/>
                  </a:lnTo>
                  <a:lnTo>
                    <a:pt x="1537080" y="1187069"/>
                  </a:lnTo>
                  <a:close/>
                </a:path>
                <a:path w="3502025" h="1214754">
                  <a:moveTo>
                    <a:pt x="1459864" y="1188593"/>
                  </a:moveTo>
                  <a:lnTo>
                    <a:pt x="1459738" y="1214501"/>
                  </a:lnTo>
                  <a:lnTo>
                    <a:pt x="1486027" y="1214501"/>
                  </a:lnTo>
                  <a:lnTo>
                    <a:pt x="1485268" y="1188720"/>
                  </a:lnTo>
                  <a:lnTo>
                    <a:pt x="1459864" y="1188593"/>
                  </a:lnTo>
                  <a:close/>
                </a:path>
                <a:path w="3502025" h="1214754">
                  <a:moveTo>
                    <a:pt x="1485264" y="1188593"/>
                  </a:moveTo>
                  <a:lnTo>
                    <a:pt x="1482852" y="1188720"/>
                  </a:lnTo>
                  <a:lnTo>
                    <a:pt x="1485268" y="1188720"/>
                  </a:lnTo>
                  <a:close/>
                </a:path>
                <a:path w="3502025" h="1214754">
                  <a:moveTo>
                    <a:pt x="1433956" y="1188466"/>
                  </a:moveTo>
                  <a:lnTo>
                    <a:pt x="1408049" y="1188466"/>
                  </a:lnTo>
                  <a:lnTo>
                    <a:pt x="1407921" y="1214374"/>
                  </a:lnTo>
                  <a:lnTo>
                    <a:pt x="1433829" y="1214374"/>
                  </a:lnTo>
                  <a:lnTo>
                    <a:pt x="1433956" y="1188466"/>
                  </a:lnTo>
                  <a:close/>
                </a:path>
                <a:path w="3502025" h="1214754">
                  <a:moveTo>
                    <a:pt x="1356487" y="1187831"/>
                  </a:moveTo>
                  <a:lnTo>
                    <a:pt x="1355852" y="1213739"/>
                  </a:lnTo>
                  <a:lnTo>
                    <a:pt x="1377568" y="1214247"/>
                  </a:lnTo>
                  <a:lnTo>
                    <a:pt x="1382014" y="1214247"/>
                  </a:lnTo>
                  <a:lnTo>
                    <a:pt x="1382140" y="1188339"/>
                  </a:lnTo>
                  <a:lnTo>
                    <a:pt x="1377695" y="1188339"/>
                  </a:lnTo>
                  <a:lnTo>
                    <a:pt x="1356487" y="1187831"/>
                  </a:lnTo>
                  <a:close/>
                </a:path>
                <a:path w="3502025" h="1214754">
                  <a:moveTo>
                    <a:pt x="1304925" y="1186180"/>
                  </a:moveTo>
                  <a:lnTo>
                    <a:pt x="1303908" y="1212088"/>
                  </a:lnTo>
                  <a:lnTo>
                    <a:pt x="1328927" y="1212977"/>
                  </a:lnTo>
                  <a:lnTo>
                    <a:pt x="1329943" y="1213104"/>
                  </a:lnTo>
                  <a:lnTo>
                    <a:pt x="1330578" y="1187196"/>
                  </a:lnTo>
                  <a:lnTo>
                    <a:pt x="1329563" y="1187196"/>
                  </a:lnTo>
                  <a:lnTo>
                    <a:pt x="1304925" y="1186180"/>
                  </a:lnTo>
                  <a:close/>
                </a:path>
                <a:path w="3502025" h="1214754">
                  <a:moveTo>
                    <a:pt x="1253236" y="1183767"/>
                  </a:moveTo>
                  <a:lnTo>
                    <a:pt x="1251965" y="1209548"/>
                  </a:lnTo>
                  <a:lnTo>
                    <a:pt x="1277746" y="1210945"/>
                  </a:lnTo>
                  <a:lnTo>
                    <a:pt x="1279143" y="1185164"/>
                  </a:lnTo>
                  <a:lnTo>
                    <a:pt x="1253236" y="1183767"/>
                  </a:lnTo>
                  <a:close/>
                </a:path>
                <a:path w="3502025" h="1214754">
                  <a:moveTo>
                    <a:pt x="1201801" y="1180465"/>
                  </a:moveTo>
                  <a:lnTo>
                    <a:pt x="1200022" y="1206373"/>
                  </a:lnTo>
                  <a:lnTo>
                    <a:pt x="1225803" y="1208151"/>
                  </a:lnTo>
                  <a:lnTo>
                    <a:pt x="1227581" y="1182243"/>
                  </a:lnTo>
                  <a:lnTo>
                    <a:pt x="1201801" y="1180465"/>
                  </a:lnTo>
                  <a:close/>
                </a:path>
                <a:path w="3502025" h="1214754">
                  <a:moveTo>
                    <a:pt x="1150239" y="1176528"/>
                  </a:moveTo>
                  <a:lnTo>
                    <a:pt x="1148206" y="1202309"/>
                  </a:lnTo>
                  <a:lnTo>
                    <a:pt x="1173988" y="1204468"/>
                  </a:lnTo>
                  <a:lnTo>
                    <a:pt x="1176146" y="1178687"/>
                  </a:lnTo>
                  <a:lnTo>
                    <a:pt x="1150239" y="1176528"/>
                  </a:lnTo>
                  <a:close/>
                </a:path>
                <a:path w="3502025" h="1214754">
                  <a:moveTo>
                    <a:pt x="1098930" y="1171702"/>
                  </a:moveTo>
                  <a:lnTo>
                    <a:pt x="1096390" y="1197483"/>
                  </a:lnTo>
                  <a:lnTo>
                    <a:pt x="1122171" y="1200023"/>
                  </a:lnTo>
                  <a:lnTo>
                    <a:pt x="1124712" y="1174242"/>
                  </a:lnTo>
                  <a:lnTo>
                    <a:pt x="1098930" y="1171702"/>
                  </a:lnTo>
                  <a:close/>
                </a:path>
                <a:path w="3502025" h="1214754">
                  <a:moveTo>
                    <a:pt x="1047495" y="1166114"/>
                  </a:moveTo>
                  <a:lnTo>
                    <a:pt x="1044701" y="1191895"/>
                  </a:lnTo>
                  <a:lnTo>
                    <a:pt x="1070482" y="1194689"/>
                  </a:lnTo>
                  <a:lnTo>
                    <a:pt x="1073277" y="1169035"/>
                  </a:lnTo>
                  <a:lnTo>
                    <a:pt x="1047495" y="1166114"/>
                  </a:lnTo>
                  <a:close/>
                </a:path>
                <a:path w="3502025" h="1214754">
                  <a:moveTo>
                    <a:pt x="996568" y="1159764"/>
                  </a:moveTo>
                  <a:lnTo>
                    <a:pt x="992886" y="1185418"/>
                  </a:lnTo>
                  <a:lnTo>
                    <a:pt x="994537" y="1185545"/>
                  </a:lnTo>
                  <a:lnTo>
                    <a:pt x="1018793" y="1188720"/>
                  </a:lnTo>
                  <a:lnTo>
                    <a:pt x="1022095" y="1162939"/>
                  </a:lnTo>
                  <a:lnTo>
                    <a:pt x="997712" y="1159891"/>
                  </a:lnTo>
                  <a:lnTo>
                    <a:pt x="996568" y="1159764"/>
                  </a:lnTo>
                  <a:close/>
                </a:path>
                <a:path w="3502025" h="1214754">
                  <a:moveTo>
                    <a:pt x="945388" y="1152398"/>
                  </a:moveTo>
                  <a:lnTo>
                    <a:pt x="941451" y="1178052"/>
                  </a:lnTo>
                  <a:lnTo>
                    <a:pt x="967231" y="1181735"/>
                  </a:lnTo>
                  <a:lnTo>
                    <a:pt x="970914" y="1156081"/>
                  </a:lnTo>
                  <a:lnTo>
                    <a:pt x="945388" y="1152398"/>
                  </a:lnTo>
                  <a:close/>
                </a:path>
                <a:path w="3502025" h="1214754">
                  <a:moveTo>
                    <a:pt x="894461" y="1144270"/>
                  </a:moveTo>
                  <a:lnTo>
                    <a:pt x="890015" y="1169797"/>
                  </a:lnTo>
                  <a:lnTo>
                    <a:pt x="901191" y="1171702"/>
                  </a:lnTo>
                  <a:lnTo>
                    <a:pt x="915796" y="1173988"/>
                  </a:lnTo>
                  <a:lnTo>
                    <a:pt x="919861" y="1148461"/>
                  </a:lnTo>
                  <a:lnTo>
                    <a:pt x="905255" y="1146175"/>
                  </a:lnTo>
                  <a:lnTo>
                    <a:pt x="894461" y="1144270"/>
                  </a:lnTo>
                  <a:close/>
                </a:path>
                <a:path w="3502025" h="1214754">
                  <a:moveTo>
                    <a:pt x="843533" y="1135380"/>
                  </a:moveTo>
                  <a:lnTo>
                    <a:pt x="838834" y="1160907"/>
                  </a:lnTo>
                  <a:lnTo>
                    <a:pt x="855217" y="1163955"/>
                  </a:lnTo>
                  <a:lnTo>
                    <a:pt x="864488" y="1165479"/>
                  </a:lnTo>
                  <a:lnTo>
                    <a:pt x="868933" y="1139952"/>
                  </a:lnTo>
                  <a:lnTo>
                    <a:pt x="843533" y="1135380"/>
                  </a:lnTo>
                  <a:close/>
                </a:path>
                <a:path w="3502025" h="1214754">
                  <a:moveTo>
                    <a:pt x="792861" y="1125601"/>
                  </a:moveTo>
                  <a:lnTo>
                    <a:pt x="787780" y="1151001"/>
                  </a:lnTo>
                  <a:lnTo>
                    <a:pt x="809370" y="1155446"/>
                  </a:lnTo>
                  <a:lnTo>
                    <a:pt x="813434" y="1156081"/>
                  </a:lnTo>
                  <a:lnTo>
                    <a:pt x="818133" y="1130681"/>
                  </a:lnTo>
                  <a:lnTo>
                    <a:pt x="814069" y="1129919"/>
                  </a:lnTo>
                  <a:lnTo>
                    <a:pt x="792861" y="1125601"/>
                  </a:lnTo>
                  <a:close/>
                </a:path>
                <a:path w="3502025" h="1214754">
                  <a:moveTo>
                    <a:pt x="742314" y="1115060"/>
                  </a:moveTo>
                  <a:lnTo>
                    <a:pt x="736853" y="1140333"/>
                  </a:lnTo>
                  <a:lnTo>
                    <a:pt x="762253" y="1145794"/>
                  </a:lnTo>
                  <a:lnTo>
                    <a:pt x="767714" y="1120521"/>
                  </a:lnTo>
                  <a:lnTo>
                    <a:pt x="742314" y="1115060"/>
                  </a:lnTo>
                  <a:close/>
                </a:path>
                <a:path w="3502025" h="1214754">
                  <a:moveTo>
                    <a:pt x="692022" y="1103503"/>
                  </a:moveTo>
                  <a:lnTo>
                    <a:pt x="686180" y="1128776"/>
                  </a:lnTo>
                  <a:lnTo>
                    <a:pt x="711326" y="1134745"/>
                  </a:lnTo>
                  <a:lnTo>
                    <a:pt x="717295" y="1109472"/>
                  </a:lnTo>
                  <a:lnTo>
                    <a:pt x="692022" y="1103503"/>
                  </a:lnTo>
                  <a:close/>
                </a:path>
                <a:path w="3502025" h="1214754">
                  <a:moveTo>
                    <a:pt x="641857" y="1091311"/>
                  </a:moveTo>
                  <a:lnTo>
                    <a:pt x="635634" y="1116457"/>
                  </a:lnTo>
                  <a:lnTo>
                    <a:pt x="660780" y="1122680"/>
                  </a:lnTo>
                  <a:lnTo>
                    <a:pt x="667003" y="1097534"/>
                  </a:lnTo>
                  <a:lnTo>
                    <a:pt x="641857" y="1091311"/>
                  </a:lnTo>
                  <a:close/>
                </a:path>
                <a:path w="3502025" h="1214754">
                  <a:moveTo>
                    <a:pt x="592201" y="1078103"/>
                  </a:moveTo>
                  <a:lnTo>
                    <a:pt x="585215" y="1102995"/>
                  </a:lnTo>
                  <a:lnTo>
                    <a:pt x="586231" y="1103376"/>
                  </a:lnTo>
                  <a:lnTo>
                    <a:pt x="610362" y="1109726"/>
                  </a:lnTo>
                  <a:lnTo>
                    <a:pt x="617092" y="1084707"/>
                  </a:lnTo>
                  <a:lnTo>
                    <a:pt x="592963" y="1078357"/>
                  </a:lnTo>
                  <a:lnTo>
                    <a:pt x="592201" y="1078103"/>
                  </a:lnTo>
                  <a:close/>
                </a:path>
                <a:path w="3502025" h="1214754">
                  <a:moveTo>
                    <a:pt x="542543" y="1064006"/>
                  </a:moveTo>
                  <a:lnTo>
                    <a:pt x="535177" y="1088771"/>
                  </a:lnTo>
                  <a:lnTo>
                    <a:pt x="560196" y="1096010"/>
                  </a:lnTo>
                  <a:lnTo>
                    <a:pt x="567308" y="1071118"/>
                  </a:lnTo>
                  <a:lnTo>
                    <a:pt x="542543" y="1064006"/>
                  </a:lnTo>
                  <a:close/>
                </a:path>
                <a:path w="3502025" h="1214754">
                  <a:moveTo>
                    <a:pt x="493267" y="1048893"/>
                  </a:moveTo>
                  <a:lnTo>
                    <a:pt x="485393" y="1073658"/>
                  </a:lnTo>
                  <a:lnTo>
                    <a:pt x="510286" y="1081405"/>
                  </a:lnTo>
                  <a:lnTo>
                    <a:pt x="517778" y="1056513"/>
                  </a:lnTo>
                  <a:lnTo>
                    <a:pt x="507491" y="1053465"/>
                  </a:lnTo>
                  <a:lnTo>
                    <a:pt x="493267" y="1048893"/>
                  </a:lnTo>
                  <a:close/>
                </a:path>
                <a:path w="3502025" h="1214754">
                  <a:moveTo>
                    <a:pt x="444118" y="1032891"/>
                  </a:moveTo>
                  <a:lnTo>
                    <a:pt x="435863" y="1057529"/>
                  </a:lnTo>
                  <a:lnTo>
                    <a:pt x="457707" y="1064768"/>
                  </a:lnTo>
                  <a:lnTo>
                    <a:pt x="460628" y="1065784"/>
                  </a:lnTo>
                  <a:lnTo>
                    <a:pt x="468502" y="1041019"/>
                  </a:lnTo>
                  <a:lnTo>
                    <a:pt x="465454" y="1040130"/>
                  </a:lnTo>
                  <a:lnTo>
                    <a:pt x="444118" y="1032891"/>
                  </a:lnTo>
                  <a:close/>
                </a:path>
                <a:path w="3502025" h="1214754">
                  <a:moveTo>
                    <a:pt x="395350" y="1016000"/>
                  </a:moveTo>
                  <a:lnTo>
                    <a:pt x="386714" y="1040511"/>
                  </a:lnTo>
                  <a:lnTo>
                    <a:pt x="411225" y="1049147"/>
                  </a:lnTo>
                  <a:lnTo>
                    <a:pt x="419862" y="1024636"/>
                  </a:lnTo>
                  <a:lnTo>
                    <a:pt x="395350" y="1016000"/>
                  </a:lnTo>
                  <a:close/>
                </a:path>
                <a:path w="3502025" h="1214754">
                  <a:moveTo>
                    <a:pt x="347090" y="998093"/>
                  </a:moveTo>
                  <a:lnTo>
                    <a:pt x="337946" y="1022350"/>
                  </a:lnTo>
                  <a:lnTo>
                    <a:pt x="362203" y="1031494"/>
                  </a:lnTo>
                  <a:lnTo>
                    <a:pt x="371347" y="1007237"/>
                  </a:lnTo>
                  <a:lnTo>
                    <a:pt x="347090" y="998093"/>
                  </a:lnTo>
                  <a:close/>
                </a:path>
                <a:path w="3502025" h="1214754">
                  <a:moveTo>
                    <a:pt x="299212" y="979424"/>
                  </a:moveTo>
                  <a:lnTo>
                    <a:pt x="289305" y="1003300"/>
                  </a:lnTo>
                  <a:lnTo>
                    <a:pt x="293369" y="1004951"/>
                  </a:lnTo>
                  <a:lnTo>
                    <a:pt x="313563" y="1012952"/>
                  </a:lnTo>
                  <a:lnTo>
                    <a:pt x="323088" y="988822"/>
                  </a:lnTo>
                  <a:lnTo>
                    <a:pt x="299212" y="979424"/>
                  </a:lnTo>
                  <a:close/>
                </a:path>
                <a:path w="3502025" h="1214754">
                  <a:moveTo>
                    <a:pt x="251587" y="959358"/>
                  </a:moveTo>
                  <a:lnTo>
                    <a:pt x="241300" y="983107"/>
                  </a:lnTo>
                  <a:lnTo>
                    <a:pt x="265302" y="993394"/>
                  </a:lnTo>
                  <a:lnTo>
                    <a:pt x="275336" y="969391"/>
                  </a:lnTo>
                  <a:lnTo>
                    <a:pt x="263525" y="964565"/>
                  </a:lnTo>
                  <a:lnTo>
                    <a:pt x="251587" y="959358"/>
                  </a:lnTo>
                  <a:close/>
                </a:path>
                <a:path w="3502025" h="1214754">
                  <a:moveTo>
                    <a:pt x="204469" y="938403"/>
                  </a:moveTo>
                  <a:lnTo>
                    <a:pt x="193675" y="962025"/>
                  </a:lnTo>
                  <a:lnTo>
                    <a:pt x="214629" y="971550"/>
                  </a:lnTo>
                  <a:lnTo>
                    <a:pt x="217550" y="972820"/>
                  </a:lnTo>
                  <a:lnTo>
                    <a:pt x="227837" y="949071"/>
                  </a:lnTo>
                  <a:lnTo>
                    <a:pt x="224916" y="947801"/>
                  </a:lnTo>
                  <a:lnTo>
                    <a:pt x="204469" y="938403"/>
                  </a:lnTo>
                  <a:close/>
                </a:path>
                <a:path w="3502025" h="1214754">
                  <a:moveTo>
                    <a:pt x="157861" y="916432"/>
                  </a:moveTo>
                  <a:lnTo>
                    <a:pt x="146684" y="939800"/>
                  </a:lnTo>
                  <a:lnTo>
                    <a:pt x="170052" y="950976"/>
                  </a:lnTo>
                  <a:lnTo>
                    <a:pt x="181228" y="927608"/>
                  </a:lnTo>
                  <a:lnTo>
                    <a:pt x="157861" y="916432"/>
                  </a:lnTo>
                  <a:close/>
                </a:path>
                <a:path w="3502025" h="1214754">
                  <a:moveTo>
                    <a:pt x="111887" y="893699"/>
                  </a:moveTo>
                  <a:lnTo>
                    <a:pt x="99821" y="916559"/>
                  </a:lnTo>
                  <a:lnTo>
                    <a:pt x="100964" y="917194"/>
                  </a:lnTo>
                  <a:lnTo>
                    <a:pt x="123189" y="928243"/>
                  </a:lnTo>
                  <a:lnTo>
                    <a:pt x="134746" y="905129"/>
                  </a:lnTo>
                  <a:lnTo>
                    <a:pt x="112521" y="893953"/>
                  </a:lnTo>
                  <a:lnTo>
                    <a:pt x="111887" y="893699"/>
                  </a:lnTo>
                  <a:close/>
                </a:path>
                <a:path w="3502025" h="1214754">
                  <a:moveTo>
                    <a:pt x="0" y="846455"/>
                  </a:moveTo>
                  <a:lnTo>
                    <a:pt x="48513" y="918591"/>
                  </a:lnTo>
                  <a:lnTo>
                    <a:pt x="61272" y="895998"/>
                  </a:lnTo>
                  <a:lnTo>
                    <a:pt x="53847" y="891794"/>
                  </a:lnTo>
                  <a:lnTo>
                    <a:pt x="66547" y="869315"/>
                  </a:lnTo>
                  <a:lnTo>
                    <a:pt x="76341" y="869315"/>
                  </a:lnTo>
                  <a:lnTo>
                    <a:pt x="86740" y="850900"/>
                  </a:lnTo>
                  <a:lnTo>
                    <a:pt x="0" y="846455"/>
                  </a:lnTo>
                  <a:close/>
                </a:path>
                <a:path w="3502025" h="1214754">
                  <a:moveTo>
                    <a:pt x="73998" y="873464"/>
                  </a:moveTo>
                  <a:lnTo>
                    <a:pt x="61272" y="895998"/>
                  </a:lnTo>
                  <a:lnTo>
                    <a:pt x="64388" y="897763"/>
                  </a:lnTo>
                  <a:lnTo>
                    <a:pt x="76834" y="904367"/>
                  </a:lnTo>
                  <a:lnTo>
                    <a:pt x="89026" y="881507"/>
                  </a:lnTo>
                  <a:lnTo>
                    <a:pt x="76580" y="874903"/>
                  </a:lnTo>
                  <a:lnTo>
                    <a:pt x="73998" y="873464"/>
                  </a:lnTo>
                  <a:close/>
                </a:path>
                <a:path w="3502025" h="1214754">
                  <a:moveTo>
                    <a:pt x="66547" y="869315"/>
                  </a:moveTo>
                  <a:lnTo>
                    <a:pt x="53847" y="891794"/>
                  </a:lnTo>
                  <a:lnTo>
                    <a:pt x="61272" y="895998"/>
                  </a:lnTo>
                  <a:lnTo>
                    <a:pt x="73998" y="873464"/>
                  </a:lnTo>
                  <a:lnTo>
                    <a:pt x="66547" y="869315"/>
                  </a:lnTo>
                  <a:close/>
                </a:path>
                <a:path w="3502025" h="1214754">
                  <a:moveTo>
                    <a:pt x="76341" y="869315"/>
                  </a:moveTo>
                  <a:lnTo>
                    <a:pt x="66547" y="869315"/>
                  </a:lnTo>
                  <a:lnTo>
                    <a:pt x="73998" y="873464"/>
                  </a:lnTo>
                  <a:lnTo>
                    <a:pt x="76341" y="86931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Slide Number Placeholder 1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934" y="4685029"/>
            <a:ext cx="2205990" cy="609600"/>
            <a:chOff x="922934" y="4685029"/>
            <a:chExt cx="2205990" cy="6096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30400" y="4685029"/>
              <a:ext cx="1260157" cy="304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934" y="4989829"/>
              <a:ext cx="2205990" cy="3048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4348" y="549859"/>
            <a:ext cx="678726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79825" y="4685029"/>
            <a:ext cx="2202180" cy="609600"/>
            <a:chOff x="3679825" y="4685029"/>
            <a:chExt cx="2202180" cy="609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9197" y="4685029"/>
              <a:ext cx="165595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9825" y="4989829"/>
              <a:ext cx="2202179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836029" y="4685029"/>
            <a:ext cx="1429385" cy="609600"/>
            <a:chOff x="6836029" y="4685029"/>
            <a:chExt cx="1429385" cy="6096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229" y="4685029"/>
              <a:ext cx="13427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6029" y="4989829"/>
              <a:ext cx="1429130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18625" y="4685029"/>
            <a:ext cx="1972182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21425" y="1871858"/>
            <a:ext cx="2195660" cy="25721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05258" y="1873469"/>
            <a:ext cx="2378174" cy="25686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99701" y="1871772"/>
            <a:ext cx="2275144" cy="257230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2343" y="1872738"/>
            <a:ext cx="2394974" cy="257023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614" y="549859"/>
            <a:ext cx="658749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28" y="2538843"/>
            <a:ext cx="1867168" cy="20028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13647" y="1764724"/>
            <a:ext cx="541020" cy="1114425"/>
            <a:chOff x="8613647" y="1764724"/>
            <a:chExt cx="541020" cy="1114425"/>
          </a:xfrm>
        </p:grpSpPr>
        <p:sp>
          <p:nvSpPr>
            <p:cNvPr id="5" name="object 5"/>
            <p:cNvSpPr/>
            <p:nvPr/>
          </p:nvSpPr>
          <p:spPr>
            <a:xfrm>
              <a:off x="8626601" y="203834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26602" y="197281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9371"/>
                  </a:lnTo>
                  <a:lnTo>
                    <a:pt x="16827" y="814666"/>
                  </a:lnTo>
                  <a:lnTo>
                    <a:pt x="62712" y="818984"/>
                  </a:lnTo>
                  <a:lnTo>
                    <a:pt x="130771" y="821893"/>
                  </a:lnTo>
                  <a:lnTo>
                    <a:pt x="214122" y="822960"/>
                  </a:lnTo>
                  <a:lnTo>
                    <a:pt x="297459" y="821893"/>
                  </a:lnTo>
                  <a:lnTo>
                    <a:pt x="365518" y="818984"/>
                  </a:lnTo>
                  <a:lnTo>
                    <a:pt x="411403" y="814666"/>
                  </a:lnTo>
                  <a:lnTo>
                    <a:pt x="428244" y="809371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26601" y="197281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8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9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9"/>
                  </a:lnTo>
                  <a:close/>
                </a:path>
                <a:path w="428625" h="822960">
                  <a:moveTo>
                    <a:pt x="428244" y="13589"/>
                  </a:moveTo>
                  <a:lnTo>
                    <a:pt x="428244" y="809371"/>
                  </a:lnTo>
                  <a:lnTo>
                    <a:pt x="411414" y="814655"/>
                  </a:lnTo>
                  <a:lnTo>
                    <a:pt x="365521" y="818975"/>
                  </a:lnTo>
                  <a:lnTo>
                    <a:pt x="297459" y="821890"/>
                  </a:lnTo>
                  <a:lnTo>
                    <a:pt x="214122" y="822960"/>
                  </a:lnTo>
                  <a:lnTo>
                    <a:pt x="130784" y="821890"/>
                  </a:lnTo>
                  <a:lnTo>
                    <a:pt x="62722" y="818975"/>
                  </a:lnTo>
                  <a:lnTo>
                    <a:pt x="16829" y="814655"/>
                  </a:lnTo>
                  <a:lnTo>
                    <a:pt x="0" y="809371"/>
                  </a:lnTo>
                  <a:lnTo>
                    <a:pt x="0" y="1358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26602" y="269062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26601" y="269062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29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81212" y="1771078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151" y="4013"/>
                  </a:lnTo>
                  <a:lnTo>
                    <a:pt x="40005" y="2908"/>
                  </a:lnTo>
                  <a:lnTo>
                    <a:pt x="40005" y="18161"/>
                  </a:lnTo>
                  <a:lnTo>
                    <a:pt x="33401" y="22225"/>
                  </a:lnTo>
                  <a:lnTo>
                    <a:pt x="40005" y="18161"/>
                  </a:lnTo>
                  <a:lnTo>
                    <a:pt x="40005" y="2908"/>
                  </a:lnTo>
                  <a:lnTo>
                    <a:pt x="36588" y="1143"/>
                  </a:lnTo>
                  <a:lnTo>
                    <a:pt x="28943" y="0"/>
                  </a:lnTo>
                  <a:lnTo>
                    <a:pt x="20066" y="825"/>
                  </a:lnTo>
                  <a:lnTo>
                    <a:pt x="11493" y="3505"/>
                  </a:lnTo>
                  <a:lnTo>
                    <a:pt x="8343" y="5422"/>
                  </a:lnTo>
                  <a:lnTo>
                    <a:pt x="8343" y="24574"/>
                  </a:lnTo>
                  <a:lnTo>
                    <a:pt x="2743" y="21717"/>
                  </a:lnTo>
                  <a:lnTo>
                    <a:pt x="8343" y="24574"/>
                  </a:lnTo>
                  <a:lnTo>
                    <a:pt x="8343" y="5422"/>
                  </a:lnTo>
                  <a:lnTo>
                    <a:pt x="4876" y="7518"/>
                  </a:lnTo>
                  <a:lnTo>
                    <a:pt x="838" y="12319"/>
                  </a:lnTo>
                  <a:lnTo>
                    <a:pt x="0" y="17335"/>
                  </a:lnTo>
                  <a:lnTo>
                    <a:pt x="63754" y="332295"/>
                  </a:lnTo>
                  <a:lnTo>
                    <a:pt x="66497" y="336613"/>
                  </a:lnTo>
                  <a:lnTo>
                    <a:pt x="72097" y="339471"/>
                  </a:lnTo>
                  <a:lnTo>
                    <a:pt x="79756" y="340626"/>
                  </a:lnTo>
                  <a:lnTo>
                    <a:pt x="88646" y="339788"/>
                  </a:lnTo>
                  <a:lnTo>
                    <a:pt x="97155" y="337070"/>
                  </a:lnTo>
                  <a:lnTo>
                    <a:pt x="103759" y="333057"/>
                  </a:lnTo>
                  <a:lnTo>
                    <a:pt x="107784" y="328295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81211" y="177107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339"/>
                  </a:moveTo>
                  <a:lnTo>
                    <a:pt x="2746" y="21709"/>
                  </a:lnTo>
                  <a:lnTo>
                    <a:pt x="8350" y="24578"/>
                  </a:lnTo>
                  <a:lnTo>
                    <a:pt x="16001" y="25733"/>
                  </a:lnTo>
                  <a:lnTo>
                    <a:pt x="24892" y="24959"/>
                  </a:lnTo>
                  <a:lnTo>
                    <a:pt x="33401" y="22217"/>
                  </a:lnTo>
                  <a:lnTo>
                    <a:pt x="40005" y="18164"/>
                  </a:lnTo>
                  <a:lnTo>
                    <a:pt x="44037" y="13350"/>
                  </a:lnTo>
                  <a:lnTo>
                    <a:pt x="44831" y="8322"/>
                  </a:lnTo>
                  <a:lnTo>
                    <a:pt x="42158" y="4008"/>
                  </a:lnTo>
                  <a:lnTo>
                    <a:pt x="36591" y="1146"/>
                  </a:lnTo>
                  <a:lnTo>
                    <a:pt x="28954" y="0"/>
                  </a:lnTo>
                  <a:lnTo>
                    <a:pt x="20066" y="829"/>
                  </a:lnTo>
                  <a:lnTo>
                    <a:pt x="11501" y="3498"/>
                  </a:lnTo>
                  <a:lnTo>
                    <a:pt x="4889" y="7512"/>
                  </a:lnTo>
                  <a:lnTo>
                    <a:pt x="849" y="12313"/>
                  </a:lnTo>
                  <a:lnTo>
                    <a:pt x="0" y="17339"/>
                  </a:lnTo>
                  <a:close/>
                </a:path>
                <a:path w="108584" h="340994">
                  <a:moveTo>
                    <a:pt x="0" y="17339"/>
                  </a:moveTo>
                  <a:lnTo>
                    <a:pt x="63754" y="332299"/>
                  </a:lnTo>
                  <a:lnTo>
                    <a:pt x="66500" y="336613"/>
                  </a:lnTo>
                  <a:lnTo>
                    <a:pt x="72104" y="339474"/>
                  </a:lnTo>
                  <a:lnTo>
                    <a:pt x="79756" y="340621"/>
                  </a:lnTo>
                  <a:lnTo>
                    <a:pt x="88646" y="339792"/>
                  </a:lnTo>
                  <a:lnTo>
                    <a:pt x="97155" y="337069"/>
                  </a:lnTo>
                  <a:lnTo>
                    <a:pt x="103759" y="333061"/>
                  </a:lnTo>
                  <a:lnTo>
                    <a:pt x="107791" y="328291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4983" y="2642615"/>
              <a:ext cx="406908" cy="1325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4983" y="2099182"/>
              <a:ext cx="406908" cy="607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4983" y="2086355"/>
              <a:ext cx="406908" cy="257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17914" y="1999360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39"/>
                  </a:moveTo>
                  <a:lnTo>
                    <a:pt x="51863" y="3089"/>
                  </a:lnTo>
                  <a:lnTo>
                    <a:pt x="34035" y="2841"/>
                  </a:lnTo>
                  <a:lnTo>
                    <a:pt x="16684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626601" y="197281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4"/>
                  </a:lnTo>
                </a:path>
                <a:path w="426720" h="813435">
                  <a:moveTo>
                    <a:pt x="426720" y="7620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2483" y="1879599"/>
              <a:ext cx="201675" cy="2006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636252" y="2770745"/>
            <a:ext cx="541020" cy="1114425"/>
            <a:chOff x="9636252" y="2770745"/>
            <a:chExt cx="541020" cy="1114425"/>
          </a:xfrm>
        </p:grpSpPr>
        <p:sp>
          <p:nvSpPr>
            <p:cNvPr id="19" name="object 19"/>
            <p:cNvSpPr/>
            <p:nvPr/>
          </p:nvSpPr>
          <p:spPr>
            <a:xfrm>
              <a:off x="9649206" y="304418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49206" y="297865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9371"/>
                  </a:lnTo>
                  <a:lnTo>
                    <a:pt x="16827" y="814666"/>
                  </a:lnTo>
                  <a:lnTo>
                    <a:pt x="62712" y="818984"/>
                  </a:lnTo>
                  <a:lnTo>
                    <a:pt x="130771" y="821893"/>
                  </a:lnTo>
                  <a:lnTo>
                    <a:pt x="214122" y="822960"/>
                  </a:lnTo>
                  <a:lnTo>
                    <a:pt x="297459" y="821893"/>
                  </a:lnTo>
                  <a:lnTo>
                    <a:pt x="365518" y="818984"/>
                  </a:lnTo>
                  <a:lnTo>
                    <a:pt x="411403" y="814666"/>
                  </a:lnTo>
                  <a:lnTo>
                    <a:pt x="428244" y="809371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49206" y="297865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2960">
                  <a:moveTo>
                    <a:pt x="428244" y="13588"/>
                  </a:moveTo>
                  <a:lnTo>
                    <a:pt x="428244" y="809370"/>
                  </a:lnTo>
                  <a:lnTo>
                    <a:pt x="411414" y="814655"/>
                  </a:lnTo>
                  <a:lnTo>
                    <a:pt x="365521" y="818975"/>
                  </a:lnTo>
                  <a:lnTo>
                    <a:pt x="297459" y="821890"/>
                  </a:lnTo>
                  <a:lnTo>
                    <a:pt x="214122" y="822959"/>
                  </a:lnTo>
                  <a:lnTo>
                    <a:pt x="130784" y="821890"/>
                  </a:lnTo>
                  <a:lnTo>
                    <a:pt x="62722" y="818975"/>
                  </a:lnTo>
                  <a:lnTo>
                    <a:pt x="16829" y="814655"/>
                  </a:lnTo>
                  <a:lnTo>
                    <a:pt x="0" y="809370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49206" y="369646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49206" y="369646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704578" y="2777096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27"/>
                  </a:moveTo>
                  <a:lnTo>
                    <a:pt x="44704" y="8267"/>
                  </a:lnTo>
                  <a:lnTo>
                    <a:pt x="42024" y="3975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774"/>
                  </a:lnTo>
                  <a:lnTo>
                    <a:pt x="11366" y="3505"/>
                  </a:lnTo>
                  <a:lnTo>
                    <a:pt x="4775" y="7531"/>
                  </a:lnTo>
                  <a:lnTo>
                    <a:pt x="774" y="12331"/>
                  </a:lnTo>
                  <a:lnTo>
                    <a:pt x="0" y="17411"/>
                  </a:lnTo>
                  <a:lnTo>
                    <a:pt x="63754" y="332244"/>
                  </a:lnTo>
                  <a:lnTo>
                    <a:pt x="66421" y="336626"/>
                  </a:lnTo>
                  <a:lnTo>
                    <a:pt x="71983" y="339483"/>
                  </a:lnTo>
                  <a:lnTo>
                    <a:pt x="79629" y="340639"/>
                  </a:lnTo>
                  <a:lnTo>
                    <a:pt x="88519" y="339864"/>
                  </a:lnTo>
                  <a:lnTo>
                    <a:pt x="97078" y="337134"/>
                  </a:lnTo>
                  <a:lnTo>
                    <a:pt x="103670" y="333070"/>
                  </a:lnTo>
                  <a:lnTo>
                    <a:pt x="107670" y="328256"/>
                  </a:lnTo>
                  <a:lnTo>
                    <a:pt x="108458" y="323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704578" y="2777095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12"/>
                  </a:moveTo>
                  <a:lnTo>
                    <a:pt x="2672" y="21726"/>
                  </a:lnTo>
                  <a:lnTo>
                    <a:pt x="8239" y="24588"/>
                  </a:lnTo>
                  <a:lnTo>
                    <a:pt x="15876" y="25735"/>
                  </a:lnTo>
                  <a:lnTo>
                    <a:pt x="24765" y="24905"/>
                  </a:lnTo>
                  <a:lnTo>
                    <a:pt x="33327" y="22181"/>
                  </a:lnTo>
                  <a:lnTo>
                    <a:pt x="39925" y="18159"/>
                  </a:lnTo>
                  <a:lnTo>
                    <a:pt x="43928" y="13350"/>
                  </a:lnTo>
                  <a:lnTo>
                    <a:pt x="44703" y="8268"/>
                  </a:lnTo>
                  <a:lnTo>
                    <a:pt x="42031" y="3972"/>
                  </a:lnTo>
                  <a:lnTo>
                    <a:pt x="36464" y="1141"/>
                  </a:lnTo>
                  <a:lnTo>
                    <a:pt x="28827" y="0"/>
                  </a:lnTo>
                  <a:lnTo>
                    <a:pt x="19939" y="775"/>
                  </a:lnTo>
                  <a:lnTo>
                    <a:pt x="11376" y="3500"/>
                  </a:lnTo>
                  <a:lnTo>
                    <a:pt x="4778" y="7522"/>
                  </a:lnTo>
                  <a:lnTo>
                    <a:pt x="775" y="12330"/>
                  </a:lnTo>
                  <a:lnTo>
                    <a:pt x="0" y="17412"/>
                  </a:lnTo>
                  <a:close/>
                </a:path>
                <a:path w="108584" h="340994">
                  <a:moveTo>
                    <a:pt x="0" y="17412"/>
                  </a:moveTo>
                  <a:lnTo>
                    <a:pt x="63753" y="332245"/>
                  </a:lnTo>
                  <a:lnTo>
                    <a:pt x="66426" y="336615"/>
                  </a:lnTo>
                  <a:lnTo>
                    <a:pt x="71993" y="339484"/>
                  </a:lnTo>
                  <a:lnTo>
                    <a:pt x="79630" y="340639"/>
                  </a:lnTo>
                  <a:lnTo>
                    <a:pt x="88519" y="339865"/>
                  </a:lnTo>
                  <a:lnTo>
                    <a:pt x="97081" y="337123"/>
                  </a:lnTo>
                  <a:lnTo>
                    <a:pt x="103679" y="333071"/>
                  </a:lnTo>
                  <a:lnTo>
                    <a:pt x="107682" y="328257"/>
                  </a:lnTo>
                  <a:lnTo>
                    <a:pt x="108457" y="323228"/>
                  </a:lnTo>
                  <a:lnTo>
                    <a:pt x="44703" y="826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7588" y="3648455"/>
              <a:ext cx="408431" cy="1325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7588" y="3105149"/>
              <a:ext cx="408431" cy="6073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7588" y="3092195"/>
              <a:ext cx="408431" cy="2590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741154" y="300532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7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649206" y="2978657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6612" y="2885439"/>
              <a:ext cx="200151" cy="2006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400" y="4013894"/>
            <a:ext cx="541020" cy="1114425"/>
            <a:chOff x="8915400" y="4013894"/>
            <a:chExt cx="541020" cy="1114425"/>
          </a:xfrm>
        </p:grpSpPr>
        <p:sp>
          <p:nvSpPr>
            <p:cNvPr id="33" name="object 33"/>
            <p:cNvSpPr/>
            <p:nvPr/>
          </p:nvSpPr>
          <p:spPr>
            <a:xfrm>
              <a:off x="8928353" y="4287774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928354" y="4222241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28353" y="4222241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928354" y="4940045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928353" y="4940046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29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59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83726" y="4020248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78"/>
                  </a:moveTo>
                  <a:lnTo>
                    <a:pt x="44831" y="8318"/>
                  </a:lnTo>
                  <a:lnTo>
                    <a:pt x="42151" y="4013"/>
                  </a:lnTo>
                  <a:lnTo>
                    <a:pt x="36588" y="1143"/>
                  </a:lnTo>
                  <a:lnTo>
                    <a:pt x="28943" y="0"/>
                  </a:lnTo>
                  <a:lnTo>
                    <a:pt x="20066" y="825"/>
                  </a:lnTo>
                  <a:lnTo>
                    <a:pt x="11493" y="3556"/>
                  </a:lnTo>
                  <a:lnTo>
                    <a:pt x="4889" y="7581"/>
                  </a:lnTo>
                  <a:lnTo>
                    <a:pt x="838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97" y="336677"/>
                  </a:lnTo>
                  <a:lnTo>
                    <a:pt x="72097" y="339534"/>
                  </a:lnTo>
                  <a:lnTo>
                    <a:pt x="79756" y="340690"/>
                  </a:lnTo>
                  <a:lnTo>
                    <a:pt x="88646" y="339915"/>
                  </a:lnTo>
                  <a:lnTo>
                    <a:pt x="97155" y="337185"/>
                  </a:lnTo>
                  <a:lnTo>
                    <a:pt x="103759" y="333121"/>
                  </a:lnTo>
                  <a:lnTo>
                    <a:pt x="10778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983726" y="402024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746" y="21780"/>
                  </a:lnTo>
                  <a:lnTo>
                    <a:pt x="8350" y="24641"/>
                  </a:lnTo>
                  <a:lnTo>
                    <a:pt x="16001" y="25788"/>
                  </a:lnTo>
                  <a:lnTo>
                    <a:pt x="24892" y="24959"/>
                  </a:lnTo>
                  <a:lnTo>
                    <a:pt x="33400" y="22234"/>
                  </a:lnTo>
                  <a:lnTo>
                    <a:pt x="40004" y="18212"/>
                  </a:lnTo>
                  <a:lnTo>
                    <a:pt x="44037" y="13404"/>
                  </a:lnTo>
                  <a:lnTo>
                    <a:pt x="44830" y="8322"/>
                  </a:lnTo>
                  <a:lnTo>
                    <a:pt x="42158" y="4008"/>
                  </a:lnTo>
                  <a:lnTo>
                    <a:pt x="36591" y="1146"/>
                  </a:lnTo>
                  <a:lnTo>
                    <a:pt x="28954" y="0"/>
                  </a:lnTo>
                  <a:lnTo>
                    <a:pt x="20066" y="829"/>
                  </a:lnTo>
                  <a:lnTo>
                    <a:pt x="11501" y="3554"/>
                  </a:lnTo>
                  <a:lnTo>
                    <a:pt x="4889" y="7576"/>
                  </a:lnTo>
                  <a:lnTo>
                    <a:pt x="849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3" y="332299"/>
                  </a:lnTo>
                  <a:lnTo>
                    <a:pt x="66500" y="336669"/>
                  </a:lnTo>
                  <a:lnTo>
                    <a:pt x="72104" y="339538"/>
                  </a:lnTo>
                  <a:lnTo>
                    <a:pt x="79755" y="340693"/>
                  </a:lnTo>
                  <a:lnTo>
                    <a:pt x="88646" y="339919"/>
                  </a:lnTo>
                  <a:lnTo>
                    <a:pt x="97154" y="337177"/>
                  </a:lnTo>
                  <a:lnTo>
                    <a:pt x="103758" y="333124"/>
                  </a:lnTo>
                  <a:lnTo>
                    <a:pt x="107791" y="328310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6735" y="4891658"/>
              <a:ext cx="408432" cy="1314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6735" y="4348734"/>
              <a:ext cx="408432" cy="60731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36735" y="4335779"/>
              <a:ext cx="408432" cy="2590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020429" y="4248531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7"/>
                  </a:moveTo>
                  <a:lnTo>
                    <a:pt x="51863" y="3143"/>
                  </a:lnTo>
                  <a:lnTo>
                    <a:pt x="34036" y="2857"/>
                  </a:lnTo>
                  <a:lnTo>
                    <a:pt x="16684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928353" y="4222241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55759" y="4129023"/>
              <a:ext cx="200151" cy="200660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405871" y="3450449"/>
            <a:ext cx="542290" cy="1114425"/>
            <a:chOff x="10405871" y="3450449"/>
            <a:chExt cx="542290" cy="1114425"/>
          </a:xfrm>
        </p:grpSpPr>
        <p:sp>
          <p:nvSpPr>
            <p:cNvPr id="47" name="object 47"/>
            <p:cNvSpPr/>
            <p:nvPr/>
          </p:nvSpPr>
          <p:spPr>
            <a:xfrm>
              <a:off x="10418825" y="3723893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8" y="68960"/>
                  </a:moveTo>
                  <a:lnTo>
                    <a:pt x="388290" y="109594"/>
                  </a:lnTo>
                  <a:lnTo>
                    <a:pt x="341766" y="124501"/>
                  </a:lnTo>
                  <a:lnTo>
                    <a:pt x="282781" y="134281"/>
                  </a:lnTo>
                  <a:lnTo>
                    <a:pt x="214883" y="137794"/>
                  </a:lnTo>
                  <a:lnTo>
                    <a:pt x="146986" y="134281"/>
                  </a:lnTo>
                  <a:lnTo>
                    <a:pt x="88001" y="124501"/>
                  </a:lnTo>
                  <a:lnTo>
                    <a:pt x="41477" y="109594"/>
                  </a:lnTo>
                  <a:lnTo>
                    <a:pt x="10960" y="90701"/>
                  </a:lnTo>
                  <a:lnTo>
                    <a:pt x="0" y="68960"/>
                  </a:lnTo>
                  <a:lnTo>
                    <a:pt x="10960" y="47158"/>
                  </a:lnTo>
                  <a:lnTo>
                    <a:pt x="41477" y="28227"/>
                  </a:lnTo>
                  <a:lnTo>
                    <a:pt x="88001" y="13301"/>
                  </a:lnTo>
                  <a:lnTo>
                    <a:pt x="146986" y="3514"/>
                  </a:lnTo>
                  <a:lnTo>
                    <a:pt x="214883" y="0"/>
                  </a:lnTo>
                  <a:lnTo>
                    <a:pt x="282781" y="3514"/>
                  </a:lnTo>
                  <a:lnTo>
                    <a:pt x="341766" y="13301"/>
                  </a:lnTo>
                  <a:lnTo>
                    <a:pt x="388290" y="28227"/>
                  </a:lnTo>
                  <a:lnTo>
                    <a:pt x="418807" y="47158"/>
                  </a:lnTo>
                  <a:lnTo>
                    <a:pt x="429768" y="68960"/>
                  </a:lnTo>
                  <a:close/>
                </a:path>
                <a:path w="429895" h="821689">
                  <a:moveTo>
                    <a:pt x="429768" y="68960"/>
                  </a:moveTo>
                  <a:lnTo>
                    <a:pt x="429768" y="752474"/>
                  </a:lnTo>
                  <a:lnTo>
                    <a:pt x="418807" y="774277"/>
                  </a:lnTo>
                  <a:lnTo>
                    <a:pt x="388290" y="793208"/>
                  </a:lnTo>
                  <a:lnTo>
                    <a:pt x="341766" y="808134"/>
                  </a:lnTo>
                  <a:lnTo>
                    <a:pt x="282781" y="817921"/>
                  </a:lnTo>
                  <a:lnTo>
                    <a:pt x="214883" y="821435"/>
                  </a:lnTo>
                  <a:lnTo>
                    <a:pt x="146986" y="817921"/>
                  </a:lnTo>
                  <a:lnTo>
                    <a:pt x="88001" y="808134"/>
                  </a:lnTo>
                  <a:lnTo>
                    <a:pt x="41477" y="793208"/>
                  </a:lnTo>
                  <a:lnTo>
                    <a:pt x="10960" y="774277"/>
                  </a:lnTo>
                  <a:lnTo>
                    <a:pt x="0" y="752474"/>
                  </a:lnTo>
                  <a:lnTo>
                    <a:pt x="0" y="6896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418826" y="3658361"/>
              <a:ext cx="429895" cy="822960"/>
            </a:xfrm>
            <a:custGeom>
              <a:avLst/>
              <a:gdLst/>
              <a:ahLst/>
              <a:cxnLst/>
              <a:rect l="l" t="t" r="r" b="b"/>
              <a:pathLst>
                <a:path w="429895" h="822960">
                  <a:moveTo>
                    <a:pt x="429768" y="13589"/>
                  </a:moveTo>
                  <a:lnTo>
                    <a:pt x="412864" y="8305"/>
                  </a:lnTo>
                  <a:lnTo>
                    <a:pt x="366801" y="3987"/>
                  </a:lnTo>
                  <a:lnTo>
                    <a:pt x="298500" y="1079"/>
                  </a:lnTo>
                  <a:lnTo>
                    <a:pt x="214884" y="0"/>
                  </a:lnTo>
                  <a:lnTo>
                    <a:pt x="131254" y="1079"/>
                  </a:lnTo>
                  <a:lnTo>
                    <a:pt x="62953" y="3987"/>
                  </a:lnTo>
                  <a:lnTo>
                    <a:pt x="16891" y="8305"/>
                  </a:lnTo>
                  <a:lnTo>
                    <a:pt x="0" y="13589"/>
                  </a:lnTo>
                  <a:lnTo>
                    <a:pt x="0" y="809371"/>
                  </a:lnTo>
                  <a:lnTo>
                    <a:pt x="16891" y="814666"/>
                  </a:lnTo>
                  <a:lnTo>
                    <a:pt x="62953" y="818984"/>
                  </a:lnTo>
                  <a:lnTo>
                    <a:pt x="131254" y="821893"/>
                  </a:lnTo>
                  <a:lnTo>
                    <a:pt x="214884" y="822960"/>
                  </a:lnTo>
                  <a:lnTo>
                    <a:pt x="298500" y="821893"/>
                  </a:lnTo>
                  <a:lnTo>
                    <a:pt x="366801" y="818984"/>
                  </a:lnTo>
                  <a:lnTo>
                    <a:pt x="412864" y="814666"/>
                  </a:lnTo>
                  <a:lnTo>
                    <a:pt x="429768" y="809371"/>
                  </a:lnTo>
                  <a:lnTo>
                    <a:pt x="429768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418825" y="3658361"/>
              <a:ext cx="429895" cy="822960"/>
            </a:xfrm>
            <a:custGeom>
              <a:avLst/>
              <a:gdLst/>
              <a:ahLst/>
              <a:cxnLst/>
              <a:rect l="l" t="t" r="r" b="b"/>
              <a:pathLst>
                <a:path w="429895" h="822960">
                  <a:moveTo>
                    <a:pt x="429768" y="13588"/>
                  </a:moveTo>
                  <a:lnTo>
                    <a:pt x="412873" y="18873"/>
                  </a:lnTo>
                  <a:lnTo>
                    <a:pt x="366807" y="23193"/>
                  </a:lnTo>
                  <a:lnTo>
                    <a:pt x="298501" y="26108"/>
                  </a:lnTo>
                  <a:lnTo>
                    <a:pt x="214883" y="27177"/>
                  </a:lnTo>
                  <a:lnTo>
                    <a:pt x="131266" y="26108"/>
                  </a:lnTo>
                  <a:lnTo>
                    <a:pt x="62960" y="23193"/>
                  </a:lnTo>
                  <a:lnTo>
                    <a:pt x="16894" y="18873"/>
                  </a:lnTo>
                  <a:lnTo>
                    <a:pt x="0" y="13588"/>
                  </a:lnTo>
                  <a:lnTo>
                    <a:pt x="16894" y="8304"/>
                  </a:lnTo>
                  <a:lnTo>
                    <a:pt x="62960" y="3984"/>
                  </a:lnTo>
                  <a:lnTo>
                    <a:pt x="131266" y="1069"/>
                  </a:lnTo>
                  <a:lnTo>
                    <a:pt x="214883" y="0"/>
                  </a:lnTo>
                  <a:lnTo>
                    <a:pt x="298501" y="1069"/>
                  </a:lnTo>
                  <a:lnTo>
                    <a:pt x="366807" y="3984"/>
                  </a:lnTo>
                  <a:lnTo>
                    <a:pt x="412873" y="8304"/>
                  </a:lnTo>
                  <a:lnTo>
                    <a:pt x="429768" y="13588"/>
                  </a:lnTo>
                  <a:close/>
                </a:path>
                <a:path w="429895" h="822960">
                  <a:moveTo>
                    <a:pt x="429768" y="13588"/>
                  </a:moveTo>
                  <a:lnTo>
                    <a:pt x="429768" y="809370"/>
                  </a:lnTo>
                  <a:lnTo>
                    <a:pt x="412873" y="814655"/>
                  </a:lnTo>
                  <a:lnTo>
                    <a:pt x="366807" y="818975"/>
                  </a:lnTo>
                  <a:lnTo>
                    <a:pt x="298501" y="821890"/>
                  </a:lnTo>
                  <a:lnTo>
                    <a:pt x="214883" y="822960"/>
                  </a:lnTo>
                  <a:lnTo>
                    <a:pt x="131266" y="821890"/>
                  </a:lnTo>
                  <a:lnTo>
                    <a:pt x="62960" y="818975"/>
                  </a:lnTo>
                  <a:lnTo>
                    <a:pt x="16894" y="814655"/>
                  </a:lnTo>
                  <a:lnTo>
                    <a:pt x="0" y="809370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418826" y="4376165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5"/>
                  </a:moveTo>
                  <a:lnTo>
                    <a:pt x="388289" y="17919"/>
                  </a:lnTo>
                  <a:lnTo>
                    <a:pt x="341757" y="8445"/>
                  </a:lnTo>
                  <a:lnTo>
                    <a:pt x="282778" y="2235"/>
                  </a:lnTo>
                  <a:lnTo>
                    <a:pt x="214884" y="0"/>
                  </a:lnTo>
                  <a:lnTo>
                    <a:pt x="146977" y="2235"/>
                  </a:lnTo>
                  <a:lnTo>
                    <a:pt x="87998" y="8445"/>
                  </a:lnTo>
                  <a:lnTo>
                    <a:pt x="41465" y="17919"/>
                  </a:lnTo>
                  <a:lnTo>
                    <a:pt x="10960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465" y="157353"/>
                  </a:lnTo>
                  <a:lnTo>
                    <a:pt x="87998" y="166827"/>
                  </a:lnTo>
                  <a:lnTo>
                    <a:pt x="146977" y="173037"/>
                  </a:lnTo>
                  <a:lnTo>
                    <a:pt x="214884" y="175260"/>
                  </a:lnTo>
                  <a:lnTo>
                    <a:pt x="282778" y="173037"/>
                  </a:lnTo>
                  <a:lnTo>
                    <a:pt x="341757" y="166827"/>
                  </a:lnTo>
                  <a:lnTo>
                    <a:pt x="388289" y="157353"/>
                  </a:lnTo>
                  <a:lnTo>
                    <a:pt x="418795" y="145326"/>
                  </a:lnTo>
                  <a:lnTo>
                    <a:pt x="429768" y="131445"/>
                  </a:lnTo>
                  <a:lnTo>
                    <a:pt x="429768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418825" y="4376165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4"/>
                  </a:moveTo>
                  <a:lnTo>
                    <a:pt x="388290" y="69716"/>
                  </a:lnTo>
                  <a:lnTo>
                    <a:pt x="341766" y="79193"/>
                  </a:lnTo>
                  <a:lnTo>
                    <a:pt x="282781" y="85401"/>
                  </a:lnTo>
                  <a:lnTo>
                    <a:pt x="214883" y="87629"/>
                  </a:lnTo>
                  <a:lnTo>
                    <a:pt x="146986" y="85401"/>
                  </a:lnTo>
                  <a:lnTo>
                    <a:pt x="88001" y="79193"/>
                  </a:lnTo>
                  <a:lnTo>
                    <a:pt x="41477" y="69716"/>
                  </a:lnTo>
                  <a:lnTo>
                    <a:pt x="10960" y="57686"/>
                  </a:lnTo>
                  <a:lnTo>
                    <a:pt x="0" y="43814"/>
                  </a:lnTo>
                  <a:lnTo>
                    <a:pt x="10960" y="29943"/>
                  </a:lnTo>
                  <a:lnTo>
                    <a:pt x="41477" y="17913"/>
                  </a:lnTo>
                  <a:lnTo>
                    <a:pt x="88001" y="8436"/>
                  </a:lnTo>
                  <a:lnTo>
                    <a:pt x="146986" y="2228"/>
                  </a:lnTo>
                  <a:lnTo>
                    <a:pt x="214883" y="0"/>
                  </a:lnTo>
                  <a:lnTo>
                    <a:pt x="282781" y="2228"/>
                  </a:lnTo>
                  <a:lnTo>
                    <a:pt x="341766" y="8436"/>
                  </a:lnTo>
                  <a:lnTo>
                    <a:pt x="388290" y="17913"/>
                  </a:lnTo>
                  <a:lnTo>
                    <a:pt x="418807" y="29943"/>
                  </a:lnTo>
                  <a:lnTo>
                    <a:pt x="429768" y="43814"/>
                  </a:lnTo>
                  <a:close/>
                </a:path>
                <a:path w="429895" h="175260">
                  <a:moveTo>
                    <a:pt x="429768" y="43814"/>
                  </a:moveTo>
                  <a:lnTo>
                    <a:pt x="429768" y="131444"/>
                  </a:lnTo>
                  <a:lnTo>
                    <a:pt x="418807" y="145316"/>
                  </a:lnTo>
                  <a:lnTo>
                    <a:pt x="388290" y="157346"/>
                  </a:lnTo>
                  <a:lnTo>
                    <a:pt x="341766" y="166823"/>
                  </a:lnTo>
                  <a:lnTo>
                    <a:pt x="282781" y="173031"/>
                  </a:lnTo>
                  <a:lnTo>
                    <a:pt x="214883" y="175259"/>
                  </a:lnTo>
                  <a:lnTo>
                    <a:pt x="146986" y="173031"/>
                  </a:lnTo>
                  <a:lnTo>
                    <a:pt x="88001" y="166823"/>
                  </a:lnTo>
                  <a:lnTo>
                    <a:pt x="41477" y="157346"/>
                  </a:lnTo>
                  <a:lnTo>
                    <a:pt x="10960" y="145316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474452" y="3456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458" y="323227"/>
                  </a:moveTo>
                  <a:lnTo>
                    <a:pt x="44704" y="8267"/>
                  </a:lnTo>
                  <a:lnTo>
                    <a:pt x="42024" y="3975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774"/>
                  </a:lnTo>
                  <a:lnTo>
                    <a:pt x="11366" y="3505"/>
                  </a:lnTo>
                  <a:lnTo>
                    <a:pt x="4775" y="7531"/>
                  </a:lnTo>
                  <a:lnTo>
                    <a:pt x="774" y="12331"/>
                  </a:lnTo>
                  <a:lnTo>
                    <a:pt x="0" y="17411"/>
                  </a:lnTo>
                  <a:lnTo>
                    <a:pt x="63754" y="332244"/>
                  </a:lnTo>
                  <a:lnTo>
                    <a:pt x="66421" y="336626"/>
                  </a:lnTo>
                  <a:lnTo>
                    <a:pt x="71983" y="339483"/>
                  </a:lnTo>
                  <a:lnTo>
                    <a:pt x="79629" y="340639"/>
                  </a:lnTo>
                  <a:lnTo>
                    <a:pt x="88519" y="339864"/>
                  </a:lnTo>
                  <a:lnTo>
                    <a:pt x="97078" y="337134"/>
                  </a:lnTo>
                  <a:lnTo>
                    <a:pt x="103670" y="333070"/>
                  </a:lnTo>
                  <a:lnTo>
                    <a:pt x="107670" y="328256"/>
                  </a:lnTo>
                  <a:lnTo>
                    <a:pt x="108458" y="323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474451" y="3456799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12"/>
                  </a:moveTo>
                  <a:lnTo>
                    <a:pt x="2672" y="21726"/>
                  </a:lnTo>
                  <a:lnTo>
                    <a:pt x="8239" y="24588"/>
                  </a:lnTo>
                  <a:lnTo>
                    <a:pt x="15876" y="25735"/>
                  </a:lnTo>
                  <a:lnTo>
                    <a:pt x="24765" y="24905"/>
                  </a:lnTo>
                  <a:lnTo>
                    <a:pt x="33327" y="22181"/>
                  </a:lnTo>
                  <a:lnTo>
                    <a:pt x="39925" y="18159"/>
                  </a:lnTo>
                  <a:lnTo>
                    <a:pt x="43928" y="13350"/>
                  </a:lnTo>
                  <a:lnTo>
                    <a:pt x="44703" y="8268"/>
                  </a:lnTo>
                  <a:lnTo>
                    <a:pt x="42031" y="3972"/>
                  </a:lnTo>
                  <a:lnTo>
                    <a:pt x="36464" y="1141"/>
                  </a:lnTo>
                  <a:lnTo>
                    <a:pt x="28827" y="0"/>
                  </a:lnTo>
                  <a:lnTo>
                    <a:pt x="19939" y="775"/>
                  </a:lnTo>
                  <a:lnTo>
                    <a:pt x="11376" y="3500"/>
                  </a:lnTo>
                  <a:lnTo>
                    <a:pt x="4778" y="7522"/>
                  </a:lnTo>
                  <a:lnTo>
                    <a:pt x="775" y="12330"/>
                  </a:lnTo>
                  <a:lnTo>
                    <a:pt x="0" y="17412"/>
                  </a:lnTo>
                  <a:close/>
                </a:path>
                <a:path w="108584" h="340995">
                  <a:moveTo>
                    <a:pt x="0" y="17412"/>
                  </a:moveTo>
                  <a:lnTo>
                    <a:pt x="63753" y="332245"/>
                  </a:lnTo>
                  <a:lnTo>
                    <a:pt x="66426" y="336615"/>
                  </a:lnTo>
                  <a:lnTo>
                    <a:pt x="71993" y="339484"/>
                  </a:lnTo>
                  <a:lnTo>
                    <a:pt x="79630" y="340639"/>
                  </a:lnTo>
                  <a:lnTo>
                    <a:pt x="88519" y="339865"/>
                  </a:lnTo>
                  <a:lnTo>
                    <a:pt x="97081" y="337123"/>
                  </a:lnTo>
                  <a:lnTo>
                    <a:pt x="103679" y="333071"/>
                  </a:lnTo>
                  <a:lnTo>
                    <a:pt x="107682" y="328257"/>
                  </a:lnTo>
                  <a:lnTo>
                    <a:pt x="108457" y="323228"/>
                  </a:lnTo>
                  <a:lnTo>
                    <a:pt x="44703" y="826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28731" y="4328159"/>
              <a:ext cx="406908" cy="13258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28731" y="3784726"/>
              <a:ext cx="406908" cy="60744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28731" y="3771899"/>
              <a:ext cx="406908" cy="2578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511027" y="3685031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7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0418825" y="3658361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46231" y="3565143"/>
              <a:ext cx="201675" cy="200659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9849611" y="4844347"/>
            <a:ext cx="541020" cy="1115060"/>
            <a:chOff x="9849611" y="4844347"/>
            <a:chExt cx="541020" cy="1115060"/>
          </a:xfrm>
        </p:grpSpPr>
        <p:sp>
          <p:nvSpPr>
            <p:cNvPr id="61" name="object 61"/>
            <p:cNvSpPr/>
            <p:nvPr/>
          </p:nvSpPr>
          <p:spPr>
            <a:xfrm>
              <a:off x="9862565" y="511683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3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3" y="68707"/>
                  </a:lnTo>
                  <a:close/>
                </a:path>
                <a:path w="428625" h="822960">
                  <a:moveTo>
                    <a:pt x="428243" y="68707"/>
                  </a:moveTo>
                  <a:lnTo>
                    <a:pt x="428243" y="754303"/>
                  </a:lnTo>
                  <a:lnTo>
                    <a:pt x="417326" y="776006"/>
                  </a:lnTo>
                  <a:lnTo>
                    <a:pt x="386925" y="794853"/>
                  </a:lnTo>
                  <a:lnTo>
                    <a:pt x="340571" y="809714"/>
                  </a:lnTo>
                  <a:lnTo>
                    <a:pt x="281793" y="819460"/>
                  </a:lnTo>
                  <a:lnTo>
                    <a:pt x="214122" y="822960"/>
                  </a:lnTo>
                  <a:lnTo>
                    <a:pt x="146450" y="819460"/>
                  </a:lnTo>
                  <a:lnTo>
                    <a:pt x="87672" y="809714"/>
                  </a:lnTo>
                  <a:lnTo>
                    <a:pt x="41318" y="794853"/>
                  </a:lnTo>
                  <a:lnTo>
                    <a:pt x="10917" y="776006"/>
                  </a:lnTo>
                  <a:lnTo>
                    <a:pt x="0" y="754303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862566" y="505282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72"/>
                  </a:lnTo>
                  <a:lnTo>
                    <a:pt x="16827" y="813155"/>
                  </a:lnTo>
                  <a:lnTo>
                    <a:pt x="62712" y="817473"/>
                  </a:lnTo>
                  <a:lnTo>
                    <a:pt x="130771" y="820381"/>
                  </a:lnTo>
                  <a:lnTo>
                    <a:pt x="214122" y="821436"/>
                  </a:lnTo>
                  <a:lnTo>
                    <a:pt x="297459" y="820381"/>
                  </a:lnTo>
                  <a:lnTo>
                    <a:pt x="365518" y="817473"/>
                  </a:lnTo>
                  <a:lnTo>
                    <a:pt x="411403" y="813155"/>
                  </a:lnTo>
                  <a:lnTo>
                    <a:pt x="428244" y="807872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862565" y="505282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3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3" y="13588"/>
                  </a:lnTo>
                  <a:close/>
                </a:path>
                <a:path w="428625" h="821689">
                  <a:moveTo>
                    <a:pt x="428243" y="13588"/>
                  </a:moveTo>
                  <a:lnTo>
                    <a:pt x="428243" y="807872"/>
                  </a:lnTo>
                  <a:lnTo>
                    <a:pt x="411414" y="813152"/>
                  </a:lnTo>
                  <a:lnTo>
                    <a:pt x="365521" y="817464"/>
                  </a:lnTo>
                  <a:lnTo>
                    <a:pt x="297459" y="820370"/>
                  </a:lnTo>
                  <a:lnTo>
                    <a:pt x="214122" y="821435"/>
                  </a:lnTo>
                  <a:lnTo>
                    <a:pt x="130784" y="820370"/>
                  </a:lnTo>
                  <a:lnTo>
                    <a:pt x="62722" y="817464"/>
                  </a:lnTo>
                  <a:lnTo>
                    <a:pt x="16829" y="813152"/>
                  </a:lnTo>
                  <a:lnTo>
                    <a:pt x="0" y="807872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862566" y="5770626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45"/>
                  </a:lnTo>
                  <a:lnTo>
                    <a:pt x="340563" y="8458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58"/>
                  </a:lnTo>
                  <a:lnTo>
                    <a:pt x="41313" y="17945"/>
                  </a:lnTo>
                  <a:lnTo>
                    <a:pt x="10909" y="29972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27"/>
                  </a:lnTo>
                  <a:lnTo>
                    <a:pt x="87668" y="166814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14"/>
                  </a:lnTo>
                  <a:lnTo>
                    <a:pt x="386918" y="157327"/>
                  </a:lnTo>
                  <a:lnTo>
                    <a:pt x="417322" y="145300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862565" y="5770626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3" y="43815"/>
                  </a:moveTo>
                  <a:lnTo>
                    <a:pt x="386925" y="69689"/>
                  </a:lnTo>
                  <a:lnTo>
                    <a:pt x="340571" y="79174"/>
                  </a:lnTo>
                  <a:lnTo>
                    <a:pt x="281793" y="85395"/>
                  </a:lnTo>
                  <a:lnTo>
                    <a:pt x="214122" y="87630"/>
                  </a:lnTo>
                  <a:lnTo>
                    <a:pt x="146450" y="85395"/>
                  </a:lnTo>
                  <a:lnTo>
                    <a:pt x="87672" y="79174"/>
                  </a:lnTo>
                  <a:lnTo>
                    <a:pt x="41318" y="69689"/>
                  </a:lnTo>
                  <a:lnTo>
                    <a:pt x="10917" y="57662"/>
                  </a:lnTo>
                  <a:lnTo>
                    <a:pt x="0" y="43815"/>
                  </a:lnTo>
                  <a:lnTo>
                    <a:pt x="10917" y="29967"/>
                  </a:lnTo>
                  <a:lnTo>
                    <a:pt x="41318" y="17940"/>
                  </a:lnTo>
                  <a:lnTo>
                    <a:pt x="87672" y="8455"/>
                  </a:lnTo>
                  <a:lnTo>
                    <a:pt x="146450" y="2234"/>
                  </a:lnTo>
                  <a:lnTo>
                    <a:pt x="214122" y="0"/>
                  </a:lnTo>
                  <a:lnTo>
                    <a:pt x="281793" y="2234"/>
                  </a:lnTo>
                  <a:lnTo>
                    <a:pt x="340571" y="8455"/>
                  </a:lnTo>
                  <a:lnTo>
                    <a:pt x="386925" y="17940"/>
                  </a:lnTo>
                  <a:lnTo>
                    <a:pt x="417326" y="29967"/>
                  </a:lnTo>
                  <a:lnTo>
                    <a:pt x="428243" y="43815"/>
                  </a:lnTo>
                  <a:close/>
                </a:path>
                <a:path w="428625" h="175260">
                  <a:moveTo>
                    <a:pt x="428243" y="43815"/>
                  </a:moveTo>
                  <a:lnTo>
                    <a:pt x="428243" y="131445"/>
                  </a:lnTo>
                  <a:lnTo>
                    <a:pt x="417326" y="145292"/>
                  </a:lnTo>
                  <a:lnTo>
                    <a:pt x="386925" y="157319"/>
                  </a:lnTo>
                  <a:lnTo>
                    <a:pt x="340571" y="166804"/>
                  </a:lnTo>
                  <a:lnTo>
                    <a:pt x="281793" y="173025"/>
                  </a:lnTo>
                  <a:lnTo>
                    <a:pt x="214122" y="175260"/>
                  </a:lnTo>
                  <a:lnTo>
                    <a:pt x="146450" y="173025"/>
                  </a:lnTo>
                  <a:lnTo>
                    <a:pt x="87672" y="166804"/>
                  </a:lnTo>
                  <a:lnTo>
                    <a:pt x="41318" y="157319"/>
                  </a:lnTo>
                  <a:lnTo>
                    <a:pt x="10917" y="145292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917938" y="4850701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43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64"/>
                  </a:lnTo>
                  <a:lnTo>
                    <a:pt x="72047" y="339521"/>
                  </a:lnTo>
                  <a:lnTo>
                    <a:pt x="79692" y="340639"/>
                  </a:lnTo>
                  <a:lnTo>
                    <a:pt x="88646" y="339788"/>
                  </a:lnTo>
                  <a:lnTo>
                    <a:pt x="97129" y="337121"/>
                  </a:lnTo>
                  <a:lnTo>
                    <a:pt x="103708" y="333108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917937" y="485069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674" y="21780"/>
                  </a:lnTo>
                  <a:lnTo>
                    <a:pt x="8254" y="24641"/>
                  </a:lnTo>
                  <a:lnTo>
                    <a:pt x="15930" y="25788"/>
                  </a:lnTo>
                  <a:lnTo>
                    <a:pt x="24891" y="24959"/>
                  </a:lnTo>
                  <a:lnTo>
                    <a:pt x="33383" y="22234"/>
                  </a:lnTo>
                  <a:lnTo>
                    <a:pt x="39957" y="18212"/>
                  </a:lnTo>
                  <a:lnTo>
                    <a:pt x="43983" y="13404"/>
                  </a:lnTo>
                  <a:lnTo>
                    <a:pt x="44830" y="8322"/>
                  </a:lnTo>
                  <a:lnTo>
                    <a:pt x="42102" y="4008"/>
                  </a:lnTo>
                  <a:lnTo>
                    <a:pt x="36528" y="1146"/>
                  </a:lnTo>
                  <a:lnTo>
                    <a:pt x="28882" y="0"/>
                  </a:lnTo>
                  <a:lnTo>
                    <a:pt x="19938" y="829"/>
                  </a:lnTo>
                  <a:lnTo>
                    <a:pt x="11429" y="3554"/>
                  </a:lnTo>
                  <a:lnTo>
                    <a:pt x="4825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3" y="332299"/>
                  </a:lnTo>
                  <a:lnTo>
                    <a:pt x="66482" y="336667"/>
                  </a:lnTo>
                  <a:lnTo>
                    <a:pt x="72056" y="339522"/>
                  </a:lnTo>
                  <a:lnTo>
                    <a:pt x="79702" y="340639"/>
                  </a:lnTo>
                  <a:lnTo>
                    <a:pt x="88645" y="339792"/>
                  </a:lnTo>
                  <a:lnTo>
                    <a:pt x="97137" y="337123"/>
                  </a:lnTo>
                  <a:lnTo>
                    <a:pt x="103711" y="333109"/>
                  </a:lnTo>
                  <a:lnTo>
                    <a:pt x="107737" y="328308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70947" y="5722239"/>
              <a:ext cx="408431" cy="13144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70947" y="5177790"/>
              <a:ext cx="408431" cy="60883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70947" y="5164836"/>
              <a:ext cx="408431" cy="2590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954513" y="5078984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40"/>
                  </a:moveTo>
                  <a:lnTo>
                    <a:pt x="51935" y="3089"/>
                  </a:lnTo>
                  <a:lnTo>
                    <a:pt x="34131" y="2841"/>
                  </a:lnTo>
                  <a:lnTo>
                    <a:pt x="16756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862565" y="5052822"/>
              <a:ext cx="428625" cy="811530"/>
            </a:xfrm>
            <a:custGeom>
              <a:avLst/>
              <a:gdLst/>
              <a:ahLst/>
              <a:cxnLst/>
              <a:rect l="l" t="t" r="r" b="b"/>
              <a:pathLst>
                <a:path w="428625" h="811529">
                  <a:moveTo>
                    <a:pt x="0" y="0"/>
                  </a:moveTo>
                  <a:lnTo>
                    <a:pt x="0" y="805383"/>
                  </a:lnTo>
                </a:path>
                <a:path w="428625" h="811529">
                  <a:moveTo>
                    <a:pt x="428243" y="6095"/>
                  </a:moveTo>
                  <a:lnTo>
                    <a:pt x="428243" y="8114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89971" y="4959604"/>
              <a:ext cx="200151" cy="200660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3566" y="3767389"/>
            <a:ext cx="915872" cy="100112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856732" y="3686593"/>
            <a:ext cx="978407" cy="106823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91165" y="2333121"/>
            <a:ext cx="942156" cy="99846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85788" y="2686811"/>
            <a:ext cx="931163" cy="1043939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80103" y="4992661"/>
            <a:ext cx="979883" cy="1068235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35538" y="1440199"/>
            <a:ext cx="963069" cy="1048466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9430511" y="1551166"/>
            <a:ext cx="542290" cy="1114425"/>
            <a:chOff x="9430511" y="1551166"/>
            <a:chExt cx="542290" cy="1114425"/>
          </a:xfrm>
        </p:grpSpPr>
        <p:sp>
          <p:nvSpPr>
            <p:cNvPr id="81" name="object 81"/>
            <p:cNvSpPr/>
            <p:nvPr/>
          </p:nvSpPr>
          <p:spPr>
            <a:xfrm>
              <a:off x="9443465" y="1824989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7" y="68961"/>
                  </a:moveTo>
                  <a:lnTo>
                    <a:pt x="388290" y="109594"/>
                  </a:lnTo>
                  <a:lnTo>
                    <a:pt x="341766" y="124501"/>
                  </a:lnTo>
                  <a:lnTo>
                    <a:pt x="282781" y="134281"/>
                  </a:lnTo>
                  <a:lnTo>
                    <a:pt x="214883" y="137795"/>
                  </a:lnTo>
                  <a:lnTo>
                    <a:pt x="146986" y="134281"/>
                  </a:lnTo>
                  <a:lnTo>
                    <a:pt x="88001" y="124501"/>
                  </a:lnTo>
                  <a:lnTo>
                    <a:pt x="41477" y="109594"/>
                  </a:lnTo>
                  <a:lnTo>
                    <a:pt x="10960" y="90701"/>
                  </a:lnTo>
                  <a:lnTo>
                    <a:pt x="0" y="68961"/>
                  </a:lnTo>
                  <a:lnTo>
                    <a:pt x="10960" y="47158"/>
                  </a:lnTo>
                  <a:lnTo>
                    <a:pt x="41477" y="28227"/>
                  </a:lnTo>
                  <a:lnTo>
                    <a:pt x="88001" y="13301"/>
                  </a:lnTo>
                  <a:lnTo>
                    <a:pt x="146986" y="3514"/>
                  </a:lnTo>
                  <a:lnTo>
                    <a:pt x="214883" y="0"/>
                  </a:lnTo>
                  <a:lnTo>
                    <a:pt x="282781" y="3514"/>
                  </a:lnTo>
                  <a:lnTo>
                    <a:pt x="341766" y="13301"/>
                  </a:lnTo>
                  <a:lnTo>
                    <a:pt x="388290" y="28227"/>
                  </a:lnTo>
                  <a:lnTo>
                    <a:pt x="418807" y="47158"/>
                  </a:lnTo>
                  <a:lnTo>
                    <a:pt x="429767" y="68961"/>
                  </a:lnTo>
                  <a:close/>
                </a:path>
                <a:path w="429895" h="821689">
                  <a:moveTo>
                    <a:pt x="429767" y="68961"/>
                  </a:moveTo>
                  <a:lnTo>
                    <a:pt x="429767" y="752475"/>
                  </a:lnTo>
                  <a:lnTo>
                    <a:pt x="418807" y="774277"/>
                  </a:lnTo>
                  <a:lnTo>
                    <a:pt x="388290" y="793208"/>
                  </a:lnTo>
                  <a:lnTo>
                    <a:pt x="341766" y="808134"/>
                  </a:lnTo>
                  <a:lnTo>
                    <a:pt x="282781" y="817921"/>
                  </a:lnTo>
                  <a:lnTo>
                    <a:pt x="214883" y="821436"/>
                  </a:lnTo>
                  <a:lnTo>
                    <a:pt x="146986" y="817921"/>
                  </a:lnTo>
                  <a:lnTo>
                    <a:pt x="88001" y="808134"/>
                  </a:lnTo>
                  <a:lnTo>
                    <a:pt x="41477" y="793208"/>
                  </a:lnTo>
                  <a:lnTo>
                    <a:pt x="10960" y="774277"/>
                  </a:lnTo>
                  <a:lnTo>
                    <a:pt x="0" y="752475"/>
                  </a:lnTo>
                  <a:lnTo>
                    <a:pt x="0" y="68961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443466" y="1759457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8" y="13589"/>
                  </a:moveTo>
                  <a:lnTo>
                    <a:pt x="412864" y="8305"/>
                  </a:lnTo>
                  <a:lnTo>
                    <a:pt x="366801" y="3987"/>
                  </a:lnTo>
                  <a:lnTo>
                    <a:pt x="298500" y="1079"/>
                  </a:lnTo>
                  <a:lnTo>
                    <a:pt x="214884" y="0"/>
                  </a:lnTo>
                  <a:lnTo>
                    <a:pt x="131254" y="1079"/>
                  </a:lnTo>
                  <a:lnTo>
                    <a:pt x="62953" y="3987"/>
                  </a:lnTo>
                  <a:lnTo>
                    <a:pt x="16891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91" y="813142"/>
                  </a:lnTo>
                  <a:lnTo>
                    <a:pt x="62953" y="817460"/>
                  </a:lnTo>
                  <a:lnTo>
                    <a:pt x="131254" y="820369"/>
                  </a:lnTo>
                  <a:lnTo>
                    <a:pt x="214884" y="821436"/>
                  </a:lnTo>
                  <a:lnTo>
                    <a:pt x="298500" y="820369"/>
                  </a:lnTo>
                  <a:lnTo>
                    <a:pt x="366801" y="817460"/>
                  </a:lnTo>
                  <a:lnTo>
                    <a:pt x="412864" y="813142"/>
                  </a:lnTo>
                  <a:lnTo>
                    <a:pt x="429768" y="807847"/>
                  </a:lnTo>
                  <a:lnTo>
                    <a:pt x="429768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443465" y="1759457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7" y="13588"/>
                  </a:moveTo>
                  <a:lnTo>
                    <a:pt x="412873" y="18873"/>
                  </a:lnTo>
                  <a:lnTo>
                    <a:pt x="366807" y="23193"/>
                  </a:lnTo>
                  <a:lnTo>
                    <a:pt x="298501" y="26108"/>
                  </a:lnTo>
                  <a:lnTo>
                    <a:pt x="214883" y="27177"/>
                  </a:lnTo>
                  <a:lnTo>
                    <a:pt x="131266" y="26108"/>
                  </a:lnTo>
                  <a:lnTo>
                    <a:pt x="62960" y="23193"/>
                  </a:lnTo>
                  <a:lnTo>
                    <a:pt x="16894" y="18873"/>
                  </a:lnTo>
                  <a:lnTo>
                    <a:pt x="0" y="13588"/>
                  </a:lnTo>
                  <a:lnTo>
                    <a:pt x="16894" y="8304"/>
                  </a:lnTo>
                  <a:lnTo>
                    <a:pt x="62960" y="3984"/>
                  </a:lnTo>
                  <a:lnTo>
                    <a:pt x="131266" y="1069"/>
                  </a:lnTo>
                  <a:lnTo>
                    <a:pt x="214883" y="0"/>
                  </a:lnTo>
                  <a:lnTo>
                    <a:pt x="298501" y="1069"/>
                  </a:lnTo>
                  <a:lnTo>
                    <a:pt x="366807" y="3984"/>
                  </a:lnTo>
                  <a:lnTo>
                    <a:pt x="412873" y="8304"/>
                  </a:lnTo>
                  <a:lnTo>
                    <a:pt x="429767" y="13588"/>
                  </a:lnTo>
                  <a:close/>
                </a:path>
                <a:path w="429895" h="821689">
                  <a:moveTo>
                    <a:pt x="429767" y="13588"/>
                  </a:moveTo>
                  <a:lnTo>
                    <a:pt x="429767" y="807846"/>
                  </a:lnTo>
                  <a:lnTo>
                    <a:pt x="412873" y="813131"/>
                  </a:lnTo>
                  <a:lnTo>
                    <a:pt x="366807" y="817451"/>
                  </a:lnTo>
                  <a:lnTo>
                    <a:pt x="298501" y="820366"/>
                  </a:lnTo>
                  <a:lnTo>
                    <a:pt x="214883" y="821436"/>
                  </a:lnTo>
                  <a:lnTo>
                    <a:pt x="131266" y="820366"/>
                  </a:lnTo>
                  <a:lnTo>
                    <a:pt x="62960" y="817451"/>
                  </a:lnTo>
                  <a:lnTo>
                    <a:pt x="16894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443466" y="2477261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5"/>
                  </a:moveTo>
                  <a:lnTo>
                    <a:pt x="388289" y="17919"/>
                  </a:lnTo>
                  <a:lnTo>
                    <a:pt x="341757" y="8445"/>
                  </a:lnTo>
                  <a:lnTo>
                    <a:pt x="282778" y="2235"/>
                  </a:lnTo>
                  <a:lnTo>
                    <a:pt x="214884" y="0"/>
                  </a:lnTo>
                  <a:lnTo>
                    <a:pt x="146977" y="2235"/>
                  </a:lnTo>
                  <a:lnTo>
                    <a:pt x="87998" y="8445"/>
                  </a:lnTo>
                  <a:lnTo>
                    <a:pt x="41465" y="17919"/>
                  </a:lnTo>
                  <a:lnTo>
                    <a:pt x="10960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465" y="157353"/>
                  </a:lnTo>
                  <a:lnTo>
                    <a:pt x="87998" y="166827"/>
                  </a:lnTo>
                  <a:lnTo>
                    <a:pt x="146977" y="173037"/>
                  </a:lnTo>
                  <a:lnTo>
                    <a:pt x="214884" y="175260"/>
                  </a:lnTo>
                  <a:lnTo>
                    <a:pt x="282778" y="173037"/>
                  </a:lnTo>
                  <a:lnTo>
                    <a:pt x="341757" y="166827"/>
                  </a:lnTo>
                  <a:lnTo>
                    <a:pt x="388289" y="157353"/>
                  </a:lnTo>
                  <a:lnTo>
                    <a:pt x="418795" y="145326"/>
                  </a:lnTo>
                  <a:lnTo>
                    <a:pt x="429768" y="131445"/>
                  </a:lnTo>
                  <a:lnTo>
                    <a:pt x="429768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443465" y="2477261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7" y="43814"/>
                  </a:moveTo>
                  <a:lnTo>
                    <a:pt x="388290" y="69716"/>
                  </a:lnTo>
                  <a:lnTo>
                    <a:pt x="341766" y="79193"/>
                  </a:lnTo>
                  <a:lnTo>
                    <a:pt x="282781" y="85401"/>
                  </a:lnTo>
                  <a:lnTo>
                    <a:pt x="214883" y="87629"/>
                  </a:lnTo>
                  <a:lnTo>
                    <a:pt x="146986" y="85401"/>
                  </a:lnTo>
                  <a:lnTo>
                    <a:pt x="88001" y="79193"/>
                  </a:lnTo>
                  <a:lnTo>
                    <a:pt x="41477" y="69716"/>
                  </a:lnTo>
                  <a:lnTo>
                    <a:pt x="10960" y="57686"/>
                  </a:lnTo>
                  <a:lnTo>
                    <a:pt x="0" y="43814"/>
                  </a:lnTo>
                  <a:lnTo>
                    <a:pt x="10960" y="29943"/>
                  </a:lnTo>
                  <a:lnTo>
                    <a:pt x="41477" y="17913"/>
                  </a:lnTo>
                  <a:lnTo>
                    <a:pt x="88001" y="8436"/>
                  </a:lnTo>
                  <a:lnTo>
                    <a:pt x="146986" y="2228"/>
                  </a:lnTo>
                  <a:lnTo>
                    <a:pt x="214883" y="0"/>
                  </a:lnTo>
                  <a:lnTo>
                    <a:pt x="282781" y="2228"/>
                  </a:lnTo>
                  <a:lnTo>
                    <a:pt x="341766" y="8436"/>
                  </a:lnTo>
                  <a:lnTo>
                    <a:pt x="388290" y="17913"/>
                  </a:lnTo>
                  <a:lnTo>
                    <a:pt x="418807" y="29943"/>
                  </a:lnTo>
                  <a:lnTo>
                    <a:pt x="429767" y="43814"/>
                  </a:lnTo>
                  <a:close/>
                </a:path>
                <a:path w="429895" h="175260">
                  <a:moveTo>
                    <a:pt x="429767" y="43814"/>
                  </a:moveTo>
                  <a:lnTo>
                    <a:pt x="429767" y="131445"/>
                  </a:lnTo>
                  <a:lnTo>
                    <a:pt x="418807" y="145316"/>
                  </a:lnTo>
                  <a:lnTo>
                    <a:pt x="388290" y="157346"/>
                  </a:lnTo>
                  <a:lnTo>
                    <a:pt x="341766" y="166823"/>
                  </a:lnTo>
                  <a:lnTo>
                    <a:pt x="282781" y="173031"/>
                  </a:lnTo>
                  <a:lnTo>
                    <a:pt x="214883" y="175260"/>
                  </a:lnTo>
                  <a:lnTo>
                    <a:pt x="146986" y="173031"/>
                  </a:lnTo>
                  <a:lnTo>
                    <a:pt x="88001" y="166823"/>
                  </a:lnTo>
                  <a:lnTo>
                    <a:pt x="41477" y="157346"/>
                  </a:lnTo>
                  <a:lnTo>
                    <a:pt x="10960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499219" y="155752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15"/>
                  </a:moveTo>
                  <a:lnTo>
                    <a:pt x="44831" y="8382"/>
                  </a:lnTo>
                  <a:lnTo>
                    <a:pt x="42151" y="4013"/>
                  </a:lnTo>
                  <a:lnTo>
                    <a:pt x="36588" y="1143"/>
                  </a:lnTo>
                  <a:lnTo>
                    <a:pt x="28943" y="0"/>
                  </a:lnTo>
                  <a:lnTo>
                    <a:pt x="20066" y="762"/>
                  </a:lnTo>
                  <a:lnTo>
                    <a:pt x="11493" y="3505"/>
                  </a:lnTo>
                  <a:lnTo>
                    <a:pt x="4889" y="7556"/>
                  </a:lnTo>
                  <a:lnTo>
                    <a:pt x="838" y="12382"/>
                  </a:lnTo>
                  <a:lnTo>
                    <a:pt x="0" y="17399"/>
                  </a:lnTo>
                  <a:lnTo>
                    <a:pt x="63881" y="332359"/>
                  </a:lnTo>
                  <a:lnTo>
                    <a:pt x="66548" y="336677"/>
                  </a:lnTo>
                  <a:lnTo>
                    <a:pt x="72110" y="339534"/>
                  </a:lnTo>
                  <a:lnTo>
                    <a:pt x="79756" y="340690"/>
                  </a:lnTo>
                  <a:lnTo>
                    <a:pt x="88646" y="339852"/>
                  </a:lnTo>
                  <a:lnTo>
                    <a:pt x="97205" y="337134"/>
                  </a:lnTo>
                  <a:lnTo>
                    <a:pt x="103797" y="333108"/>
                  </a:lnTo>
                  <a:lnTo>
                    <a:pt x="107797" y="328307"/>
                  </a:lnTo>
                  <a:lnTo>
                    <a:pt x="108585" y="323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499218" y="1557516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10"/>
                  </a:moveTo>
                  <a:lnTo>
                    <a:pt x="2746" y="21778"/>
                  </a:lnTo>
                  <a:lnTo>
                    <a:pt x="8350" y="24634"/>
                  </a:lnTo>
                  <a:lnTo>
                    <a:pt x="16001" y="25751"/>
                  </a:lnTo>
                  <a:lnTo>
                    <a:pt x="24891" y="24903"/>
                  </a:lnTo>
                  <a:lnTo>
                    <a:pt x="33454" y="22234"/>
                  </a:lnTo>
                  <a:lnTo>
                    <a:pt x="40052" y="18220"/>
                  </a:lnTo>
                  <a:lnTo>
                    <a:pt x="44055" y="13420"/>
                  </a:lnTo>
                  <a:lnTo>
                    <a:pt x="44830" y="8393"/>
                  </a:lnTo>
                  <a:lnTo>
                    <a:pt x="42158" y="4024"/>
                  </a:lnTo>
                  <a:lnTo>
                    <a:pt x="36591" y="1154"/>
                  </a:lnTo>
                  <a:lnTo>
                    <a:pt x="28954" y="0"/>
                  </a:lnTo>
                  <a:lnTo>
                    <a:pt x="20065" y="773"/>
                  </a:lnTo>
                  <a:lnTo>
                    <a:pt x="11501" y="3516"/>
                  </a:lnTo>
                  <a:lnTo>
                    <a:pt x="4889" y="7568"/>
                  </a:lnTo>
                  <a:lnTo>
                    <a:pt x="849" y="12382"/>
                  </a:lnTo>
                  <a:lnTo>
                    <a:pt x="0" y="17410"/>
                  </a:lnTo>
                  <a:close/>
                </a:path>
                <a:path w="108584" h="340994">
                  <a:moveTo>
                    <a:pt x="0" y="17410"/>
                  </a:moveTo>
                  <a:lnTo>
                    <a:pt x="63880" y="332370"/>
                  </a:lnTo>
                  <a:lnTo>
                    <a:pt x="66553" y="336684"/>
                  </a:lnTo>
                  <a:lnTo>
                    <a:pt x="72120" y="339546"/>
                  </a:lnTo>
                  <a:lnTo>
                    <a:pt x="79757" y="340693"/>
                  </a:lnTo>
                  <a:lnTo>
                    <a:pt x="88646" y="339863"/>
                  </a:lnTo>
                  <a:lnTo>
                    <a:pt x="97208" y="337139"/>
                  </a:lnTo>
                  <a:lnTo>
                    <a:pt x="103806" y="333117"/>
                  </a:lnTo>
                  <a:lnTo>
                    <a:pt x="107809" y="328308"/>
                  </a:lnTo>
                  <a:lnTo>
                    <a:pt x="108584" y="323226"/>
                  </a:lnTo>
                  <a:lnTo>
                    <a:pt x="44830" y="8393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53371" y="2428875"/>
              <a:ext cx="406907" cy="13144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453371" y="1885822"/>
              <a:ext cx="406907" cy="60744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453371" y="1872995"/>
              <a:ext cx="406907" cy="2578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9535921" y="1785873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39"/>
                  </a:moveTo>
                  <a:lnTo>
                    <a:pt x="51881" y="3018"/>
                  </a:lnTo>
                  <a:lnTo>
                    <a:pt x="34083" y="2746"/>
                  </a:lnTo>
                  <a:lnTo>
                    <a:pt x="16738" y="173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443465" y="1759457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3" y="7619"/>
                  </a:moveTo>
                  <a:lnTo>
                    <a:pt x="428243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70871" y="1666239"/>
              <a:ext cx="201675" cy="200659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10317480" y="2054411"/>
            <a:ext cx="541020" cy="1114425"/>
            <a:chOff x="10317480" y="2054411"/>
            <a:chExt cx="541020" cy="1114425"/>
          </a:xfrm>
        </p:grpSpPr>
        <p:sp>
          <p:nvSpPr>
            <p:cNvPr id="95" name="object 95"/>
            <p:cNvSpPr/>
            <p:nvPr/>
          </p:nvSpPr>
          <p:spPr>
            <a:xfrm>
              <a:off x="10330434" y="232791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0330434" y="2262377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9371"/>
                  </a:lnTo>
                  <a:lnTo>
                    <a:pt x="16827" y="814666"/>
                  </a:lnTo>
                  <a:lnTo>
                    <a:pt x="62712" y="818984"/>
                  </a:lnTo>
                  <a:lnTo>
                    <a:pt x="130771" y="821893"/>
                  </a:lnTo>
                  <a:lnTo>
                    <a:pt x="214122" y="822960"/>
                  </a:lnTo>
                  <a:lnTo>
                    <a:pt x="297459" y="821893"/>
                  </a:lnTo>
                  <a:lnTo>
                    <a:pt x="365518" y="818984"/>
                  </a:lnTo>
                  <a:lnTo>
                    <a:pt x="411403" y="814666"/>
                  </a:lnTo>
                  <a:lnTo>
                    <a:pt x="428244" y="809371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0330434" y="2262378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2960">
                  <a:moveTo>
                    <a:pt x="428244" y="13588"/>
                  </a:moveTo>
                  <a:lnTo>
                    <a:pt x="428244" y="809371"/>
                  </a:lnTo>
                  <a:lnTo>
                    <a:pt x="411414" y="814655"/>
                  </a:lnTo>
                  <a:lnTo>
                    <a:pt x="365521" y="818975"/>
                  </a:lnTo>
                  <a:lnTo>
                    <a:pt x="297459" y="821890"/>
                  </a:lnTo>
                  <a:lnTo>
                    <a:pt x="214122" y="822960"/>
                  </a:lnTo>
                  <a:lnTo>
                    <a:pt x="130784" y="821890"/>
                  </a:lnTo>
                  <a:lnTo>
                    <a:pt x="62722" y="818975"/>
                  </a:lnTo>
                  <a:lnTo>
                    <a:pt x="16829" y="814655"/>
                  </a:lnTo>
                  <a:lnTo>
                    <a:pt x="0" y="809371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330434" y="298018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0330434" y="298018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29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59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0385425" y="2060765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100" y="4013"/>
                  </a:lnTo>
                  <a:lnTo>
                    <a:pt x="36525" y="1143"/>
                  </a:lnTo>
                  <a:lnTo>
                    <a:pt x="28879" y="0"/>
                  </a:lnTo>
                  <a:lnTo>
                    <a:pt x="19939" y="825"/>
                  </a:lnTo>
                  <a:lnTo>
                    <a:pt x="11442" y="3556"/>
                  </a:lnTo>
                  <a:lnTo>
                    <a:pt x="4864" y="7581"/>
                  </a:lnTo>
                  <a:lnTo>
                    <a:pt x="838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97" y="336613"/>
                  </a:lnTo>
                  <a:lnTo>
                    <a:pt x="72097" y="339471"/>
                  </a:lnTo>
                  <a:lnTo>
                    <a:pt x="79756" y="340626"/>
                  </a:lnTo>
                  <a:lnTo>
                    <a:pt x="88646" y="339788"/>
                  </a:lnTo>
                  <a:lnTo>
                    <a:pt x="97155" y="337121"/>
                  </a:lnTo>
                  <a:lnTo>
                    <a:pt x="103759" y="333108"/>
                  </a:lnTo>
                  <a:lnTo>
                    <a:pt x="10778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0385425" y="2060761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728" y="21762"/>
                  </a:lnTo>
                  <a:lnTo>
                    <a:pt x="8302" y="24594"/>
                  </a:lnTo>
                  <a:lnTo>
                    <a:pt x="15948" y="25735"/>
                  </a:lnTo>
                  <a:lnTo>
                    <a:pt x="24892" y="24959"/>
                  </a:lnTo>
                  <a:lnTo>
                    <a:pt x="33400" y="22217"/>
                  </a:lnTo>
                  <a:lnTo>
                    <a:pt x="40004" y="18164"/>
                  </a:lnTo>
                  <a:lnTo>
                    <a:pt x="44037" y="13350"/>
                  </a:lnTo>
                  <a:lnTo>
                    <a:pt x="44830" y="8322"/>
                  </a:lnTo>
                  <a:lnTo>
                    <a:pt x="42102" y="4008"/>
                  </a:lnTo>
                  <a:lnTo>
                    <a:pt x="36528" y="1146"/>
                  </a:lnTo>
                  <a:lnTo>
                    <a:pt x="28882" y="0"/>
                  </a:lnTo>
                  <a:lnTo>
                    <a:pt x="19939" y="829"/>
                  </a:lnTo>
                  <a:lnTo>
                    <a:pt x="11447" y="3554"/>
                  </a:lnTo>
                  <a:lnTo>
                    <a:pt x="4873" y="7576"/>
                  </a:lnTo>
                  <a:lnTo>
                    <a:pt x="847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3" y="332299"/>
                  </a:lnTo>
                  <a:lnTo>
                    <a:pt x="66500" y="336613"/>
                  </a:lnTo>
                  <a:lnTo>
                    <a:pt x="72104" y="339474"/>
                  </a:lnTo>
                  <a:lnTo>
                    <a:pt x="79755" y="340621"/>
                  </a:lnTo>
                  <a:lnTo>
                    <a:pt x="88646" y="339792"/>
                  </a:lnTo>
                  <a:lnTo>
                    <a:pt x="97154" y="337123"/>
                  </a:lnTo>
                  <a:lnTo>
                    <a:pt x="103758" y="333109"/>
                  </a:lnTo>
                  <a:lnTo>
                    <a:pt x="107791" y="328308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38816" y="2932176"/>
              <a:ext cx="408431" cy="13258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338816" y="2388870"/>
              <a:ext cx="408431" cy="60731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338816" y="2375916"/>
              <a:ext cx="408431" cy="25908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0422128" y="2289048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39"/>
                  </a:moveTo>
                  <a:lnTo>
                    <a:pt x="51863" y="3089"/>
                  </a:lnTo>
                  <a:lnTo>
                    <a:pt x="34036" y="2841"/>
                  </a:lnTo>
                  <a:lnTo>
                    <a:pt x="16684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10330434" y="2262378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4"/>
                  </a:lnTo>
                </a:path>
                <a:path w="426720" h="813435">
                  <a:moveTo>
                    <a:pt x="426720" y="7620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57840" y="2169160"/>
              <a:ext cx="200151" cy="200659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10776204" y="5061571"/>
            <a:ext cx="541020" cy="1115695"/>
            <a:chOff x="10776204" y="5061571"/>
            <a:chExt cx="541020" cy="1115695"/>
          </a:xfrm>
        </p:grpSpPr>
        <p:sp>
          <p:nvSpPr>
            <p:cNvPr id="109" name="object 109"/>
            <p:cNvSpPr/>
            <p:nvPr/>
          </p:nvSpPr>
          <p:spPr>
            <a:xfrm>
              <a:off x="10789158" y="533476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79"/>
                  </a:lnTo>
                  <a:lnTo>
                    <a:pt x="417326" y="774482"/>
                  </a:lnTo>
                  <a:lnTo>
                    <a:pt x="386925" y="793329"/>
                  </a:lnTo>
                  <a:lnTo>
                    <a:pt x="340571" y="808190"/>
                  </a:lnTo>
                  <a:lnTo>
                    <a:pt x="281793" y="817936"/>
                  </a:lnTo>
                  <a:lnTo>
                    <a:pt x="214122" y="821436"/>
                  </a:lnTo>
                  <a:lnTo>
                    <a:pt x="146450" y="817936"/>
                  </a:lnTo>
                  <a:lnTo>
                    <a:pt x="87672" y="808190"/>
                  </a:lnTo>
                  <a:lnTo>
                    <a:pt x="41318" y="793329"/>
                  </a:lnTo>
                  <a:lnTo>
                    <a:pt x="10917" y="774482"/>
                  </a:lnTo>
                  <a:lnTo>
                    <a:pt x="0" y="752779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10789158" y="526923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9396"/>
                  </a:lnTo>
                  <a:lnTo>
                    <a:pt x="16827" y="814679"/>
                  </a:lnTo>
                  <a:lnTo>
                    <a:pt x="62712" y="818997"/>
                  </a:lnTo>
                  <a:lnTo>
                    <a:pt x="130771" y="821905"/>
                  </a:lnTo>
                  <a:lnTo>
                    <a:pt x="214122" y="822960"/>
                  </a:lnTo>
                  <a:lnTo>
                    <a:pt x="297459" y="821905"/>
                  </a:lnTo>
                  <a:lnTo>
                    <a:pt x="365518" y="818997"/>
                  </a:lnTo>
                  <a:lnTo>
                    <a:pt x="411403" y="814679"/>
                  </a:lnTo>
                  <a:lnTo>
                    <a:pt x="428244" y="809396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10789158" y="526923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8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9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9"/>
                  </a:lnTo>
                  <a:close/>
                </a:path>
                <a:path w="428625" h="822960">
                  <a:moveTo>
                    <a:pt x="428244" y="13589"/>
                  </a:moveTo>
                  <a:lnTo>
                    <a:pt x="428244" y="809396"/>
                  </a:lnTo>
                  <a:lnTo>
                    <a:pt x="411414" y="814676"/>
                  </a:lnTo>
                  <a:lnTo>
                    <a:pt x="365521" y="818988"/>
                  </a:lnTo>
                  <a:lnTo>
                    <a:pt x="297459" y="821894"/>
                  </a:lnTo>
                  <a:lnTo>
                    <a:pt x="214122" y="822960"/>
                  </a:lnTo>
                  <a:lnTo>
                    <a:pt x="130784" y="821894"/>
                  </a:lnTo>
                  <a:lnTo>
                    <a:pt x="62722" y="818988"/>
                  </a:lnTo>
                  <a:lnTo>
                    <a:pt x="16829" y="814676"/>
                  </a:lnTo>
                  <a:lnTo>
                    <a:pt x="0" y="809396"/>
                  </a:lnTo>
                  <a:lnTo>
                    <a:pt x="0" y="1358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10789158" y="5987034"/>
              <a:ext cx="428625" cy="177165"/>
            </a:xfrm>
            <a:custGeom>
              <a:avLst/>
              <a:gdLst/>
              <a:ahLst/>
              <a:cxnLst/>
              <a:rect l="l" t="t" r="r" b="b"/>
              <a:pathLst>
                <a:path w="428625" h="177164">
                  <a:moveTo>
                    <a:pt x="428244" y="44208"/>
                  </a:moveTo>
                  <a:lnTo>
                    <a:pt x="386918" y="18097"/>
                  </a:lnTo>
                  <a:lnTo>
                    <a:pt x="340563" y="8534"/>
                  </a:lnTo>
                  <a:lnTo>
                    <a:pt x="281787" y="2260"/>
                  </a:lnTo>
                  <a:lnTo>
                    <a:pt x="214122" y="0"/>
                  </a:lnTo>
                  <a:lnTo>
                    <a:pt x="146443" y="2260"/>
                  </a:lnTo>
                  <a:lnTo>
                    <a:pt x="87668" y="8534"/>
                  </a:lnTo>
                  <a:lnTo>
                    <a:pt x="41313" y="18097"/>
                  </a:lnTo>
                  <a:lnTo>
                    <a:pt x="10909" y="30238"/>
                  </a:lnTo>
                  <a:lnTo>
                    <a:pt x="0" y="44208"/>
                  </a:lnTo>
                  <a:lnTo>
                    <a:pt x="0" y="132588"/>
                  </a:lnTo>
                  <a:lnTo>
                    <a:pt x="41313" y="158699"/>
                  </a:lnTo>
                  <a:lnTo>
                    <a:pt x="87668" y="168262"/>
                  </a:lnTo>
                  <a:lnTo>
                    <a:pt x="146443" y="174536"/>
                  </a:lnTo>
                  <a:lnTo>
                    <a:pt x="214122" y="176784"/>
                  </a:lnTo>
                  <a:lnTo>
                    <a:pt x="281787" y="174536"/>
                  </a:lnTo>
                  <a:lnTo>
                    <a:pt x="340563" y="168262"/>
                  </a:lnTo>
                  <a:lnTo>
                    <a:pt x="386918" y="158699"/>
                  </a:lnTo>
                  <a:lnTo>
                    <a:pt x="417322" y="146558"/>
                  </a:lnTo>
                  <a:lnTo>
                    <a:pt x="428244" y="132588"/>
                  </a:lnTo>
                  <a:lnTo>
                    <a:pt x="428244" y="44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0789158" y="5987034"/>
              <a:ext cx="428625" cy="177165"/>
            </a:xfrm>
            <a:custGeom>
              <a:avLst/>
              <a:gdLst/>
              <a:ahLst/>
              <a:cxnLst/>
              <a:rect l="l" t="t" r="r" b="b"/>
              <a:pathLst>
                <a:path w="428625" h="177164">
                  <a:moveTo>
                    <a:pt x="428244" y="44195"/>
                  </a:moveTo>
                  <a:lnTo>
                    <a:pt x="386925" y="70297"/>
                  </a:lnTo>
                  <a:lnTo>
                    <a:pt x="340571" y="79864"/>
                  </a:lnTo>
                  <a:lnTo>
                    <a:pt x="281793" y="86138"/>
                  </a:lnTo>
                  <a:lnTo>
                    <a:pt x="214122" y="88391"/>
                  </a:lnTo>
                  <a:lnTo>
                    <a:pt x="146450" y="86138"/>
                  </a:lnTo>
                  <a:lnTo>
                    <a:pt x="87672" y="79864"/>
                  </a:lnTo>
                  <a:lnTo>
                    <a:pt x="41318" y="70297"/>
                  </a:lnTo>
                  <a:lnTo>
                    <a:pt x="10917" y="58165"/>
                  </a:lnTo>
                  <a:lnTo>
                    <a:pt x="0" y="44195"/>
                  </a:lnTo>
                  <a:lnTo>
                    <a:pt x="10917" y="30226"/>
                  </a:lnTo>
                  <a:lnTo>
                    <a:pt x="41318" y="18094"/>
                  </a:lnTo>
                  <a:lnTo>
                    <a:pt x="87672" y="8527"/>
                  </a:lnTo>
                  <a:lnTo>
                    <a:pt x="146450" y="2253"/>
                  </a:lnTo>
                  <a:lnTo>
                    <a:pt x="214122" y="0"/>
                  </a:lnTo>
                  <a:lnTo>
                    <a:pt x="281793" y="2253"/>
                  </a:lnTo>
                  <a:lnTo>
                    <a:pt x="340571" y="8527"/>
                  </a:lnTo>
                  <a:lnTo>
                    <a:pt x="386925" y="18094"/>
                  </a:lnTo>
                  <a:lnTo>
                    <a:pt x="417326" y="30226"/>
                  </a:lnTo>
                  <a:lnTo>
                    <a:pt x="428244" y="44195"/>
                  </a:lnTo>
                  <a:close/>
                </a:path>
                <a:path w="428625" h="177164">
                  <a:moveTo>
                    <a:pt x="428244" y="44195"/>
                  </a:moveTo>
                  <a:lnTo>
                    <a:pt x="428244" y="132587"/>
                  </a:lnTo>
                  <a:lnTo>
                    <a:pt x="417326" y="146557"/>
                  </a:lnTo>
                  <a:lnTo>
                    <a:pt x="386925" y="158689"/>
                  </a:lnTo>
                  <a:lnTo>
                    <a:pt x="340571" y="168256"/>
                  </a:lnTo>
                  <a:lnTo>
                    <a:pt x="281793" y="174530"/>
                  </a:lnTo>
                  <a:lnTo>
                    <a:pt x="214122" y="176783"/>
                  </a:lnTo>
                  <a:lnTo>
                    <a:pt x="146450" y="174530"/>
                  </a:lnTo>
                  <a:lnTo>
                    <a:pt x="87672" y="168256"/>
                  </a:lnTo>
                  <a:lnTo>
                    <a:pt x="41318" y="158689"/>
                  </a:lnTo>
                  <a:lnTo>
                    <a:pt x="10917" y="146557"/>
                  </a:lnTo>
                  <a:lnTo>
                    <a:pt x="0" y="132587"/>
                  </a:lnTo>
                  <a:lnTo>
                    <a:pt x="0" y="4419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0843768" y="5067922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458" y="323227"/>
                  </a:moveTo>
                  <a:lnTo>
                    <a:pt x="44704" y="8267"/>
                  </a:lnTo>
                  <a:lnTo>
                    <a:pt x="42024" y="3975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774"/>
                  </a:lnTo>
                  <a:lnTo>
                    <a:pt x="11366" y="3505"/>
                  </a:lnTo>
                  <a:lnTo>
                    <a:pt x="4775" y="7531"/>
                  </a:lnTo>
                  <a:lnTo>
                    <a:pt x="774" y="12331"/>
                  </a:lnTo>
                  <a:lnTo>
                    <a:pt x="0" y="17411"/>
                  </a:lnTo>
                  <a:lnTo>
                    <a:pt x="63754" y="332244"/>
                  </a:lnTo>
                  <a:lnTo>
                    <a:pt x="66421" y="336626"/>
                  </a:lnTo>
                  <a:lnTo>
                    <a:pt x="71983" y="339483"/>
                  </a:lnTo>
                  <a:lnTo>
                    <a:pt x="79629" y="340639"/>
                  </a:lnTo>
                  <a:lnTo>
                    <a:pt x="88519" y="339864"/>
                  </a:lnTo>
                  <a:lnTo>
                    <a:pt x="97078" y="337134"/>
                  </a:lnTo>
                  <a:lnTo>
                    <a:pt x="103670" y="333070"/>
                  </a:lnTo>
                  <a:lnTo>
                    <a:pt x="107670" y="328256"/>
                  </a:lnTo>
                  <a:lnTo>
                    <a:pt x="108458" y="323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0843768" y="5067921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12"/>
                  </a:moveTo>
                  <a:lnTo>
                    <a:pt x="2672" y="21726"/>
                  </a:lnTo>
                  <a:lnTo>
                    <a:pt x="8239" y="24588"/>
                  </a:lnTo>
                  <a:lnTo>
                    <a:pt x="15876" y="25735"/>
                  </a:lnTo>
                  <a:lnTo>
                    <a:pt x="24764" y="24905"/>
                  </a:lnTo>
                  <a:lnTo>
                    <a:pt x="33327" y="22181"/>
                  </a:lnTo>
                  <a:lnTo>
                    <a:pt x="39925" y="18159"/>
                  </a:lnTo>
                  <a:lnTo>
                    <a:pt x="43928" y="13350"/>
                  </a:lnTo>
                  <a:lnTo>
                    <a:pt x="44703" y="8268"/>
                  </a:lnTo>
                  <a:lnTo>
                    <a:pt x="42031" y="3972"/>
                  </a:lnTo>
                  <a:lnTo>
                    <a:pt x="36464" y="1141"/>
                  </a:lnTo>
                  <a:lnTo>
                    <a:pt x="28827" y="0"/>
                  </a:lnTo>
                  <a:lnTo>
                    <a:pt x="19938" y="775"/>
                  </a:lnTo>
                  <a:lnTo>
                    <a:pt x="11376" y="3500"/>
                  </a:lnTo>
                  <a:lnTo>
                    <a:pt x="4778" y="7522"/>
                  </a:lnTo>
                  <a:lnTo>
                    <a:pt x="775" y="12330"/>
                  </a:lnTo>
                  <a:lnTo>
                    <a:pt x="0" y="17412"/>
                  </a:lnTo>
                  <a:close/>
                </a:path>
                <a:path w="108584" h="340995">
                  <a:moveTo>
                    <a:pt x="0" y="17412"/>
                  </a:moveTo>
                  <a:lnTo>
                    <a:pt x="63753" y="332245"/>
                  </a:lnTo>
                  <a:lnTo>
                    <a:pt x="66426" y="336615"/>
                  </a:lnTo>
                  <a:lnTo>
                    <a:pt x="71993" y="339484"/>
                  </a:lnTo>
                  <a:lnTo>
                    <a:pt x="79630" y="340639"/>
                  </a:lnTo>
                  <a:lnTo>
                    <a:pt x="88518" y="339865"/>
                  </a:lnTo>
                  <a:lnTo>
                    <a:pt x="97081" y="337123"/>
                  </a:lnTo>
                  <a:lnTo>
                    <a:pt x="103679" y="333071"/>
                  </a:lnTo>
                  <a:lnTo>
                    <a:pt x="107682" y="328257"/>
                  </a:lnTo>
                  <a:lnTo>
                    <a:pt x="108457" y="323228"/>
                  </a:lnTo>
                  <a:lnTo>
                    <a:pt x="44703" y="826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97540" y="5940171"/>
              <a:ext cx="406907" cy="13144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797540" y="5395595"/>
              <a:ext cx="406907" cy="607441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797540" y="5382768"/>
              <a:ext cx="406907" cy="2578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10880344" y="5296154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7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0789158" y="5269230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383"/>
                  </a:lnTo>
                </a:path>
                <a:path w="426720" h="813435">
                  <a:moveTo>
                    <a:pt x="426720" y="7620"/>
                  </a:moveTo>
                  <a:lnTo>
                    <a:pt x="426720" y="81300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115040" y="5176012"/>
              <a:ext cx="201675" cy="200659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8186928" y="4848284"/>
            <a:ext cx="541020" cy="1115695"/>
            <a:chOff x="8186928" y="4848284"/>
            <a:chExt cx="541020" cy="1115695"/>
          </a:xfrm>
        </p:grpSpPr>
        <p:sp>
          <p:nvSpPr>
            <p:cNvPr id="123" name="object 123"/>
            <p:cNvSpPr/>
            <p:nvPr/>
          </p:nvSpPr>
          <p:spPr>
            <a:xfrm>
              <a:off x="8199882" y="512140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79"/>
                  </a:lnTo>
                  <a:lnTo>
                    <a:pt x="417326" y="774482"/>
                  </a:lnTo>
                  <a:lnTo>
                    <a:pt x="386925" y="793329"/>
                  </a:lnTo>
                  <a:lnTo>
                    <a:pt x="340571" y="808190"/>
                  </a:lnTo>
                  <a:lnTo>
                    <a:pt x="281793" y="817936"/>
                  </a:lnTo>
                  <a:lnTo>
                    <a:pt x="214122" y="821436"/>
                  </a:lnTo>
                  <a:lnTo>
                    <a:pt x="146450" y="817936"/>
                  </a:lnTo>
                  <a:lnTo>
                    <a:pt x="87672" y="808190"/>
                  </a:lnTo>
                  <a:lnTo>
                    <a:pt x="41318" y="793329"/>
                  </a:lnTo>
                  <a:lnTo>
                    <a:pt x="10917" y="774482"/>
                  </a:lnTo>
                  <a:lnTo>
                    <a:pt x="0" y="752779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8199882" y="505587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9396"/>
                  </a:lnTo>
                  <a:lnTo>
                    <a:pt x="16827" y="814679"/>
                  </a:lnTo>
                  <a:lnTo>
                    <a:pt x="62712" y="818997"/>
                  </a:lnTo>
                  <a:lnTo>
                    <a:pt x="130771" y="821905"/>
                  </a:lnTo>
                  <a:lnTo>
                    <a:pt x="214122" y="822960"/>
                  </a:lnTo>
                  <a:lnTo>
                    <a:pt x="297459" y="821905"/>
                  </a:lnTo>
                  <a:lnTo>
                    <a:pt x="365518" y="818997"/>
                  </a:lnTo>
                  <a:lnTo>
                    <a:pt x="411403" y="814679"/>
                  </a:lnTo>
                  <a:lnTo>
                    <a:pt x="428244" y="809396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199882" y="505587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2960">
                  <a:moveTo>
                    <a:pt x="428244" y="13588"/>
                  </a:moveTo>
                  <a:lnTo>
                    <a:pt x="428244" y="809396"/>
                  </a:lnTo>
                  <a:lnTo>
                    <a:pt x="411414" y="814676"/>
                  </a:lnTo>
                  <a:lnTo>
                    <a:pt x="365521" y="818988"/>
                  </a:lnTo>
                  <a:lnTo>
                    <a:pt x="297459" y="821894"/>
                  </a:lnTo>
                  <a:lnTo>
                    <a:pt x="214122" y="822959"/>
                  </a:lnTo>
                  <a:lnTo>
                    <a:pt x="130784" y="821894"/>
                  </a:lnTo>
                  <a:lnTo>
                    <a:pt x="62722" y="818988"/>
                  </a:lnTo>
                  <a:lnTo>
                    <a:pt x="16829" y="814676"/>
                  </a:lnTo>
                  <a:lnTo>
                    <a:pt x="0" y="80939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199882" y="5773674"/>
              <a:ext cx="428625" cy="177165"/>
            </a:xfrm>
            <a:custGeom>
              <a:avLst/>
              <a:gdLst/>
              <a:ahLst/>
              <a:cxnLst/>
              <a:rect l="l" t="t" r="r" b="b"/>
              <a:pathLst>
                <a:path w="428625" h="177164">
                  <a:moveTo>
                    <a:pt x="428244" y="44196"/>
                  </a:moveTo>
                  <a:lnTo>
                    <a:pt x="386918" y="18097"/>
                  </a:lnTo>
                  <a:lnTo>
                    <a:pt x="340563" y="8534"/>
                  </a:lnTo>
                  <a:lnTo>
                    <a:pt x="281787" y="2260"/>
                  </a:lnTo>
                  <a:lnTo>
                    <a:pt x="214122" y="0"/>
                  </a:lnTo>
                  <a:lnTo>
                    <a:pt x="146443" y="2260"/>
                  </a:lnTo>
                  <a:lnTo>
                    <a:pt x="87668" y="8534"/>
                  </a:lnTo>
                  <a:lnTo>
                    <a:pt x="41313" y="18097"/>
                  </a:lnTo>
                  <a:lnTo>
                    <a:pt x="10909" y="30238"/>
                  </a:lnTo>
                  <a:lnTo>
                    <a:pt x="0" y="44196"/>
                  </a:lnTo>
                  <a:lnTo>
                    <a:pt x="0" y="132588"/>
                  </a:lnTo>
                  <a:lnTo>
                    <a:pt x="41313" y="158699"/>
                  </a:lnTo>
                  <a:lnTo>
                    <a:pt x="87668" y="168262"/>
                  </a:lnTo>
                  <a:lnTo>
                    <a:pt x="146443" y="174536"/>
                  </a:lnTo>
                  <a:lnTo>
                    <a:pt x="214122" y="176784"/>
                  </a:lnTo>
                  <a:lnTo>
                    <a:pt x="281787" y="174536"/>
                  </a:lnTo>
                  <a:lnTo>
                    <a:pt x="340563" y="168262"/>
                  </a:lnTo>
                  <a:lnTo>
                    <a:pt x="386918" y="158699"/>
                  </a:lnTo>
                  <a:lnTo>
                    <a:pt x="417322" y="146558"/>
                  </a:lnTo>
                  <a:lnTo>
                    <a:pt x="428244" y="132588"/>
                  </a:lnTo>
                  <a:lnTo>
                    <a:pt x="428244" y="44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199882" y="5773674"/>
              <a:ext cx="428625" cy="177165"/>
            </a:xfrm>
            <a:custGeom>
              <a:avLst/>
              <a:gdLst/>
              <a:ahLst/>
              <a:cxnLst/>
              <a:rect l="l" t="t" r="r" b="b"/>
              <a:pathLst>
                <a:path w="428625" h="177164">
                  <a:moveTo>
                    <a:pt x="428244" y="44195"/>
                  </a:moveTo>
                  <a:lnTo>
                    <a:pt x="386925" y="70297"/>
                  </a:lnTo>
                  <a:lnTo>
                    <a:pt x="340571" y="79864"/>
                  </a:lnTo>
                  <a:lnTo>
                    <a:pt x="281793" y="86138"/>
                  </a:lnTo>
                  <a:lnTo>
                    <a:pt x="214122" y="88391"/>
                  </a:lnTo>
                  <a:lnTo>
                    <a:pt x="146450" y="86138"/>
                  </a:lnTo>
                  <a:lnTo>
                    <a:pt x="87672" y="79864"/>
                  </a:lnTo>
                  <a:lnTo>
                    <a:pt x="41318" y="70297"/>
                  </a:lnTo>
                  <a:lnTo>
                    <a:pt x="10917" y="58165"/>
                  </a:lnTo>
                  <a:lnTo>
                    <a:pt x="0" y="44195"/>
                  </a:lnTo>
                  <a:lnTo>
                    <a:pt x="10917" y="30226"/>
                  </a:lnTo>
                  <a:lnTo>
                    <a:pt x="41318" y="18094"/>
                  </a:lnTo>
                  <a:lnTo>
                    <a:pt x="87672" y="8527"/>
                  </a:lnTo>
                  <a:lnTo>
                    <a:pt x="146450" y="2253"/>
                  </a:lnTo>
                  <a:lnTo>
                    <a:pt x="214122" y="0"/>
                  </a:lnTo>
                  <a:lnTo>
                    <a:pt x="281793" y="2253"/>
                  </a:lnTo>
                  <a:lnTo>
                    <a:pt x="340571" y="8527"/>
                  </a:lnTo>
                  <a:lnTo>
                    <a:pt x="386925" y="18094"/>
                  </a:lnTo>
                  <a:lnTo>
                    <a:pt x="417326" y="30226"/>
                  </a:lnTo>
                  <a:lnTo>
                    <a:pt x="428244" y="44195"/>
                  </a:lnTo>
                  <a:close/>
                </a:path>
                <a:path w="428625" h="177164">
                  <a:moveTo>
                    <a:pt x="428244" y="44195"/>
                  </a:moveTo>
                  <a:lnTo>
                    <a:pt x="428244" y="132587"/>
                  </a:lnTo>
                  <a:lnTo>
                    <a:pt x="417326" y="146557"/>
                  </a:lnTo>
                  <a:lnTo>
                    <a:pt x="386925" y="158689"/>
                  </a:lnTo>
                  <a:lnTo>
                    <a:pt x="340571" y="168256"/>
                  </a:lnTo>
                  <a:lnTo>
                    <a:pt x="281793" y="174530"/>
                  </a:lnTo>
                  <a:lnTo>
                    <a:pt x="214122" y="176784"/>
                  </a:lnTo>
                  <a:lnTo>
                    <a:pt x="146450" y="174530"/>
                  </a:lnTo>
                  <a:lnTo>
                    <a:pt x="87672" y="168256"/>
                  </a:lnTo>
                  <a:lnTo>
                    <a:pt x="41318" y="158689"/>
                  </a:lnTo>
                  <a:lnTo>
                    <a:pt x="10917" y="146557"/>
                  </a:lnTo>
                  <a:lnTo>
                    <a:pt x="0" y="132587"/>
                  </a:lnTo>
                  <a:lnTo>
                    <a:pt x="0" y="4419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254492" y="4854638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78"/>
                  </a:moveTo>
                  <a:lnTo>
                    <a:pt x="44831" y="8318"/>
                  </a:lnTo>
                  <a:lnTo>
                    <a:pt x="42151" y="4013"/>
                  </a:lnTo>
                  <a:lnTo>
                    <a:pt x="36588" y="1143"/>
                  </a:lnTo>
                  <a:lnTo>
                    <a:pt x="28943" y="0"/>
                  </a:lnTo>
                  <a:lnTo>
                    <a:pt x="20066" y="825"/>
                  </a:lnTo>
                  <a:lnTo>
                    <a:pt x="11493" y="3556"/>
                  </a:lnTo>
                  <a:lnTo>
                    <a:pt x="4876" y="7581"/>
                  </a:lnTo>
                  <a:lnTo>
                    <a:pt x="838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97" y="336664"/>
                  </a:lnTo>
                  <a:lnTo>
                    <a:pt x="72097" y="339521"/>
                  </a:lnTo>
                  <a:lnTo>
                    <a:pt x="79756" y="340639"/>
                  </a:lnTo>
                  <a:lnTo>
                    <a:pt x="88646" y="339788"/>
                  </a:lnTo>
                  <a:lnTo>
                    <a:pt x="97155" y="337121"/>
                  </a:lnTo>
                  <a:lnTo>
                    <a:pt x="103759" y="333108"/>
                  </a:lnTo>
                  <a:lnTo>
                    <a:pt x="10778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254492" y="485463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746" y="21780"/>
                  </a:lnTo>
                  <a:lnTo>
                    <a:pt x="8350" y="24641"/>
                  </a:lnTo>
                  <a:lnTo>
                    <a:pt x="16001" y="25788"/>
                  </a:lnTo>
                  <a:lnTo>
                    <a:pt x="24891" y="24959"/>
                  </a:lnTo>
                  <a:lnTo>
                    <a:pt x="33400" y="22234"/>
                  </a:lnTo>
                  <a:lnTo>
                    <a:pt x="40004" y="18212"/>
                  </a:lnTo>
                  <a:lnTo>
                    <a:pt x="44037" y="13404"/>
                  </a:lnTo>
                  <a:lnTo>
                    <a:pt x="44830" y="8322"/>
                  </a:lnTo>
                  <a:lnTo>
                    <a:pt x="42158" y="4008"/>
                  </a:lnTo>
                  <a:lnTo>
                    <a:pt x="36591" y="1146"/>
                  </a:lnTo>
                  <a:lnTo>
                    <a:pt x="28954" y="0"/>
                  </a:lnTo>
                  <a:lnTo>
                    <a:pt x="20065" y="829"/>
                  </a:lnTo>
                  <a:lnTo>
                    <a:pt x="11501" y="3554"/>
                  </a:lnTo>
                  <a:lnTo>
                    <a:pt x="4889" y="7576"/>
                  </a:lnTo>
                  <a:lnTo>
                    <a:pt x="849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3" y="332299"/>
                  </a:lnTo>
                  <a:lnTo>
                    <a:pt x="66500" y="336667"/>
                  </a:lnTo>
                  <a:lnTo>
                    <a:pt x="72104" y="339522"/>
                  </a:lnTo>
                  <a:lnTo>
                    <a:pt x="79755" y="340639"/>
                  </a:lnTo>
                  <a:lnTo>
                    <a:pt x="88646" y="339792"/>
                  </a:lnTo>
                  <a:lnTo>
                    <a:pt x="97154" y="337123"/>
                  </a:lnTo>
                  <a:lnTo>
                    <a:pt x="103758" y="333109"/>
                  </a:lnTo>
                  <a:lnTo>
                    <a:pt x="107791" y="328308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208264" y="5726811"/>
              <a:ext cx="406907" cy="13144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208264" y="5182235"/>
              <a:ext cx="406907" cy="60744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208264" y="5169408"/>
              <a:ext cx="406907" cy="2578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8291195" y="5082921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63" y="3143"/>
                  </a:lnTo>
                  <a:lnTo>
                    <a:pt x="34035" y="2857"/>
                  </a:lnTo>
                  <a:lnTo>
                    <a:pt x="16684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8199882" y="5055870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38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0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25764" y="4962652"/>
              <a:ext cx="201675" cy="202184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8153400" y="3119415"/>
            <a:ext cx="541020" cy="1114425"/>
            <a:chOff x="8153400" y="3119415"/>
            <a:chExt cx="541020" cy="1114425"/>
          </a:xfrm>
        </p:grpSpPr>
        <p:sp>
          <p:nvSpPr>
            <p:cNvPr id="137" name="object 137"/>
            <p:cNvSpPr/>
            <p:nvPr/>
          </p:nvSpPr>
          <p:spPr>
            <a:xfrm>
              <a:off x="8166353" y="33931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166354" y="3327653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166353" y="3327653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8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8166354" y="4045457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8166353" y="4045457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8221218" y="312577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164"/>
                  </a:moveTo>
                  <a:lnTo>
                    <a:pt x="44831" y="8331"/>
                  </a:lnTo>
                  <a:lnTo>
                    <a:pt x="42100" y="3975"/>
                  </a:lnTo>
                  <a:lnTo>
                    <a:pt x="36525" y="1117"/>
                  </a:lnTo>
                  <a:lnTo>
                    <a:pt x="28879" y="0"/>
                  </a:lnTo>
                  <a:lnTo>
                    <a:pt x="19939" y="838"/>
                  </a:lnTo>
                  <a:lnTo>
                    <a:pt x="11442" y="3517"/>
                  </a:lnTo>
                  <a:lnTo>
                    <a:pt x="4864" y="7531"/>
                  </a:lnTo>
                  <a:lnTo>
                    <a:pt x="838" y="12331"/>
                  </a:lnTo>
                  <a:lnTo>
                    <a:pt x="0" y="17348"/>
                  </a:lnTo>
                  <a:lnTo>
                    <a:pt x="63754" y="332308"/>
                  </a:lnTo>
                  <a:lnTo>
                    <a:pt x="66471" y="336626"/>
                  </a:lnTo>
                  <a:lnTo>
                    <a:pt x="72047" y="339483"/>
                  </a:lnTo>
                  <a:lnTo>
                    <a:pt x="79692" y="340639"/>
                  </a:lnTo>
                  <a:lnTo>
                    <a:pt x="88646" y="339801"/>
                  </a:lnTo>
                  <a:lnTo>
                    <a:pt x="97155" y="337083"/>
                  </a:lnTo>
                  <a:lnTo>
                    <a:pt x="103759" y="333057"/>
                  </a:lnTo>
                  <a:lnTo>
                    <a:pt x="107784" y="328256"/>
                  </a:lnTo>
                  <a:lnTo>
                    <a:pt x="108585" y="323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8221218" y="3125765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357"/>
                  </a:moveTo>
                  <a:lnTo>
                    <a:pt x="2728" y="21724"/>
                  </a:lnTo>
                  <a:lnTo>
                    <a:pt x="8302" y="24580"/>
                  </a:lnTo>
                  <a:lnTo>
                    <a:pt x="15948" y="25697"/>
                  </a:lnTo>
                  <a:lnTo>
                    <a:pt x="24891" y="24850"/>
                  </a:lnTo>
                  <a:lnTo>
                    <a:pt x="33400" y="22181"/>
                  </a:lnTo>
                  <a:lnTo>
                    <a:pt x="40004" y="18166"/>
                  </a:lnTo>
                  <a:lnTo>
                    <a:pt x="44037" y="13366"/>
                  </a:lnTo>
                  <a:lnTo>
                    <a:pt x="44830" y="8340"/>
                  </a:lnTo>
                  <a:lnTo>
                    <a:pt x="42102" y="3972"/>
                  </a:lnTo>
                  <a:lnTo>
                    <a:pt x="36528" y="1117"/>
                  </a:lnTo>
                  <a:lnTo>
                    <a:pt x="28882" y="0"/>
                  </a:lnTo>
                  <a:lnTo>
                    <a:pt x="19938" y="847"/>
                  </a:lnTo>
                  <a:lnTo>
                    <a:pt x="11447" y="3516"/>
                  </a:lnTo>
                  <a:lnTo>
                    <a:pt x="4873" y="7530"/>
                  </a:lnTo>
                  <a:lnTo>
                    <a:pt x="847" y="12330"/>
                  </a:lnTo>
                  <a:lnTo>
                    <a:pt x="0" y="17357"/>
                  </a:lnTo>
                </a:path>
                <a:path w="108584" h="340995">
                  <a:moveTo>
                    <a:pt x="0" y="17357"/>
                  </a:moveTo>
                  <a:lnTo>
                    <a:pt x="63753" y="332317"/>
                  </a:lnTo>
                  <a:lnTo>
                    <a:pt x="66482" y="336631"/>
                  </a:lnTo>
                  <a:lnTo>
                    <a:pt x="72056" y="339492"/>
                  </a:lnTo>
                  <a:lnTo>
                    <a:pt x="79702" y="340639"/>
                  </a:lnTo>
                  <a:lnTo>
                    <a:pt x="88646" y="339810"/>
                  </a:lnTo>
                  <a:lnTo>
                    <a:pt x="97154" y="337085"/>
                  </a:lnTo>
                  <a:lnTo>
                    <a:pt x="103758" y="333063"/>
                  </a:lnTo>
                  <a:lnTo>
                    <a:pt x="107791" y="328255"/>
                  </a:lnTo>
                  <a:lnTo>
                    <a:pt x="108584" y="323173"/>
                  </a:lnTo>
                  <a:lnTo>
                    <a:pt x="44830" y="8340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74735" y="3997070"/>
              <a:ext cx="408432" cy="131445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74735" y="3454145"/>
              <a:ext cx="408432" cy="607313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174735" y="3441191"/>
              <a:ext cx="408432" cy="25908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8257794" y="3354069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70103" y="2539"/>
                  </a:moveTo>
                  <a:lnTo>
                    <a:pt x="51988" y="3089"/>
                  </a:lnTo>
                  <a:lnTo>
                    <a:pt x="34147" y="2841"/>
                  </a:lnTo>
                  <a:lnTo>
                    <a:pt x="16758" y="180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8166353" y="3327653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4"/>
                  </a:lnTo>
                </a:path>
                <a:path w="426720" h="813435">
                  <a:moveTo>
                    <a:pt x="426720" y="7620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493759" y="3234435"/>
              <a:ext cx="200151" cy="200659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8836152" y="5312017"/>
            <a:ext cx="541020" cy="1115060"/>
            <a:chOff x="8836152" y="5312017"/>
            <a:chExt cx="541020" cy="1115060"/>
          </a:xfrm>
        </p:grpSpPr>
        <p:sp>
          <p:nvSpPr>
            <p:cNvPr id="151" name="object 151"/>
            <p:cNvSpPr/>
            <p:nvPr/>
          </p:nvSpPr>
          <p:spPr>
            <a:xfrm>
              <a:off x="8849106" y="5584698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656"/>
                  </a:moveTo>
                  <a:lnTo>
                    <a:pt x="386925" y="109205"/>
                  </a:lnTo>
                  <a:lnTo>
                    <a:pt x="340571" y="124067"/>
                  </a:lnTo>
                  <a:lnTo>
                    <a:pt x="281793" y="133812"/>
                  </a:lnTo>
                  <a:lnTo>
                    <a:pt x="214122" y="137312"/>
                  </a:lnTo>
                  <a:lnTo>
                    <a:pt x="146450" y="133812"/>
                  </a:lnTo>
                  <a:lnTo>
                    <a:pt x="87672" y="124067"/>
                  </a:lnTo>
                  <a:lnTo>
                    <a:pt x="41318" y="109205"/>
                  </a:lnTo>
                  <a:lnTo>
                    <a:pt x="10917" y="90358"/>
                  </a:lnTo>
                  <a:lnTo>
                    <a:pt x="0" y="68656"/>
                  </a:lnTo>
                  <a:lnTo>
                    <a:pt x="10917" y="46953"/>
                  </a:lnTo>
                  <a:lnTo>
                    <a:pt x="41318" y="28106"/>
                  </a:lnTo>
                  <a:lnTo>
                    <a:pt x="87672" y="13245"/>
                  </a:lnTo>
                  <a:lnTo>
                    <a:pt x="146450" y="3499"/>
                  </a:lnTo>
                  <a:lnTo>
                    <a:pt x="214122" y="0"/>
                  </a:lnTo>
                  <a:lnTo>
                    <a:pt x="281793" y="3499"/>
                  </a:lnTo>
                  <a:lnTo>
                    <a:pt x="340571" y="13245"/>
                  </a:lnTo>
                  <a:lnTo>
                    <a:pt x="386925" y="28106"/>
                  </a:lnTo>
                  <a:lnTo>
                    <a:pt x="417326" y="46953"/>
                  </a:lnTo>
                  <a:lnTo>
                    <a:pt x="428244" y="68656"/>
                  </a:lnTo>
                  <a:close/>
                </a:path>
                <a:path w="428625" h="822960">
                  <a:moveTo>
                    <a:pt x="428244" y="68656"/>
                  </a:moveTo>
                  <a:lnTo>
                    <a:pt x="428244" y="754303"/>
                  </a:lnTo>
                  <a:lnTo>
                    <a:pt x="417326" y="776006"/>
                  </a:lnTo>
                  <a:lnTo>
                    <a:pt x="386925" y="794853"/>
                  </a:lnTo>
                  <a:lnTo>
                    <a:pt x="340571" y="809714"/>
                  </a:lnTo>
                  <a:lnTo>
                    <a:pt x="281793" y="819460"/>
                  </a:lnTo>
                  <a:lnTo>
                    <a:pt x="214122" y="822959"/>
                  </a:lnTo>
                  <a:lnTo>
                    <a:pt x="146450" y="819460"/>
                  </a:lnTo>
                  <a:lnTo>
                    <a:pt x="87672" y="809714"/>
                  </a:lnTo>
                  <a:lnTo>
                    <a:pt x="41318" y="794853"/>
                  </a:lnTo>
                  <a:lnTo>
                    <a:pt x="10917" y="776006"/>
                  </a:lnTo>
                  <a:lnTo>
                    <a:pt x="0" y="754303"/>
                  </a:lnTo>
                  <a:lnTo>
                    <a:pt x="0" y="68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8849106" y="552069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72"/>
                  </a:lnTo>
                  <a:lnTo>
                    <a:pt x="16827" y="813155"/>
                  </a:lnTo>
                  <a:lnTo>
                    <a:pt x="62712" y="817473"/>
                  </a:lnTo>
                  <a:lnTo>
                    <a:pt x="130771" y="820381"/>
                  </a:lnTo>
                  <a:lnTo>
                    <a:pt x="214122" y="821436"/>
                  </a:lnTo>
                  <a:lnTo>
                    <a:pt x="297459" y="820381"/>
                  </a:lnTo>
                  <a:lnTo>
                    <a:pt x="365518" y="817473"/>
                  </a:lnTo>
                  <a:lnTo>
                    <a:pt x="411403" y="813155"/>
                  </a:lnTo>
                  <a:lnTo>
                    <a:pt x="428244" y="807872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8849106" y="552069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8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9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9"/>
                  </a:lnTo>
                  <a:close/>
                </a:path>
                <a:path w="428625" h="821689">
                  <a:moveTo>
                    <a:pt x="428244" y="13589"/>
                  </a:moveTo>
                  <a:lnTo>
                    <a:pt x="428244" y="807872"/>
                  </a:lnTo>
                  <a:lnTo>
                    <a:pt x="411414" y="813152"/>
                  </a:lnTo>
                  <a:lnTo>
                    <a:pt x="365521" y="817464"/>
                  </a:lnTo>
                  <a:lnTo>
                    <a:pt x="297459" y="820370"/>
                  </a:lnTo>
                  <a:lnTo>
                    <a:pt x="214122" y="821436"/>
                  </a:lnTo>
                  <a:lnTo>
                    <a:pt x="130784" y="820370"/>
                  </a:lnTo>
                  <a:lnTo>
                    <a:pt x="62722" y="817464"/>
                  </a:lnTo>
                  <a:lnTo>
                    <a:pt x="16829" y="813152"/>
                  </a:lnTo>
                  <a:lnTo>
                    <a:pt x="0" y="807872"/>
                  </a:lnTo>
                  <a:lnTo>
                    <a:pt x="0" y="1358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8849106" y="6238494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45"/>
                  </a:lnTo>
                  <a:lnTo>
                    <a:pt x="340563" y="8458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58"/>
                  </a:lnTo>
                  <a:lnTo>
                    <a:pt x="41313" y="17945"/>
                  </a:lnTo>
                  <a:lnTo>
                    <a:pt x="10909" y="29972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27"/>
                  </a:lnTo>
                  <a:lnTo>
                    <a:pt x="87668" y="166814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14"/>
                  </a:lnTo>
                  <a:lnTo>
                    <a:pt x="386918" y="157327"/>
                  </a:lnTo>
                  <a:lnTo>
                    <a:pt x="417322" y="145300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8849106" y="6238494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689"/>
                  </a:lnTo>
                  <a:lnTo>
                    <a:pt x="340571" y="79174"/>
                  </a:lnTo>
                  <a:lnTo>
                    <a:pt x="281793" y="85395"/>
                  </a:lnTo>
                  <a:lnTo>
                    <a:pt x="214122" y="87629"/>
                  </a:lnTo>
                  <a:lnTo>
                    <a:pt x="146450" y="85395"/>
                  </a:lnTo>
                  <a:lnTo>
                    <a:pt x="87672" y="79174"/>
                  </a:lnTo>
                  <a:lnTo>
                    <a:pt x="41318" y="69689"/>
                  </a:lnTo>
                  <a:lnTo>
                    <a:pt x="10917" y="57662"/>
                  </a:lnTo>
                  <a:lnTo>
                    <a:pt x="0" y="43814"/>
                  </a:lnTo>
                  <a:lnTo>
                    <a:pt x="10917" y="29967"/>
                  </a:lnTo>
                  <a:lnTo>
                    <a:pt x="41318" y="17940"/>
                  </a:lnTo>
                  <a:lnTo>
                    <a:pt x="87672" y="8455"/>
                  </a:lnTo>
                  <a:lnTo>
                    <a:pt x="146450" y="2234"/>
                  </a:lnTo>
                  <a:lnTo>
                    <a:pt x="214122" y="0"/>
                  </a:lnTo>
                  <a:lnTo>
                    <a:pt x="281793" y="2234"/>
                  </a:lnTo>
                  <a:lnTo>
                    <a:pt x="340571" y="8455"/>
                  </a:lnTo>
                  <a:lnTo>
                    <a:pt x="386925" y="17940"/>
                  </a:lnTo>
                  <a:lnTo>
                    <a:pt x="417326" y="29967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292"/>
                  </a:lnTo>
                  <a:lnTo>
                    <a:pt x="386925" y="157319"/>
                  </a:lnTo>
                  <a:lnTo>
                    <a:pt x="340571" y="166804"/>
                  </a:lnTo>
                  <a:lnTo>
                    <a:pt x="281793" y="173025"/>
                  </a:lnTo>
                  <a:lnTo>
                    <a:pt x="214122" y="175259"/>
                  </a:lnTo>
                  <a:lnTo>
                    <a:pt x="146450" y="173025"/>
                  </a:lnTo>
                  <a:lnTo>
                    <a:pt x="87672" y="166804"/>
                  </a:lnTo>
                  <a:lnTo>
                    <a:pt x="41318" y="157319"/>
                  </a:lnTo>
                  <a:lnTo>
                    <a:pt x="10917" y="145292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8904097" y="5318379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40"/>
                  </a:moveTo>
                  <a:lnTo>
                    <a:pt x="44831" y="8382"/>
                  </a:lnTo>
                  <a:lnTo>
                    <a:pt x="42075" y="4013"/>
                  </a:lnTo>
                  <a:lnTo>
                    <a:pt x="36474" y="1143"/>
                  </a:lnTo>
                  <a:lnTo>
                    <a:pt x="28829" y="0"/>
                  </a:lnTo>
                  <a:lnTo>
                    <a:pt x="19939" y="762"/>
                  </a:lnTo>
                  <a:lnTo>
                    <a:pt x="11430" y="3505"/>
                  </a:lnTo>
                  <a:lnTo>
                    <a:pt x="4826" y="7556"/>
                  </a:lnTo>
                  <a:lnTo>
                    <a:pt x="787" y="12382"/>
                  </a:lnTo>
                  <a:lnTo>
                    <a:pt x="0" y="17399"/>
                  </a:lnTo>
                  <a:lnTo>
                    <a:pt x="63754" y="332320"/>
                  </a:lnTo>
                  <a:lnTo>
                    <a:pt x="66421" y="336664"/>
                  </a:lnTo>
                  <a:lnTo>
                    <a:pt x="71983" y="339521"/>
                  </a:lnTo>
                  <a:lnTo>
                    <a:pt x="79629" y="340664"/>
                  </a:lnTo>
                  <a:lnTo>
                    <a:pt x="88519" y="339839"/>
                  </a:lnTo>
                  <a:lnTo>
                    <a:pt x="97078" y="337121"/>
                  </a:lnTo>
                  <a:lnTo>
                    <a:pt x="103695" y="333095"/>
                  </a:lnTo>
                  <a:lnTo>
                    <a:pt x="107734" y="328295"/>
                  </a:lnTo>
                  <a:lnTo>
                    <a:pt x="108585" y="323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8904097" y="531836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10"/>
                  </a:moveTo>
                  <a:lnTo>
                    <a:pt x="2672" y="21778"/>
                  </a:lnTo>
                  <a:lnTo>
                    <a:pt x="8239" y="24634"/>
                  </a:lnTo>
                  <a:lnTo>
                    <a:pt x="15876" y="25751"/>
                  </a:lnTo>
                  <a:lnTo>
                    <a:pt x="24764" y="24903"/>
                  </a:lnTo>
                  <a:lnTo>
                    <a:pt x="33329" y="22234"/>
                  </a:lnTo>
                  <a:lnTo>
                    <a:pt x="39941" y="18220"/>
                  </a:lnTo>
                  <a:lnTo>
                    <a:pt x="43981" y="13420"/>
                  </a:lnTo>
                  <a:lnTo>
                    <a:pt x="44830" y="8393"/>
                  </a:lnTo>
                  <a:lnTo>
                    <a:pt x="42084" y="4024"/>
                  </a:lnTo>
                  <a:lnTo>
                    <a:pt x="36480" y="1154"/>
                  </a:lnTo>
                  <a:lnTo>
                    <a:pt x="28828" y="0"/>
                  </a:lnTo>
                  <a:lnTo>
                    <a:pt x="19938" y="773"/>
                  </a:lnTo>
                  <a:lnTo>
                    <a:pt x="11429" y="3516"/>
                  </a:lnTo>
                  <a:lnTo>
                    <a:pt x="4825" y="7568"/>
                  </a:lnTo>
                  <a:lnTo>
                    <a:pt x="793" y="12382"/>
                  </a:lnTo>
                  <a:lnTo>
                    <a:pt x="0" y="17410"/>
                  </a:lnTo>
                  <a:close/>
                </a:path>
                <a:path w="108584" h="340995">
                  <a:moveTo>
                    <a:pt x="0" y="17410"/>
                  </a:moveTo>
                  <a:lnTo>
                    <a:pt x="63753" y="332332"/>
                  </a:lnTo>
                  <a:lnTo>
                    <a:pt x="66426" y="336666"/>
                  </a:lnTo>
                  <a:lnTo>
                    <a:pt x="71993" y="339525"/>
                  </a:lnTo>
                  <a:lnTo>
                    <a:pt x="79630" y="340667"/>
                  </a:lnTo>
                  <a:lnTo>
                    <a:pt x="88519" y="339851"/>
                  </a:lnTo>
                  <a:lnTo>
                    <a:pt x="97083" y="337132"/>
                  </a:lnTo>
                  <a:lnTo>
                    <a:pt x="103695" y="333104"/>
                  </a:lnTo>
                  <a:lnTo>
                    <a:pt x="107735" y="328299"/>
                  </a:lnTo>
                  <a:lnTo>
                    <a:pt x="108584" y="323252"/>
                  </a:lnTo>
                  <a:lnTo>
                    <a:pt x="44830" y="8393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857488" y="6190107"/>
              <a:ext cx="408431" cy="131445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857488" y="5645632"/>
              <a:ext cx="408431" cy="6088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857488" y="5632704"/>
              <a:ext cx="408431" cy="25869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8940673" y="5546725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40"/>
                  </a:moveTo>
                  <a:lnTo>
                    <a:pt x="51935" y="3018"/>
                  </a:lnTo>
                  <a:lnTo>
                    <a:pt x="34131" y="2746"/>
                  </a:lnTo>
                  <a:lnTo>
                    <a:pt x="16756" y="173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8849106" y="5520690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29">
                  <a:moveTo>
                    <a:pt x="0" y="0"/>
                  </a:moveTo>
                  <a:lnTo>
                    <a:pt x="0" y="805383"/>
                  </a:lnTo>
                </a:path>
                <a:path w="426720" h="811529">
                  <a:moveTo>
                    <a:pt x="426720" y="6096"/>
                  </a:moveTo>
                  <a:lnTo>
                    <a:pt x="426720" y="8114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176512" y="5427472"/>
              <a:ext cx="200151" cy="200647"/>
            </a:xfrm>
            <a:prstGeom prst="rect">
              <a:avLst/>
            </a:prstGeom>
          </p:spPr>
        </p:pic>
      </p:grpSp>
      <p:grpSp>
        <p:nvGrpSpPr>
          <p:cNvPr id="164" name="object 164"/>
          <p:cNvGrpSpPr/>
          <p:nvPr/>
        </p:nvGrpSpPr>
        <p:grpSpPr>
          <a:xfrm>
            <a:off x="7368540" y="5179863"/>
            <a:ext cx="542290" cy="1114425"/>
            <a:chOff x="7368540" y="5179863"/>
            <a:chExt cx="542290" cy="1114425"/>
          </a:xfrm>
        </p:grpSpPr>
        <p:sp>
          <p:nvSpPr>
            <p:cNvPr id="165" name="object 165"/>
            <p:cNvSpPr/>
            <p:nvPr/>
          </p:nvSpPr>
          <p:spPr>
            <a:xfrm>
              <a:off x="7381494" y="5453634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7" y="68960"/>
                  </a:moveTo>
                  <a:lnTo>
                    <a:pt x="388290" y="109594"/>
                  </a:lnTo>
                  <a:lnTo>
                    <a:pt x="341766" y="124501"/>
                  </a:lnTo>
                  <a:lnTo>
                    <a:pt x="282781" y="134281"/>
                  </a:lnTo>
                  <a:lnTo>
                    <a:pt x="214883" y="137794"/>
                  </a:lnTo>
                  <a:lnTo>
                    <a:pt x="146986" y="134281"/>
                  </a:lnTo>
                  <a:lnTo>
                    <a:pt x="88001" y="124501"/>
                  </a:lnTo>
                  <a:lnTo>
                    <a:pt x="41477" y="109594"/>
                  </a:lnTo>
                  <a:lnTo>
                    <a:pt x="10960" y="90701"/>
                  </a:lnTo>
                  <a:lnTo>
                    <a:pt x="0" y="68960"/>
                  </a:lnTo>
                  <a:lnTo>
                    <a:pt x="10960" y="47158"/>
                  </a:lnTo>
                  <a:lnTo>
                    <a:pt x="41477" y="28227"/>
                  </a:lnTo>
                  <a:lnTo>
                    <a:pt x="88001" y="13301"/>
                  </a:lnTo>
                  <a:lnTo>
                    <a:pt x="146986" y="3514"/>
                  </a:lnTo>
                  <a:lnTo>
                    <a:pt x="214883" y="0"/>
                  </a:lnTo>
                  <a:lnTo>
                    <a:pt x="282781" y="3514"/>
                  </a:lnTo>
                  <a:lnTo>
                    <a:pt x="341766" y="13301"/>
                  </a:lnTo>
                  <a:lnTo>
                    <a:pt x="388290" y="28227"/>
                  </a:lnTo>
                  <a:lnTo>
                    <a:pt x="418807" y="47158"/>
                  </a:lnTo>
                  <a:lnTo>
                    <a:pt x="429767" y="68960"/>
                  </a:lnTo>
                  <a:close/>
                </a:path>
                <a:path w="429895" h="821689">
                  <a:moveTo>
                    <a:pt x="429767" y="68960"/>
                  </a:moveTo>
                  <a:lnTo>
                    <a:pt x="429767" y="752538"/>
                  </a:lnTo>
                  <a:lnTo>
                    <a:pt x="418807" y="774314"/>
                  </a:lnTo>
                  <a:lnTo>
                    <a:pt x="388290" y="793227"/>
                  </a:lnTo>
                  <a:lnTo>
                    <a:pt x="341766" y="808142"/>
                  </a:lnTo>
                  <a:lnTo>
                    <a:pt x="282781" y="817923"/>
                  </a:lnTo>
                  <a:lnTo>
                    <a:pt x="214883" y="821435"/>
                  </a:lnTo>
                  <a:lnTo>
                    <a:pt x="146986" y="817923"/>
                  </a:lnTo>
                  <a:lnTo>
                    <a:pt x="88001" y="808142"/>
                  </a:lnTo>
                  <a:lnTo>
                    <a:pt x="41477" y="793227"/>
                  </a:lnTo>
                  <a:lnTo>
                    <a:pt x="10960" y="774314"/>
                  </a:lnTo>
                  <a:lnTo>
                    <a:pt x="0" y="752538"/>
                  </a:lnTo>
                  <a:lnTo>
                    <a:pt x="0" y="6896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7381494" y="5388101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8" y="13589"/>
                  </a:moveTo>
                  <a:lnTo>
                    <a:pt x="412864" y="8305"/>
                  </a:lnTo>
                  <a:lnTo>
                    <a:pt x="366801" y="3987"/>
                  </a:lnTo>
                  <a:lnTo>
                    <a:pt x="298500" y="1079"/>
                  </a:lnTo>
                  <a:lnTo>
                    <a:pt x="214884" y="0"/>
                  </a:lnTo>
                  <a:lnTo>
                    <a:pt x="131254" y="1079"/>
                  </a:lnTo>
                  <a:lnTo>
                    <a:pt x="62953" y="3987"/>
                  </a:lnTo>
                  <a:lnTo>
                    <a:pt x="16891" y="8305"/>
                  </a:lnTo>
                  <a:lnTo>
                    <a:pt x="0" y="13589"/>
                  </a:lnTo>
                  <a:lnTo>
                    <a:pt x="0" y="807821"/>
                  </a:lnTo>
                  <a:lnTo>
                    <a:pt x="16891" y="813130"/>
                  </a:lnTo>
                  <a:lnTo>
                    <a:pt x="62953" y="817460"/>
                  </a:lnTo>
                  <a:lnTo>
                    <a:pt x="131254" y="820369"/>
                  </a:lnTo>
                  <a:lnTo>
                    <a:pt x="214884" y="821436"/>
                  </a:lnTo>
                  <a:lnTo>
                    <a:pt x="298500" y="820369"/>
                  </a:lnTo>
                  <a:lnTo>
                    <a:pt x="366801" y="817448"/>
                  </a:lnTo>
                  <a:lnTo>
                    <a:pt x="412864" y="813130"/>
                  </a:lnTo>
                  <a:lnTo>
                    <a:pt x="429768" y="807821"/>
                  </a:lnTo>
                  <a:lnTo>
                    <a:pt x="429768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7381494" y="5388102"/>
              <a:ext cx="429895" cy="821690"/>
            </a:xfrm>
            <a:custGeom>
              <a:avLst/>
              <a:gdLst/>
              <a:ahLst/>
              <a:cxnLst/>
              <a:rect l="l" t="t" r="r" b="b"/>
              <a:pathLst>
                <a:path w="429895" h="821689">
                  <a:moveTo>
                    <a:pt x="429767" y="13589"/>
                  </a:moveTo>
                  <a:lnTo>
                    <a:pt x="412873" y="18873"/>
                  </a:lnTo>
                  <a:lnTo>
                    <a:pt x="366807" y="23193"/>
                  </a:lnTo>
                  <a:lnTo>
                    <a:pt x="298501" y="26108"/>
                  </a:lnTo>
                  <a:lnTo>
                    <a:pt x="214883" y="27178"/>
                  </a:lnTo>
                  <a:lnTo>
                    <a:pt x="131266" y="26108"/>
                  </a:lnTo>
                  <a:lnTo>
                    <a:pt x="62960" y="23193"/>
                  </a:lnTo>
                  <a:lnTo>
                    <a:pt x="16894" y="18873"/>
                  </a:lnTo>
                  <a:lnTo>
                    <a:pt x="0" y="13589"/>
                  </a:lnTo>
                  <a:lnTo>
                    <a:pt x="16894" y="8304"/>
                  </a:lnTo>
                  <a:lnTo>
                    <a:pt x="62960" y="3984"/>
                  </a:lnTo>
                  <a:lnTo>
                    <a:pt x="131266" y="1069"/>
                  </a:lnTo>
                  <a:lnTo>
                    <a:pt x="214883" y="0"/>
                  </a:lnTo>
                  <a:lnTo>
                    <a:pt x="298501" y="1069"/>
                  </a:lnTo>
                  <a:lnTo>
                    <a:pt x="366807" y="3984"/>
                  </a:lnTo>
                  <a:lnTo>
                    <a:pt x="412873" y="8304"/>
                  </a:lnTo>
                  <a:lnTo>
                    <a:pt x="429767" y="13589"/>
                  </a:lnTo>
                  <a:close/>
                </a:path>
                <a:path w="429895" h="821689">
                  <a:moveTo>
                    <a:pt x="429767" y="13589"/>
                  </a:moveTo>
                  <a:lnTo>
                    <a:pt x="429767" y="807821"/>
                  </a:lnTo>
                  <a:lnTo>
                    <a:pt x="412873" y="813120"/>
                  </a:lnTo>
                  <a:lnTo>
                    <a:pt x="366807" y="817448"/>
                  </a:lnTo>
                  <a:lnTo>
                    <a:pt x="298501" y="820366"/>
                  </a:lnTo>
                  <a:lnTo>
                    <a:pt x="214883" y="821436"/>
                  </a:lnTo>
                  <a:lnTo>
                    <a:pt x="131266" y="820366"/>
                  </a:lnTo>
                  <a:lnTo>
                    <a:pt x="62960" y="817448"/>
                  </a:lnTo>
                  <a:lnTo>
                    <a:pt x="16894" y="813120"/>
                  </a:lnTo>
                  <a:lnTo>
                    <a:pt x="0" y="807821"/>
                  </a:lnTo>
                  <a:lnTo>
                    <a:pt x="0" y="1358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7381494" y="6105905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8" y="43815"/>
                  </a:moveTo>
                  <a:lnTo>
                    <a:pt x="388289" y="17945"/>
                  </a:lnTo>
                  <a:lnTo>
                    <a:pt x="341757" y="8458"/>
                  </a:lnTo>
                  <a:lnTo>
                    <a:pt x="282778" y="2235"/>
                  </a:lnTo>
                  <a:lnTo>
                    <a:pt x="214884" y="0"/>
                  </a:lnTo>
                  <a:lnTo>
                    <a:pt x="146977" y="2235"/>
                  </a:lnTo>
                  <a:lnTo>
                    <a:pt x="87998" y="8458"/>
                  </a:lnTo>
                  <a:lnTo>
                    <a:pt x="41465" y="17945"/>
                  </a:lnTo>
                  <a:lnTo>
                    <a:pt x="10960" y="29972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465" y="157327"/>
                  </a:lnTo>
                  <a:lnTo>
                    <a:pt x="87998" y="166814"/>
                  </a:lnTo>
                  <a:lnTo>
                    <a:pt x="146977" y="173037"/>
                  </a:lnTo>
                  <a:lnTo>
                    <a:pt x="214884" y="175260"/>
                  </a:lnTo>
                  <a:lnTo>
                    <a:pt x="282778" y="173037"/>
                  </a:lnTo>
                  <a:lnTo>
                    <a:pt x="341757" y="166814"/>
                  </a:lnTo>
                  <a:lnTo>
                    <a:pt x="388289" y="157327"/>
                  </a:lnTo>
                  <a:lnTo>
                    <a:pt x="418795" y="145300"/>
                  </a:lnTo>
                  <a:lnTo>
                    <a:pt x="429768" y="131445"/>
                  </a:lnTo>
                  <a:lnTo>
                    <a:pt x="429768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7381494" y="6105905"/>
              <a:ext cx="429895" cy="175260"/>
            </a:xfrm>
            <a:custGeom>
              <a:avLst/>
              <a:gdLst/>
              <a:ahLst/>
              <a:cxnLst/>
              <a:rect l="l" t="t" r="r" b="b"/>
              <a:pathLst>
                <a:path w="429895" h="175260">
                  <a:moveTo>
                    <a:pt x="429767" y="43815"/>
                  </a:moveTo>
                  <a:lnTo>
                    <a:pt x="388290" y="69689"/>
                  </a:lnTo>
                  <a:lnTo>
                    <a:pt x="341766" y="79174"/>
                  </a:lnTo>
                  <a:lnTo>
                    <a:pt x="282781" y="85395"/>
                  </a:lnTo>
                  <a:lnTo>
                    <a:pt x="214883" y="87630"/>
                  </a:lnTo>
                  <a:lnTo>
                    <a:pt x="146986" y="85395"/>
                  </a:lnTo>
                  <a:lnTo>
                    <a:pt x="88001" y="79174"/>
                  </a:lnTo>
                  <a:lnTo>
                    <a:pt x="41477" y="69689"/>
                  </a:lnTo>
                  <a:lnTo>
                    <a:pt x="10960" y="57662"/>
                  </a:lnTo>
                  <a:lnTo>
                    <a:pt x="0" y="43815"/>
                  </a:lnTo>
                  <a:lnTo>
                    <a:pt x="10960" y="29967"/>
                  </a:lnTo>
                  <a:lnTo>
                    <a:pt x="41477" y="17940"/>
                  </a:lnTo>
                  <a:lnTo>
                    <a:pt x="88001" y="8455"/>
                  </a:lnTo>
                  <a:lnTo>
                    <a:pt x="146986" y="2234"/>
                  </a:lnTo>
                  <a:lnTo>
                    <a:pt x="214883" y="0"/>
                  </a:lnTo>
                  <a:lnTo>
                    <a:pt x="282781" y="2234"/>
                  </a:lnTo>
                  <a:lnTo>
                    <a:pt x="341766" y="8455"/>
                  </a:lnTo>
                  <a:lnTo>
                    <a:pt x="388290" y="17940"/>
                  </a:lnTo>
                  <a:lnTo>
                    <a:pt x="418807" y="29967"/>
                  </a:lnTo>
                  <a:lnTo>
                    <a:pt x="429767" y="43815"/>
                  </a:lnTo>
                  <a:close/>
                </a:path>
                <a:path w="429895" h="175260">
                  <a:moveTo>
                    <a:pt x="429767" y="43815"/>
                  </a:moveTo>
                  <a:lnTo>
                    <a:pt x="429767" y="131445"/>
                  </a:lnTo>
                  <a:lnTo>
                    <a:pt x="418807" y="145292"/>
                  </a:lnTo>
                  <a:lnTo>
                    <a:pt x="388290" y="157319"/>
                  </a:lnTo>
                  <a:lnTo>
                    <a:pt x="341766" y="166804"/>
                  </a:lnTo>
                  <a:lnTo>
                    <a:pt x="282781" y="173025"/>
                  </a:lnTo>
                  <a:lnTo>
                    <a:pt x="214883" y="175260"/>
                  </a:lnTo>
                  <a:lnTo>
                    <a:pt x="146986" y="173025"/>
                  </a:lnTo>
                  <a:lnTo>
                    <a:pt x="88001" y="166804"/>
                  </a:lnTo>
                  <a:lnTo>
                    <a:pt x="41477" y="157319"/>
                  </a:lnTo>
                  <a:lnTo>
                    <a:pt x="10960" y="145292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7437247" y="5186222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164"/>
                  </a:moveTo>
                  <a:lnTo>
                    <a:pt x="44831" y="8343"/>
                  </a:lnTo>
                  <a:lnTo>
                    <a:pt x="42075" y="3975"/>
                  </a:lnTo>
                  <a:lnTo>
                    <a:pt x="39941" y="2895"/>
                  </a:lnTo>
                  <a:lnTo>
                    <a:pt x="39941" y="18173"/>
                  </a:lnTo>
                  <a:lnTo>
                    <a:pt x="33324" y="22237"/>
                  </a:lnTo>
                  <a:lnTo>
                    <a:pt x="39941" y="18173"/>
                  </a:lnTo>
                  <a:lnTo>
                    <a:pt x="39941" y="2895"/>
                  </a:lnTo>
                  <a:lnTo>
                    <a:pt x="36474" y="1117"/>
                  </a:lnTo>
                  <a:lnTo>
                    <a:pt x="28829" y="0"/>
                  </a:lnTo>
                  <a:lnTo>
                    <a:pt x="19939" y="838"/>
                  </a:lnTo>
                  <a:lnTo>
                    <a:pt x="11430" y="3517"/>
                  </a:lnTo>
                  <a:lnTo>
                    <a:pt x="4826" y="7531"/>
                  </a:lnTo>
                  <a:lnTo>
                    <a:pt x="787" y="12331"/>
                  </a:lnTo>
                  <a:lnTo>
                    <a:pt x="0" y="17348"/>
                  </a:lnTo>
                  <a:lnTo>
                    <a:pt x="63754" y="332308"/>
                  </a:lnTo>
                  <a:lnTo>
                    <a:pt x="66471" y="336626"/>
                  </a:lnTo>
                  <a:lnTo>
                    <a:pt x="72047" y="339483"/>
                  </a:lnTo>
                  <a:lnTo>
                    <a:pt x="79692" y="340639"/>
                  </a:lnTo>
                  <a:lnTo>
                    <a:pt x="88646" y="339801"/>
                  </a:lnTo>
                  <a:lnTo>
                    <a:pt x="97129" y="337083"/>
                  </a:lnTo>
                  <a:lnTo>
                    <a:pt x="103708" y="333057"/>
                  </a:lnTo>
                  <a:lnTo>
                    <a:pt x="107734" y="328256"/>
                  </a:lnTo>
                  <a:lnTo>
                    <a:pt x="108585" y="323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7437247" y="518621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357"/>
                  </a:moveTo>
                  <a:lnTo>
                    <a:pt x="2672" y="21726"/>
                  </a:lnTo>
                  <a:lnTo>
                    <a:pt x="8239" y="24596"/>
                  </a:lnTo>
                  <a:lnTo>
                    <a:pt x="15876" y="25751"/>
                  </a:lnTo>
                  <a:lnTo>
                    <a:pt x="24764" y="24977"/>
                  </a:lnTo>
                  <a:lnTo>
                    <a:pt x="33329" y="22234"/>
                  </a:lnTo>
                  <a:lnTo>
                    <a:pt x="39941" y="18182"/>
                  </a:lnTo>
                  <a:lnTo>
                    <a:pt x="43981" y="13368"/>
                  </a:lnTo>
                  <a:lnTo>
                    <a:pt x="44830" y="8340"/>
                  </a:lnTo>
                  <a:lnTo>
                    <a:pt x="42084" y="3972"/>
                  </a:lnTo>
                  <a:lnTo>
                    <a:pt x="36480" y="1117"/>
                  </a:lnTo>
                  <a:lnTo>
                    <a:pt x="28828" y="0"/>
                  </a:lnTo>
                  <a:lnTo>
                    <a:pt x="19938" y="847"/>
                  </a:lnTo>
                  <a:lnTo>
                    <a:pt x="11429" y="3516"/>
                  </a:lnTo>
                  <a:lnTo>
                    <a:pt x="4825" y="7530"/>
                  </a:lnTo>
                  <a:lnTo>
                    <a:pt x="793" y="12330"/>
                  </a:lnTo>
                  <a:lnTo>
                    <a:pt x="0" y="17357"/>
                  </a:lnTo>
                  <a:close/>
                </a:path>
                <a:path w="108584" h="340995">
                  <a:moveTo>
                    <a:pt x="0" y="17357"/>
                  </a:moveTo>
                  <a:lnTo>
                    <a:pt x="63753" y="332317"/>
                  </a:lnTo>
                  <a:lnTo>
                    <a:pt x="66482" y="336631"/>
                  </a:lnTo>
                  <a:lnTo>
                    <a:pt x="72056" y="339492"/>
                  </a:lnTo>
                  <a:lnTo>
                    <a:pt x="79702" y="340639"/>
                  </a:lnTo>
                  <a:lnTo>
                    <a:pt x="88646" y="339810"/>
                  </a:lnTo>
                  <a:lnTo>
                    <a:pt x="97137" y="337085"/>
                  </a:lnTo>
                  <a:lnTo>
                    <a:pt x="103711" y="333063"/>
                  </a:lnTo>
                  <a:lnTo>
                    <a:pt x="107737" y="328255"/>
                  </a:lnTo>
                  <a:lnTo>
                    <a:pt x="108584" y="323173"/>
                  </a:lnTo>
                  <a:lnTo>
                    <a:pt x="44830" y="8340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391400" y="6057519"/>
              <a:ext cx="406907" cy="131445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391400" y="5514466"/>
              <a:ext cx="406907" cy="607441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391400" y="5501640"/>
              <a:ext cx="406907" cy="25781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7473823" y="5414518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39"/>
                  </a:moveTo>
                  <a:lnTo>
                    <a:pt x="51935" y="3089"/>
                  </a:lnTo>
                  <a:lnTo>
                    <a:pt x="34131" y="2841"/>
                  </a:lnTo>
                  <a:lnTo>
                    <a:pt x="16756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7381494" y="5388102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383"/>
                  </a:lnTo>
                </a:path>
                <a:path w="428625" h="813435">
                  <a:moveTo>
                    <a:pt x="428244" y="7620"/>
                  </a:moveTo>
                  <a:lnTo>
                    <a:pt x="428244" y="81300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708900" y="5294884"/>
              <a:ext cx="201675" cy="200659"/>
            </a:xfrm>
            <a:prstGeom prst="rect">
              <a:avLst/>
            </a:prstGeom>
          </p:spPr>
        </p:pic>
      </p:grpSp>
      <p:grpSp>
        <p:nvGrpSpPr>
          <p:cNvPr id="178" name="object 178"/>
          <p:cNvGrpSpPr/>
          <p:nvPr/>
        </p:nvGrpSpPr>
        <p:grpSpPr>
          <a:xfrm>
            <a:off x="7303007" y="3774753"/>
            <a:ext cx="541020" cy="1114425"/>
            <a:chOff x="7303007" y="3774753"/>
            <a:chExt cx="541020" cy="1114425"/>
          </a:xfrm>
        </p:grpSpPr>
        <p:sp>
          <p:nvSpPr>
            <p:cNvPr id="179" name="object 179"/>
            <p:cNvSpPr/>
            <p:nvPr/>
          </p:nvSpPr>
          <p:spPr>
            <a:xfrm>
              <a:off x="7315961" y="404850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7315962" y="3982974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7315961" y="3982974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7315962" y="4700778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7315961" y="4700778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7370826" y="378110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108585" y="323278"/>
                  </a:moveTo>
                  <a:lnTo>
                    <a:pt x="44831" y="8318"/>
                  </a:lnTo>
                  <a:lnTo>
                    <a:pt x="42151" y="4013"/>
                  </a:lnTo>
                  <a:lnTo>
                    <a:pt x="36563" y="1143"/>
                  </a:lnTo>
                  <a:lnTo>
                    <a:pt x="28892" y="0"/>
                  </a:lnTo>
                  <a:lnTo>
                    <a:pt x="19939" y="825"/>
                  </a:lnTo>
                  <a:lnTo>
                    <a:pt x="11442" y="3556"/>
                  </a:lnTo>
                  <a:lnTo>
                    <a:pt x="4864" y="7581"/>
                  </a:lnTo>
                  <a:lnTo>
                    <a:pt x="838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97" y="336664"/>
                  </a:lnTo>
                  <a:lnTo>
                    <a:pt x="72097" y="339521"/>
                  </a:lnTo>
                  <a:lnTo>
                    <a:pt x="79756" y="340639"/>
                  </a:lnTo>
                  <a:lnTo>
                    <a:pt x="88646" y="339788"/>
                  </a:lnTo>
                  <a:lnTo>
                    <a:pt x="97155" y="337121"/>
                  </a:lnTo>
                  <a:lnTo>
                    <a:pt x="103759" y="333108"/>
                  </a:lnTo>
                  <a:lnTo>
                    <a:pt x="10778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7370825" y="378110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728" y="21762"/>
                  </a:lnTo>
                  <a:lnTo>
                    <a:pt x="8302" y="24594"/>
                  </a:lnTo>
                  <a:lnTo>
                    <a:pt x="15948" y="25735"/>
                  </a:lnTo>
                  <a:lnTo>
                    <a:pt x="24892" y="24959"/>
                  </a:lnTo>
                  <a:lnTo>
                    <a:pt x="33400" y="22234"/>
                  </a:lnTo>
                  <a:lnTo>
                    <a:pt x="40004" y="18212"/>
                  </a:lnTo>
                  <a:lnTo>
                    <a:pt x="44037" y="13404"/>
                  </a:lnTo>
                  <a:lnTo>
                    <a:pt x="44830" y="8322"/>
                  </a:lnTo>
                  <a:lnTo>
                    <a:pt x="42156" y="4008"/>
                  </a:lnTo>
                  <a:lnTo>
                    <a:pt x="36575" y="1146"/>
                  </a:lnTo>
                  <a:lnTo>
                    <a:pt x="28900" y="0"/>
                  </a:lnTo>
                  <a:lnTo>
                    <a:pt x="19939" y="829"/>
                  </a:lnTo>
                  <a:lnTo>
                    <a:pt x="11447" y="3554"/>
                  </a:lnTo>
                  <a:lnTo>
                    <a:pt x="4873" y="7576"/>
                  </a:lnTo>
                  <a:lnTo>
                    <a:pt x="847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3" y="332299"/>
                  </a:lnTo>
                  <a:lnTo>
                    <a:pt x="66500" y="336667"/>
                  </a:lnTo>
                  <a:lnTo>
                    <a:pt x="72104" y="339522"/>
                  </a:lnTo>
                  <a:lnTo>
                    <a:pt x="79755" y="340639"/>
                  </a:lnTo>
                  <a:lnTo>
                    <a:pt x="88646" y="339792"/>
                  </a:lnTo>
                  <a:lnTo>
                    <a:pt x="97154" y="337123"/>
                  </a:lnTo>
                  <a:lnTo>
                    <a:pt x="103758" y="333109"/>
                  </a:lnTo>
                  <a:lnTo>
                    <a:pt x="107791" y="328308"/>
                  </a:lnTo>
                  <a:lnTo>
                    <a:pt x="108584" y="323282"/>
                  </a:lnTo>
                  <a:lnTo>
                    <a:pt x="44830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6" name="object 18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24343" y="4652391"/>
              <a:ext cx="408431" cy="131444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324343" y="4109466"/>
              <a:ext cx="408431" cy="60731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324343" y="4096512"/>
              <a:ext cx="408431" cy="25907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7407528" y="4009390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40"/>
                  </a:moveTo>
                  <a:lnTo>
                    <a:pt x="51863" y="3089"/>
                  </a:lnTo>
                  <a:lnTo>
                    <a:pt x="34036" y="2841"/>
                  </a:lnTo>
                  <a:lnTo>
                    <a:pt x="16684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7315961" y="3982974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43367" y="3889756"/>
              <a:ext cx="200151" cy="200660"/>
            </a:xfrm>
            <a:prstGeom prst="rect">
              <a:avLst/>
            </a:prstGeom>
          </p:spPr>
        </p:pic>
      </p:grpSp>
      <p:grpSp>
        <p:nvGrpSpPr>
          <p:cNvPr id="192" name="object 192"/>
          <p:cNvGrpSpPr/>
          <p:nvPr/>
        </p:nvGrpSpPr>
        <p:grpSpPr>
          <a:xfrm>
            <a:off x="6486144" y="5438707"/>
            <a:ext cx="541020" cy="1115060"/>
            <a:chOff x="6486144" y="5438707"/>
            <a:chExt cx="541020" cy="1115060"/>
          </a:xfrm>
        </p:grpSpPr>
        <p:sp>
          <p:nvSpPr>
            <p:cNvPr id="193" name="object 193"/>
            <p:cNvSpPr/>
            <p:nvPr/>
          </p:nvSpPr>
          <p:spPr>
            <a:xfrm>
              <a:off x="6499098" y="5711190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59">
                  <a:moveTo>
                    <a:pt x="428244" y="68656"/>
                  </a:moveTo>
                  <a:lnTo>
                    <a:pt x="386925" y="109205"/>
                  </a:lnTo>
                  <a:lnTo>
                    <a:pt x="340571" y="124067"/>
                  </a:lnTo>
                  <a:lnTo>
                    <a:pt x="281793" y="133812"/>
                  </a:lnTo>
                  <a:lnTo>
                    <a:pt x="214122" y="137312"/>
                  </a:lnTo>
                  <a:lnTo>
                    <a:pt x="146450" y="133812"/>
                  </a:lnTo>
                  <a:lnTo>
                    <a:pt x="87672" y="124067"/>
                  </a:lnTo>
                  <a:lnTo>
                    <a:pt x="41318" y="109205"/>
                  </a:lnTo>
                  <a:lnTo>
                    <a:pt x="10917" y="90358"/>
                  </a:lnTo>
                  <a:lnTo>
                    <a:pt x="0" y="68656"/>
                  </a:lnTo>
                  <a:lnTo>
                    <a:pt x="10917" y="46953"/>
                  </a:lnTo>
                  <a:lnTo>
                    <a:pt x="41318" y="28106"/>
                  </a:lnTo>
                  <a:lnTo>
                    <a:pt x="87672" y="13245"/>
                  </a:lnTo>
                  <a:lnTo>
                    <a:pt x="146450" y="3499"/>
                  </a:lnTo>
                  <a:lnTo>
                    <a:pt x="214122" y="0"/>
                  </a:lnTo>
                  <a:lnTo>
                    <a:pt x="281793" y="3499"/>
                  </a:lnTo>
                  <a:lnTo>
                    <a:pt x="340571" y="13245"/>
                  </a:lnTo>
                  <a:lnTo>
                    <a:pt x="386925" y="28106"/>
                  </a:lnTo>
                  <a:lnTo>
                    <a:pt x="417326" y="46953"/>
                  </a:lnTo>
                  <a:lnTo>
                    <a:pt x="428244" y="68656"/>
                  </a:lnTo>
                  <a:close/>
                </a:path>
                <a:path w="428625" h="822959">
                  <a:moveTo>
                    <a:pt x="428244" y="68656"/>
                  </a:moveTo>
                  <a:lnTo>
                    <a:pt x="428244" y="754303"/>
                  </a:lnTo>
                  <a:lnTo>
                    <a:pt x="417326" y="776006"/>
                  </a:lnTo>
                  <a:lnTo>
                    <a:pt x="386925" y="794853"/>
                  </a:lnTo>
                  <a:lnTo>
                    <a:pt x="340571" y="809714"/>
                  </a:lnTo>
                  <a:lnTo>
                    <a:pt x="281793" y="819460"/>
                  </a:lnTo>
                  <a:lnTo>
                    <a:pt x="214122" y="822960"/>
                  </a:lnTo>
                  <a:lnTo>
                    <a:pt x="146450" y="819460"/>
                  </a:lnTo>
                  <a:lnTo>
                    <a:pt x="87672" y="809714"/>
                  </a:lnTo>
                  <a:lnTo>
                    <a:pt x="41318" y="794853"/>
                  </a:lnTo>
                  <a:lnTo>
                    <a:pt x="10917" y="776006"/>
                  </a:lnTo>
                  <a:lnTo>
                    <a:pt x="0" y="754303"/>
                  </a:lnTo>
                  <a:lnTo>
                    <a:pt x="0" y="68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6499098" y="5647181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63"/>
                  </a:moveTo>
                  <a:lnTo>
                    <a:pt x="411403" y="8293"/>
                  </a:lnTo>
                  <a:lnTo>
                    <a:pt x="365518" y="3975"/>
                  </a:lnTo>
                  <a:lnTo>
                    <a:pt x="297459" y="1066"/>
                  </a:lnTo>
                  <a:lnTo>
                    <a:pt x="214122" y="0"/>
                  </a:lnTo>
                  <a:lnTo>
                    <a:pt x="130771" y="1066"/>
                  </a:lnTo>
                  <a:lnTo>
                    <a:pt x="62712" y="3975"/>
                  </a:lnTo>
                  <a:lnTo>
                    <a:pt x="16827" y="8293"/>
                  </a:lnTo>
                  <a:lnTo>
                    <a:pt x="0" y="13563"/>
                  </a:lnTo>
                  <a:lnTo>
                    <a:pt x="0" y="807872"/>
                  </a:lnTo>
                  <a:lnTo>
                    <a:pt x="16827" y="813155"/>
                  </a:lnTo>
                  <a:lnTo>
                    <a:pt x="62712" y="817473"/>
                  </a:lnTo>
                  <a:lnTo>
                    <a:pt x="130771" y="820381"/>
                  </a:lnTo>
                  <a:lnTo>
                    <a:pt x="214122" y="821436"/>
                  </a:lnTo>
                  <a:lnTo>
                    <a:pt x="297459" y="820381"/>
                  </a:lnTo>
                  <a:lnTo>
                    <a:pt x="365518" y="817473"/>
                  </a:lnTo>
                  <a:lnTo>
                    <a:pt x="411403" y="813155"/>
                  </a:lnTo>
                  <a:lnTo>
                    <a:pt x="428244" y="807872"/>
                  </a:lnTo>
                  <a:lnTo>
                    <a:pt x="428244" y="135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6499098" y="564718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63"/>
                  </a:moveTo>
                  <a:lnTo>
                    <a:pt x="411414" y="18836"/>
                  </a:lnTo>
                  <a:lnTo>
                    <a:pt x="365521" y="23144"/>
                  </a:lnTo>
                  <a:lnTo>
                    <a:pt x="297459" y="26049"/>
                  </a:lnTo>
                  <a:lnTo>
                    <a:pt x="214122" y="27114"/>
                  </a:lnTo>
                  <a:lnTo>
                    <a:pt x="130784" y="26049"/>
                  </a:lnTo>
                  <a:lnTo>
                    <a:pt x="62722" y="23144"/>
                  </a:lnTo>
                  <a:lnTo>
                    <a:pt x="16829" y="18836"/>
                  </a:lnTo>
                  <a:lnTo>
                    <a:pt x="0" y="13563"/>
                  </a:lnTo>
                  <a:lnTo>
                    <a:pt x="16829" y="8283"/>
                  </a:lnTo>
                  <a:lnTo>
                    <a:pt x="62722" y="3971"/>
                  </a:lnTo>
                  <a:lnTo>
                    <a:pt x="130784" y="1065"/>
                  </a:lnTo>
                  <a:lnTo>
                    <a:pt x="214122" y="0"/>
                  </a:lnTo>
                  <a:lnTo>
                    <a:pt x="297459" y="1065"/>
                  </a:lnTo>
                  <a:lnTo>
                    <a:pt x="365521" y="3971"/>
                  </a:lnTo>
                  <a:lnTo>
                    <a:pt x="411414" y="8283"/>
                  </a:lnTo>
                  <a:lnTo>
                    <a:pt x="428244" y="13563"/>
                  </a:lnTo>
                  <a:close/>
                </a:path>
                <a:path w="428625" h="821689">
                  <a:moveTo>
                    <a:pt x="428244" y="13563"/>
                  </a:moveTo>
                  <a:lnTo>
                    <a:pt x="428244" y="807872"/>
                  </a:lnTo>
                  <a:lnTo>
                    <a:pt x="411414" y="813152"/>
                  </a:lnTo>
                  <a:lnTo>
                    <a:pt x="365521" y="817464"/>
                  </a:lnTo>
                  <a:lnTo>
                    <a:pt x="297459" y="820370"/>
                  </a:lnTo>
                  <a:lnTo>
                    <a:pt x="214122" y="821436"/>
                  </a:lnTo>
                  <a:lnTo>
                    <a:pt x="130784" y="820370"/>
                  </a:lnTo>
                  <a:lnTo>
                    <a:pt x="62722" y="817464"/>
                  </a:lnTo>
                  <a:lnTo>
                    <a:pt x="16829" y="813152"/>
                  </a:lnTo>
                  <a:lnTo>
                    <a:pt x="0" y="807872"/>
                  </a:lnTo>
                  <a:lnTo>
                    <a:pt x="0" y="1356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6499098" y="6364986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59">
                  <a:moveTo>
                    <a:pt x="428244" y="43815"/>
                  </a:moveTo>
                  <a:lnTo>
                    <a:pt x="386918" y="17945"/>
                  </a:lnTo>
                  <a:lnTo>
                    <a:pt x="340563" y="8458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58"/>
                  </a:lnTo>
                  <a:lnTo>
                    <a:pt x="41313" y="17945"/>
                  </a:lnTo>
                  <a:lnTo>
                    <a:pt x="10909" y="29972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27"/>
                  </a:lnTo>
                  <a:lnTo>
                    <a:pt x="87668" y="166814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14"/>
                  </a:lnTo>
                  <a:lnTo>
                    <a:pt x="386918" y="157327"/>
                  </a:lnTo>
                  <a:lnTo>
                    <a:pt x="417322" y="145300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499098" y="6364986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59">
                  <a:moveTo>
                    <a:pt x="428244" y="43814"/>
                  </a:moveTo>
                  <a:lnTo>
                    <a:pt x="386925" y="69689"/>
                  </a:lnTo>
                  <a:lnTo>
                    <a:pt x="340571" y="79174"/>
                  </a:lnTo>
                  <a:lnTo>
                    <a:pt x="281793" y="85395"/>
                  </a:lnTo>
                  <a:lnTo>
                    <a:pt x="214122" y="87629"/>
                  </a:lnTo>
                  <a:lnTo>
                    <a:pt x="146450" y="85395"/>
                  </a:lnTo>
                  <a:lnTo>
                    <a:pt x="87672" y="79174"/>
                  </a:lnTo>
                  <a:lnTo>
                    <a:pt x="41318" y="69689"/>
                  </a:lnTo>
                  <a:lnTo>
                    <a:pt x="10917" y="57662"/>
                  </a:lnTo>
                  <a:lnTo>
                    <a:pt x="0" y="43814"/>
                  </a:lnTo>
                  <a:lnTo>
                    <a:pt x="10917" y="29967"/>
                  </a:lnTo>
                  <a:lnTo>
                    <a:pt x="41318" y="17940"/>
                  </a:lnTo>
                  <a:lnTo>
                    <a:pt x="87672" y="8455"/>
                  </a:lnTo>
                  <a:lnTo>
                    <a:pt x="146450" y="2234"/>
                  </a:lnTo>
                  <a:lnTo>
                    <a:pt x="214122" y="0"/>
                  </a:lnTo>
                  <a:lnTo>
                    <a:pt x="281793" y="2234"/>
                  </a:lnTo>
                  <a:lnTo>
                    <a:pt x="340571" y="8455"/>
                  </a:lnTo>
                  <a:lnTo>
                    <a:pt x="386925" y="17940"/>
                  </a:lnTo>
                  <a:lnTo>
                    <a:pt x="417326" y="29967"/>
                  </a:lnTo>
                  <a:lnTo>
                    <a:pt x="428244" y="43814"/>
                  </a:lnTo>
                  <a:close/>
                </a:path>
                <a:path w="428625" h="175259">
                  <a:moveTo>
                    <a:pt x="428244" y="43814"/>
                  </a:moveTo>
                  <a:lnTo>
                    <a:pt x="428244" y="131444"/>
                  </a:lnTo>
                  <a:lnTo>
                    <a:pt x="417326" y="145292"/>
                  </a:lnTo>
                  <a:lnTo>
                    <a:pt x="386925" y="157319"/>
                  </a:lnTo>
                  <a:lnTo>
                    <a:pt x="340571" y="166804"/>
                  </a:lnTo>
                  <a:lnTo>
                    <a:pt x="281793" y="173025"/>
                  </a:lnTo>
                  <a:lnTo>
                    <a:pt x="214122" y="175259"/>
                  </a:lnTo>
                  <a:lnTo>
                    <a:pt x="146450" y="173025"/>
                  </a:lnTo>
                  <a:lnTo>
                    <a:pt x="87672" y="166804"/>
                  </a:lnTo>
                  <a:lnTo>
                    <a:pt x="41318" y="157319"/>
                  </a:lnTo>
                  <a:lnTo>
                    <a:pt x="10917" y="145292"/>
                  </a:lnTo>
                  <a:lnTo>
                    <a:pt x="0" y="131444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6553949" y="5445061"/>
              <a:ext cx="109220" cy="340995"/>
            </a:xfrm>
            <a:custGeom>
              <a:avLst/>
              <a:gdLst/>
              <a:ahLst/>
              <a:cxnLst/>
              <a:rect l="l" t="t" r="r" b="b"/>
              <a:pathLst>
                <a:path w="109220" h="340995">
                  <a:moveTo>
                    <a:pt x="108597" y="323253"/>
                  </a:moveTo>
                  <a:lnTo>
                    <a:pt x="44843" y="8318"/>
                  </a:lnTo>
                  <a:lnTo>
                    <a:pt x="42113" y="4013"/>
                  </a:lnTo>
                  <a:lnTo>
                    <a:pt x="36537" y="1143"/>
                  </a:lnTo>
                  <a:lnTo>
                    <a:pt x="28892" y="0"/>
                  </a:lnTo>
                  <a:lnTo>
                    <a:pt x="19951" y="825"/>
                  </a:lnTo>
                  <a:lnTo>
                    <a:pt x="11442" y="3556"/>
                  </a:lnTo>
                  <a:lnTo>
                    <a:pt x="4838" y="7581"/>
                  </a:lnTo>
                  <a:lnTo>
                    <a:pt x="800" y="12382"/>
                  </a:lnTo>
                  <a:lnTo>
                    <a:pt x="0" y="17462"/>
                  </a:lnTo>
                  <a:lnTo>
                    <a:pt x="63766" y="332333"/>
                  </a:lnTo>
                  <a:lnTo>
                    <a:pt x="66484" y="336677"/>
                  </a:lnTo>
                  <a:lnTo>
                    <a:pt x="72059" y="339534"/>
                  </a:lnTo>
                  <a:lnTo>
                    <a:pt x="79705" y="340677"/>
                  </a:lnTo>
                  <a:lnTo>
                    <a:pt x="88646" y="339852"/>
                  </a:lnTo>
                  <a:lnTo>
                    <a:pt x="97142" y="337146"/>
                  </a:lnTo>
                  <a:lnTo>
                    <a:pt x="103720" y="333121"/>
                  </a:lnTo>
                  <a:lnTo>
                    <a:pt x="107746" y="328307"/>
                  </a:lnTo>
                  <a:lnTo>
                    <a:pt x="108597" y="323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6553962" y="544505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5">
                  <a:moveTo>
                    <a:pt x="0" y="17466"/>
                  </a:moveTo>
                  <a:lnTo>
                    <a:pt x="2728" y="21780"/>
                  </a:lnTo>
                  <a:lnTo>
                    <a:pt x="8302" y="24641"/>
                  </a:lnTo>
                  <a:lnTo>
                    <a:pt x="15948" y="25788"/>
                  </a:lnTo>
                  <a:lnTo>
                    <a:pt x="24892" y="24959"/>
                  </a:lnTo>
                  <a:lnTo>
                    <a:pt x="33383" y="22234"/>
                  </a:lnTo>
                  <a:lnTo>
                    <a:pt x="39957" y="18212"/>
                  </a:lnTo>
                  <a:lnTo>
                    <a:pt x="43983" y="13404"/>
                  </a:lnTo>
                  <a:lnTo>
                    <a:pt x="44831" y="8322"/>
                  </a:lnTo>
                  <a:lnTo>
                    <a:pt x="42102" y="4008"/>
                  </a:lnTo>
                  <a:lnTo>
                    <a:pt x="36528" y="1146"/>
                  </a:lnTo>
                  <a:lnTo>
                    <a:pt x="28882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5">
                  <a:moveTo>
                    <a:pt x="0" y="17466"/>
                  </a:moveTo>
                  <a:lnTo>
                    <a:pt x="63754" y="332337"/>
                  </a:lnTo>
                  <a:lnTo>
                    <a:pt x="66482" y="336671"/>
                  </a:lnTo>
                  <a:lnTo>
                    <a:pt x="72056" y="339530"/>
                  </a:lnTo>
                  <a:lnTo>
                    <a:pt x="79702" y="340672"/>
                  </a:lnTo>
                  <a:lnTo>
                    <a:pt x="88646" y="339855"/>
                  </a:lnTo>
                  <a:lnTo>
                    <a:pt x="97137" y="337144"/>
                  </a:lnTo>
                  <a:lnTo>
                    <a:pt x="103711" y="333118"/>
                  </a:lnTo>
                  <a:lnTo>
                    <a:pt x="107737" y="328311"/>
                  </a:lnTo>
                  <a:lnTo>
                    <a:pt x="108585" y="323257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507480" y="6316599"/>
              <a:ext cx="408431" cy="13144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507480" y="5772124"/>
              <a:ext cx="408431" cy="608863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507480" y="5759196"/>
              <a:ext cx="408431" cy="25869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6590538" y="5673369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590"/>
                  </a:moveTo>
                  <a:lnTo>
                    <a:pt x="51935" y="3096"/>
                  </a:lnTo>
                  <a:lnTo>
                    <a:pt x="34131" y="2828"/>
                  </a:lnTo>
                  <a:lnTo>
                    <a:pt x="16756" y="179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6499098" y="5647182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29">
                  <a:moveTo>
                    <a:pt x="0" y="0"/>
                  </a:moveTo>
                  <a:lnTo>
                    <a:pt x="0" y="805383"/>
                  </a:lnTo>
                </a:path>
                <a:path w="426720" h="811529">
                  <a:moveTo>
                    <a:pt x="426720" y="6096"/>
                  </a:moveTo>
                  <a:lnTo>
                    <a:pt x="426720" y="8114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5" name="object 20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826504" y="5553964"/>
              <a:ext cx="200151" cy="200647"/>
            </a:xfrm>
            <a:prstGeom prst="rect">
              <a:avLst/>
            </a:prstGeom>
          </p:spPr>
        </p:pic>
      </p:grpSp>
      <p:sp>
        <p:nvSpPr>
          <p:cNvPr id="206" name="object 206"/>
          <p:cNvSpPr/>
          <p:nvPr/>
        </p:nvSpPr>
        <p:spPr>
          <a:xfrm>
            <a:off x="3162045" y="2361945"/>
            <a:ext cx="1447800" cy="2160905"/>
          </a:xfrm>
          <a:custGeom>
            <a:avLst/>
            <a:gdLst/>
            <a:ahLst/>
            <a:cxnLst/>
            <a:rect l="l" t="t" r="r" b="b"/>
            <a:pathLst>
              <a:path w="1447800" h="2160904">
                <a:moveTo>
                  <a:pt x="1386215" y="340994"/>
                </a:moveTo>
                <a:lnTo>
                  <a:pt x="725169" y="340994"/>
                </a:lnTo>
                <a:lnTo>
                  <a:pt x="778424" y="343820"/>
                </a:lnTo>
                <a:lnTo>
                  <a:pt x="827564" y="350900"/>
                </a:lnTo>
                <a:lnTo>
                  <a:pt x="872585" y="362235"/>
                </a:lnTo>
                <a:lnTo>
                  <a:pt x="913478" y="377825"/>
                </a:lnTo>
                <a:lnTo>
                  <a:pt x="950236" y="397668"/>
                </a:lnTo>
                <a:lnTo>
                  <a:pt x="982853" y="421766"/>
                </a:lnTo>
                <a:lnTo>
                  <a:pt x="1015955" y="455294"/>
                </a:lnTo>
                <a:lnTo>
                  <a:pt x="1041809" y="492937"/>
                </a:lnTo>
                <a:lnTo>
                  <a:pt x="1060421" y="534695"/>
                </a:lnTo>
                <a:lnTo>
                  <a:pt x="1071797" y="580567"/>
                </a:lnTo>
                <a:lnTo>
                  <a:pt x="1075944" y="630554"/>
                </a:lnTo>
                <a:lnTo>
                  <a:pt x="1075944" y="636651"/>
                </a:lnTo>
                <a:lnTo>
                  <a:pt x="1072452" y="685557"/>
                </a:lnTo>
                <a:lnTo>
                  <a:pt x="1061221" y="730932"/>
                </a:lnTo>
                <a:lnTo>
                  <a:pt x="1042257" y="772779"/>
                </a:lnTo>
                <a:lnTo>
                  <a:pt x="1015567" y="811101"/>
                </a:lnTo>
                <a:lnTo>
                  <a:pt x="981158" y="845904"/>
                </a:lnTo>
                <a:lnTo>
                  <a:pt x="939038" y="877188"/>
                </a:lnTo>
                <a:lnTo>
                  <a:pt x="870271" y="912796"/>
                </a:lnTo>
                <a:lnTo>
                  <a:pt x="830288" y="927777"/>
                </a:lnTo>
                <a:lnTo>
                  <a:pt x="786573" y="940877"/>
                </a:lnTo>
                <a:lnTo>
                  <a:pt x="739128" y="952095"/>
                </a:lnTo>
                <a:lnTo>
                  <a:pt x="687954" y="961432"/>
                </a:lnTo>
                <a:lnTo>
                  <a:pt x="633051" y="968887"/>
                </a:lnTo>
                <a:lnTo>
                  <a:pt x="574420" y="974461"/>
                </a:lnTo>
                <a:lnTo>
                  <a:pt x="512064" y="978153"/>
                </a:lnTo>
                <a:lnTo>
                  <a:pt x="496824" y="993393"/>
                </a:lnTo>
                <a:lnTo>
                  <a:pt x="557783" y="1487296"/>
                </a:lnTo>
                <a:lnTo>
                  <a:pt x="804418" y="1487296"/>
                </a:lnTo>
                <a:lnTo>
                  <a:pt x="834898" y="1240408"/>
                </a:lnTo>
                <a:lnTo>
                  <a:pt x="886104" y="1231249"/>
                </a:lnTo>
                <a:lnTo>
                  <a:pt x="935558" y="1220001"/>
                </a:lnTo>
                <a:lnTo>
                  <a:pt x="983259" y="1206664"/>
                </a:lnTo>
                <a:lnTo>
                  <a:pt x="1029207" y="1191236"/>
                </a:lnTo>
                <a:lnTo>
                  <a:pt x="1073404" y="1173718"/>
                </a:lnTo>
                <a:lnTo>
                  <a:pt x="1115847" y="1154107"/>
                </a:lnTo>
                <a:lnTo>
                  <a:pt x="1156538" y="1132405"/>
                </a:lnTo>
                <a:lnTo>
                  <a:pt x="1195476" y="1108609"/>
                </a:lnTo>
                <a:lnTo>
                  <a:pt x="1232661" y="1082719"/>
                </a:lnTo>
                <a:lnTo>
                  <a:pt x="1268095" y="1054734"/>
                </a:lnTo>
                <a:lnTo>
                  <a:pt x="1300990" y="1024335"/>
                </a:lnTo>
                <a:lnTo>
                  <a:pt x="1330562" y="991125"/>
                </a:lnTo>
                <a:lnTo>
                  <a:pt x="1356811" y="955106"/>
                </a:lnTo>
                <a:lnTo>
                  <a:pt x="1379735" y="916280"/>
                </a:lnTo>
                <a:lnTo>
                  <a:pt x="1399333" y="874648"/>
                </a:lnTo>
                <a:lnTo>
                  <a:pt x="1415606" y="830213"/>
                </a:lnTo>
                <a:lnTo>
                  <a:pt x="1428551" y="782974"/>
                </a:lnTo>
                <a:lnTo>
                  <a:pt x="1438169" y="732935"/>
                </a:lnTo>
                <a:lnTo>
                  <a:pt x="1444458" y="680096"/>
                </a:lnTo>
                <a:lnTo>
                  <a:pt x="1447419" y="624458"/>
                </a:lnTo>
                <a:lnTo>
                  <a:pt x="1447419" y="618363"/>
                </a:lnTo>
                <a:lnTo>
                  <a:pt x="1444633" y="561894"/>
                </a:lnTo>
                <a:lnTo>
                  <a:pt x="1438105" y="507932"/>
                </a:lnTo>
                <a:lnTo>
                  <a:pt x="1427832" y="456476"/>
                </a:lnTo>
                <a:lnTo>
                  <a:pt x="1413813" y="407524"/>
                </a:lnTo>
                <a:lnTo>
                  <a:pt x="1396047" y="361076"/>
                </a:lnTo>
                <a:lnTo>
                  <a:pt x="1386215" y="340994"/>
                </a:lnTo>
                <a:close/>
              </a:path>
              <a:path w="1447800" h="2160904">
                <a:moveTo>
                  <a:pt x="734314" y="0"/>
                </a:moveTo>
                <a:lnTo>
                  <a:pt x="680649" y="1604"/>
                </a:lnTo>
                <a:lnTo>
                  <a:pt x="628620" y="5402"/>
                </a:lnTo>
                <a:lnTo>
                  <a:pt x="578226" y="11397"/>
                </a:lnTo>
                <a:lnTo>
                  <a:pt x="529465" y="19589"/>
                </a:lnTo>
                <a:lnTo>
                  <a:pt x="482338" y="29982"/>
                </a:lnTo>
                <a:lnTo>
                  <a:pt x="436842" y="42577"/>
                </a:lnTo>
                <a:lnTo>
                  <a:pt x="392977" y="57377"/>
                </a:lnTo>
                <a:lnTo>
                  <a:pt x="350741" y="74384"/>
                </a:lnTo>
                <a:lnTo>
                  <a:pt x="310133" y="93599"/>
                </a:lnTo>
                <a:lnTo>
                  <a:pt x="266116" y="117381"/>
                </a:lnTo>
                <a:lnTo>
                  <a:pt x="223599" y="143101"/>
                </a:lnTo>
                <a:lnTo>
                  <a:pt x="182582" y="170755"/>
                </a:lnTo>
                <a:lnTo>
                  <a:pt x="143065" y="200342"/>
                </a:lnTo>
                <a:lnTo>
                  <a:pt x="105048" y="231857"/>
                </a:lnTo>
                <a:lnTo>
                  <a:pt x="68532" y="265299"/>
                </a:lnTo>
                <a:lnTo>
                  <a:pt x="33516" y="300663"/>
                </a:lnTo>
                <a:lnTo>
                  <a:pt x="0" y="337946"/>
                </a:lnTo>
                <a:lnTo>
                  <a:pt x="228600" y="581787"/>
                </a:lnTo>
                <a:lnTo>
                  <a:pt x="265345" y="544323"/>
                </a:lnTo>
                <a:lnTo>
                  <a:pt x="302810" y="509919"/>
                </a:lnTo>
                <a:lnTo>
                  <a:pt x="340994" y="478583"/>
                </a:lnTo>
                <a:lnTo>
                  <a:pt x="379899" y="450327"/>
                </a:lnTo>
                <a:lnTo>
                  <a:pt x="419523" y="425162"/>
                </a:lnTo>
                <a:lnTo>
                  <a:pt x="459867" y="403098"/>
                </a:lnTo>
                <a:lnTo>
                  <a:pt x="509562" y="380862"/>
                </a:lnTo>
                <a:lnTo>
                  <a:pt x="560952" y="363534"/>
                </a:lnTo>
                <a:lnTo>
                  <a:pt x="614025" y="351114"/>
                </a:lnTo>
                <a:lnTo>
                  <a:pt x="668768" y="343601"/>
                </a:lnTo>
                <a:lnTo>
                  <a:pt x="725169" y="340994"/>
                </a:lnTo>
                <a:lnTo>
                  <a:pt x="1386215" y="340994"/>
                </a:lnTo>
                <a:lnTo>
                  <a:pt x="1374532" y="317132"/>
                </a:lnTo>
                <a:lnTo>
                  <a:pt x="1349266" y="275689"/>
                </a:lnTo>
                <a:lnTo>
                  <a:pt x="1320248" y="236749"/>
                </a:lnTo>
                <a:lnTo>
                  <a:pt x="1287476" y="200309"/>
                </a:lnTo>
                <a:lnTo>
                  <a:pt x="1250950" y="166369"/>
                </a:lnTo>
                <a:lnTo>
                  <a:pt x="1214972" y="137977"/>
                </a:lnTo>
                <a:lnTo>
                  <a:pt x="1176796" y="112237"/>
                </a:lnTo>
                <a:lnTo>
                  <a:pt x="1136423" y="89149"/>
                </a:lnTo>
                <a:lnTo>
                  <a:pt x="1093852" y="68714"/>
                </a:lnTo>
                <a:lnTo>
                  <a:pt x="1049082" y="50932"/>
                </a:lnTo>
                <a:lnTo>
                  <a:pt x="1002116" y="35805"/>
                </a:lnTo>
                <a:lnTo>
                  <a:pt x="952951" y="23332"/>
                </a:lnTo>
                <a:lnTo>
                  <a:pt x="901588" y="13515"/>
                </a:lnTo>
                <a:lnTo>
                  <a:pt x="848028" y="6353"/>
                </a:lnTo>
                <a:lnTo>
                  <a:pt x="792270" y="1848"/>
                </a:lnTo>
                <a:lnTo>
                  <a:pt x="734314" y="0"/>
                </a:lnTo>
                <a:close/>
              </a:path>
              <a:path w="1447800" h="2160904">
                <a:moveTo>
                  <a:pt x="877443" y="1743455"/>
                </a:moveTo>
                <a:lnTo>
                  <a:pt x="469392" y="1743455"/>
                </a:lnTo>
                <a:lnTo>
                  <a:pt x="469392" y="2160651"/>
                </a:lnTo>
                <a:lnTo>
                  <a:pt x="877443" y="2160651"/>
                </a:lnTo>
                <a:lnTo>
                  <a:pt x="877443" y="174345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Slide Number Placeholder 20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614" y="549859"/>
            <a:ext cx="658749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28" y="2538843"/>
            <a:ext cx="1867168" cy="20028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855" y="1634182"/>
            <a:ext cx="2623083" cy="16584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66508" y="3358641"/>
            <a:ext cx="2677795" cy="731520"/>
            <a:chOff x="6866508" y="3358641"/>
            <a:chExt cx="2677795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6508" y="3358641"/>
              <a:ext cx="26776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6508" y="3724401"/>
              <a:ext cx="1944877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49928" y="1338394"/>
            <a:ext cx="2214880" cy="1801495"/>
            <a:chOff x="2549928" y="1338394"/>
            <a:chExt cx="2214880" cy="18014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5009" y="1700652"/>
              <a:ext cx="681906" cy="9729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2882" y="1351348"/>
              <a:ext cx="2188845" cy="1520190"/>
            </a:xfrm>
            <a:custGeom>
              <a:avLst/>
              <a:gdLst/>
              <a:ahLst/>
              <a:cxnLst/>
              <a:rect l="l" t="t" r="r" b="b"/>
              <a:pathLst>
                <a:path w="2188845" h="1520189">
                  <a:moveTo>
                    <a:pt x="198732" y="500565"/>
                  </a:moveTo>
                  <a:lnTo>
                    <a:pt x="195577" y="452756"/>
                  </a:lnTo>
                  <a:lnTo>
                    <a:pt x="199733" y="406204"/>
                  </a:lnTo>
                  <a:lnTo>
                    <a:pt x="210748" y="361472"/>
                  </a:lnTo>
                  <a:lnTo>
                    <a:pt x="228167" y="319122"/>
                  </a:lnTo>
                  <a:lnTo>
                    <a:pt x="251537" y="279718"/>
                  </a:lnTo>
                  <a:lnTo>
                    <a:pt x="280404" y="243823"/>
                  </a:lnTo>
                  <a:lnTo>
                    <a:pt x="314317" y="212002"/>
                  </a:lnTo>
                  <a:lnTo>
                    <a:pt x="352820" y="184816"/>
                  </a:lnTo>
                  <a:lnTo>
                    <a:pt x="395460" y="162830"/>
                  </a:lnTo>
                  <a:lnTo>
                    <a:pt x="441785" y="146607"/>
                  </a:lnTo>
                  <a:lnTo>
                    <a:pt x="491340" y="136710"/>
                  </a:lnTo>
                  <a:lnTo>
                    <a:pt x="536885" y="133749"/>
                  </a:lnTo>
                  <a:lnTo>
                    <a:pt x="582144" y="136525"/>
                  </a:lnTo>
                  <a:lnTo>
                    <a:pt x="626525" y="144921"/>
                  </a:lnTo>
                  <a:lnTo>
                    <a:pt x="669437" y="158822"/>
                  </a:lnTo>
                  <a:lnTo>
                    <a:pt x="710288" y="178112"/>
                  </a:lnTo>
                  <a:lnTo>
                    <a:pt x="736866" y="139455"/>
                  </a:lnTo>
                  <a:lnTo>
                    <a:pt x="769346" y="106824"/>
                  </a:lnTo>
                  <a:lnTo>
                    <a:pt x="806695" y="80519"/>
                  </a:lnTo>
                  <a:lnTo>
                    <a:pt x="847883" y="60837"/>
                  </a:lnTo>
                  <a:lnTo>
                    <a:pt x="891877" y="48075"/>
                  </a:lnTo>
                  <a:lnTo>
                    <a:pt x="937646" y="42532"/>
                  </a:lnTo>
                  <a:lnTo>
                    <a:pt x="984158" y="44506"/>
                  </a:lnTo>
                  <a:lnTo>
                    <a:pt x="1030382" y="54293"/>
                  </a:lnTo>
                  <a:lnTo>
                    <a:pt x="1075286" y="72194"/>
                  </a:lnTo>
                  <a:lnTo>
                    <a:pt x="1108369" y="91879"/>
                  </a:lnTo>
                  <a:lnTo>
                    <a:pt x="1138024" y="115755"/>
                  </a:lnTo>
                  <a:lnTo>
                    <a:pt x="1165867" y="75346"/>
                  </a:lnTo>
                  <a:lnTo>
                    <a:pt x="1201510" y="43000"/>
                  </a:lnTo>
                  <a:lnTo>
                    <a:pt x="1243173" y="19283"/>
                  </a:lnTo>
                  <a:lnTo>
                    <a:pt x="1289078" y="4760"/>
                  </a:lnTo>
                  <a:lnTo>
                    <a:pt x="1337444" y="0"/>
                  </a:lnTo>
                  <a:lnTo>
                    <a:pt x="1386491" y="5567"/>
                  </a:lnTo>
                  <a:lnTo>
                    <a:pt x="1434442" y="22029"/>
                  </a:lnTo>
                  <a:lnTo>
                    <a:pt x="1476606" y="48000"/>
                  </a:lnTo>
                  <a:lnTo>
                    <a:pt x="1511531" y="82354"/>
                  </a:lnTo>
                  <a:lnTo>
                    <a:pt x="1547368" y="49761"/>
                  </a:lnTo>
                  <a:lnTo>
                    <a:pt x="1588132" y="25301"/>
                  </a:lnTo>
                  <a:lnTo>
                    <a:pt x="1632425" y="9083"/>
                  </a:lnTo>
                  <a:lnTo>
                    <a:pt x="1678853" y="1217"/>
                  </a:lnTo>
                  <a:lnTo>
                    <a:pt x="1726020" y="1809"/>
                  </a:lnTo>
                  <a:lnTo>
                    <a:pt x="1772528" y="10970"/>
                  </a:lnTo>
                  <a:lnTo>
                    <a:pt x="1816982" y="28807"/>
                  </a:lnTo>
                  <a:lnTo>
                    <a:pt x="1857987" y="55430"/>
                  </a:lnTo>
                  <a:lnTo>
                    <a:pt x="1887913" y="83876"/>
                  </a:lnTo>
                  <a:lnTo>
                    <a:pt x="1912041" y="116501"/>
                  </a:lnTo>
                  <a:lnTo>
                    <a:pt x="1929907" y="152531"/>
                  </a:lnTo>
                  <a:lnTo>
                    <a:pt x="1941045" y="191193"/>
                  </a:lnTo>
                  <a:lnTo>
                    <a:pt x="1986732" y="207277"/>
                  </a:lnTo>
                  <a:lnTo>
                    <a:pt x="2027511" y="230133"/>
                  </a:lnTo>
                  <a:lnTo>
                    <a:pt x="2062847" y="258874"/>
                  </a:lnTo>
                  <a:lnTo>
                    <a:pt x="2092207" y="292614"/>
                  </a:lnTo>
                  <a:lnTo>
                    <a:pt x="2115055" y="330465"/>
                  </a:lnTo>
                  <a:lnTo>
                    <a:pt x="2130858" y="371542"/>
                  </a:lnTo>
                  <a:lnTo>
                    <a:pt x="2139082" y="414958"/>
                  </a:lnTo>
                  <a:lnTo>
                    <a:pt x="2139193" y="459828"/>
                  </a:lnTo>
                  <a:lnTo>
                    <a:pt x="2130656" y="505264"/>
                  </a:lnTo>
                  <a:lnTo>
                    <a:pt x="2128015" y="513806"/>
                  </a:lnTo>
                  <a:lnTo>
                    <a:pt x="2125052" y="522266"/>
                  </a:lnTo>
                  <a:lnTo>
                    <a:pt x="2121780" y="530606"/>
                  </a:lnTo>
                  <a:lnTo>
                    <a:pt x="2118210" y="538792"/>
                  </a:lnTo>
                  <a:lnTo>
                    <a:pt x="2146146" y="578957"/>
                  </a:lnTo>
                  <a:lnTo>
                    <a:pt x="2167053" y="621466"/>
                  </a:lnTo>
                  <a:lnTo>
                    <a:pt x="2181029" y="665618"/>
                  </a:lnTo>
                  <a:lnTo>
                    <a:pt x="2188174" y="710709"/>
                  </a:lnTo>
                  <a:lnTo>
                    <a:pt x="2188586" y="756036"/>
                  </a:lnTo>
                  <a:lnTo>
                    <a:pt x="2182364" y="800895"/>
                  </a:lnTo>
                  <a:lnTo>
                    <a:pt x="2169608" y="844584"/>
                  </a:lnTo>
                  <a:lnTo>
                    <a:pt x="2150416" y="886400"/>
                  </a:lnTo>
                  <a:lnTo>
                    <a:pt x="2124888" y="925640"/>
                  </a:lnTo>
                  <a:lnTo>
                    <a:pt x="2093122" y="961600"/>
                  </a:lnTo>
                  <a:lnTo>
                    <a:pt x="2055218" y="993579"/>
                  </a:lnTo>
                  <a:lnTo>
                    <a:pt x="2018582" y="1016740"/>
                  </a:lnTo>
                  <a:lnTo>
                    <a:pt x="1979304" y="1035235"/>
                  </a:lnTo>
                  <a:lnTo>
                    <a:pt x="1937882" y="1048871"/>
                  </a:lnTo>
                  <a:lnTo>
                    <a:pt x="1894817" y="1057460"/>
                  </a:lnTo>
                  <a:lnTo>
                    <a:pt x="1890609" y="1102301"/>
                  </a:lnTo>
                  <a:lnTo>
                    <a:pt x="1879153" y="1144780"/>
                  </a:lnTo>
                  <a:lnTo>
                    <a:pt x="1861057" y="1184333"/>
                  </a:lnTo>
                  <a:lnTo>
                    <a:pt x="1836929" y="1220396"/>
                  </a:lnTo>
                  <a:lnTo>
                    <a:pt x="1807377" y="1252405"/>
                  </a:lnTo>
                  <a:lnTo>
                    <a:pt x="1773010" y="1279796"/>
                  </a:lnTo>
                  <a:lnTo>
                    <a:pt x="1734434" y="1302006"/>
                  </a:lnTo>
                  <a:lnTo>
                    <a:pt x="1692259" y="1318470"/>
                  </a:lnTo>
                  <a:lnTo>
                    <a:pt x="1647092" y="1328625"/>
                  </a:lnTo>
                  <a:lnTo>
                    <a:pt x="1599542" y="1331907"/>
                  </a:lnTo>
                  <a:lnTo>
                    <a:pt x="1559366" y="1328982"/>
                  </a:lnTo>
                  <a:lnTo>
                    <a:pt x="1520167" y="1320889"/>
                  </a:lnTo>
                  <a:lnTo>
                    <a:pt x="1482492" y="1307796"/>
                  </a:lnTo>
                  <a:lnTo>
                    <a:pt x="1446888" y="1289870"/>
                  </a:lnTo>
                  <a:lnTo>
                    <a:pt x="1428697" y="1334693"/>
                  </a:lnTo>
                  <a:lnTo>
                    <a:pt x="1404420" y="1375491"/>
                  </a:lnTo>
                  <a:lnTo>
                    <a:pt x="1374715" y="1411927"/>
                  </a:lnTo>
                  <a:lnTo>
                    <a:pt x="1340240" y="1443666"/>
                  </a:lnTo>
                  <a:lnTo>
                    <a:pt x="1301655" y="1470373"/>
                  </a:lnTo>
                  <a:lnTo>
                    <a:pt x="1259616" y="1491713"/>
                  </a:lnTo>
                  <a:lnTo>
                    <a:pt x="1214783" y="1507349"/>
                  </a:lnTo>
                  <a:lnTo>
                    <a:pt x="1167815" y="1516946"/>
                  </a:lnTo>
                  <a:lnTo>
                    <a:pt x="1119368" y="1520169"/>
                  </a:lnTo>
                  <a:lnTo>
                    <a:pt x="1070102" y="1516682"/>
                  </a:lnTo>
                  <a:lnTo>
                    <a:pt x="1020676" y="1506151"/>
                  </a:lnTo>
                  <a:lnTo>
                    <a:pt x="976584" y="1490273"/>
                  </a:lnTo>
                  <a:lnTo>
                    <a:pt x="935490" y="1468951"/>
                  </a:lnTo>
                  <a:lnTo>
                    <a:pt x="897927" y="1442563"/>
                  </a:lnTo>
                  <a:lnTo>
                    <a:pt x="864423" y="1411488"/>
                  </a:lnTo>
                  <a:lnTo>
                    <a:pt x="835510" y="1376103"/>
                  </a:lnTo>
                  <a:lnTo>
                    <a:pt x="791941" y="1397596"/>
                  </a:lnTo>
                  <a:lnTo>
                    <a:pt x="746914" y="1413446"/>
                  </a:lnTo>
                  <a:lnTo>
                    <a:pt x="700931" y="1423772"/>
                  </a:lnTo>
                  <a:lnTo>
                    <a:pt x="654495" y="1428692"/>
                  </a:lnTo>
                  <a:lnTo>
                    <a:pt x="608110" y="1428325"/>
                  </a:lnTo>
                  <a:lnTo>
                    <a:pt x="562278" y="1422791"/>
                  </a:lnTo>
                  <a:lnTo>
                    <a:pt x="517502" y="1412209"/>
                  </a:lnTo>
                  <a:lnTo>
                    <a:pt x="474286" y="1396697"/>
                  </a:lnTo>
                  <a:lnTo>
                    <a:pt x="433131" y="1376374"/>
                  </a:lnTo>
                  <a:lnTo>
                    <a:pt x="394541" y="1351360"/>
                  </a:lnTo>
                  <a:lnTo>
                    <a:pt x="359018" y="1321773"/>
                  </a:lnTo>
                  <a:lnTo>
                    <a:pt x="327067" y="1287732"/>
                  </a:lnTo>
                  <a:lnTo>
                    <a:pt x="299189" y="1249357"/>
                  </a:lnTo>
                  <a:lnTo>
                    <a:pt x="296522" y="1244912"/>
                  </a:lnTo>
                  <a:lnTo>
                    <a:pt x="295125" y="1242626"/>
                  </a:lnTo>
                  <a:lnTo>
                    <a:pt x="244192" y="1242747"/>
                  </a:lnTo>
                  <a:lnTo>
                    <a:pt x="196116" y="1232304"/>
                  </a:lnTo>
                  <a:lnTo>
                    <a:pt x="152370" y="1212398"/>
                  </a:lnTo>
                  <a:lnTo>
                    <a:pt x="114427" y="1184127"/>
                  </a:lnTo>
                  <a:lnTo>
                    <a:pt x="83759" y="1148592"/>
                  </a:lnTo>
                  <a:lnTo>
                    <a:pt x="61840" y="1106892"/>
                  </a:lnTo>
                  <a:lnTo>
                    <a:pt x="50142" y="1060127"/>
                  </a:lnTo>
                  <a:lnTo>
                    <a:pt x="49816" y="1014752"/>
                  </a:lnTo>
                  <a:lnTo>
                    <a:pt x="59730" y="970877"/>
                  </a:lnTo>
                  <a:lnTo>
                    <a:pt x="79360" y="930003"/>
                  </a:lnTo>
                  <a:lnTo>
                    <a:pt x="108181" y="893630"/>
                  </a:lnTo>
                  <a:lnTo>
                    <a:pt x="67617" y="864657"/>
                  </a:lnTo>
                  <a:lnTo>
                    <a:pt x="36046" y="828854"/>
                  </a:lnTo>
                  <a:lnTo>
                    <a:pt x="13938" y="787940"/>
                  </a:lnTo>
                  <a:lnTo>
                    <a:pt x="1766" y="743639"/>
                  </a:lnTo>
                  <a:lnTo>
                    <a:pt x="0" y="697672"/>
                  </a:lnTo>
                  <a:lnTo>
                    <a:pt x="9110" y="651760"/>
                  </a:lnTo>
                  <a:lnTo>
                    <a:pt x="29568" y="607626"/>
                  </a:lnTo>
                  <a:lnTo>
                    <a:pt x="60846" y="568325"/>
                  </a:lnTo>
                  <a:lnTo>
                    <a:pt x="100339" y="537442"/>
                  </a:lnTo>
                  <a:lnTo>
                    <a:pt x="146261" y="516061"/>
                  </a:lnTo>
                  <a:lnTo>
                    <a:pt x="196827" y="505264"/>
                  </a:lnTo>
                  <a:lnTo>
                    <a:pt x="198732" y="50056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2837" y="2889503"/>
              <a:ext cx="249174" cy="2499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73477" y="1428749"/>
              <a:ext cx="2006600" cy="1527175"/>
            </a:xfrm>
            <a:custGeom>
              <a:avLst/>
              <a:gdLst/>
              <a:ahLst/>
              <a:cxnLst/>
              <a:rect l="l" t="t" r="r" b="b"/>
              <a:pathLst>
                <a:path w="2006600" h="1527175">
                  <a:moveTo>
                    <a:pt x="393827" y="1400555"/>
                  </a:moveTo>
                  <a:lnTo>
                    <a:pt x="383883" y="1449861"/>
                  </a:lnTo>
                  <a:lnTo>
                    <a:pt x="356758" y="1490106"/>
                  </a:lnTo>
                  <a:lnTo>
                    <a:pt x="316513" y="1517231"/>
                  </a:lnTo>
                  <a:lnTo>
                    <a:pt x="267208" y="1527175"/>
                  </a:lnTo>
                  <a:lnTo>
                    <a:pt x="217955" y="1517231"/>
                  </a:lnTo>
                  <a:lnTo>
                    <a:pt x="177704" y="1490106"/>
                  </a:lnTo>
                  <a:lnTo>
                    <a:pt x="150550" y="1449861"/>
                  </a:lnTo>
                  <a:lnTo>
                    <a:pt x="140589" y="1400555"/>
                  </a:lnTo>
                  <a:lnTo>
                    <a:pt x="150550" y="1351303"/>
                  </a:lnTo>
                  <a:lnTo>
                    <a:pt x="177704" y="1311052"/>
                  </a:lnTo>
                  <a:lnTo>
                    <a:pt x="217955" y="1283898"/>
                  </a:lnTo>
                  <a:lnTo>
                    <a:pt x="267208" y="1273937"/>
                  </a:lnTo>
                  <a:lnTo>
                    <a:pt x="316513" y="1283898"/>
                  </a:lnTo>
                  <a:lnTo>
                    <a:pt x="356758" y="1311052"/>
                  </a:lnTo>
                  <a:lnTo>
                    <a:pt x="383883" y="1351303"/>
                  </a:lnTo>
                  <a:lnTo>
                    <a:pt x="393827" y="1400555"/>
                  </a:lnTo>
                  <a:close/>
                </a:path>
                <a:path w="2006600" h="1527175">
                  <a:moveTo>
                    <a:pt x="128270" y="838453"/>
                  </a:moveTo>
                  <a:lnTo>
                    <a:pt x="94761" y="838497"/>
                  </a:lnTo>
                  <a:lnTo>
                    <a:pt x="61849" y="833754"/>
                  </a:lnTo>
                  <a:lnTo>
                    <a:pt x="30079" y="824345"/>
                  </a:lnTo>
                  <a:lnTo>
                    <a:pt x="0" y="810387"/>
                  </a:lnTo>
                </a:path>
                <a:path w="2006600" h="1527175">
                  <a:moveTo>
                    <a:pt x="241427" y="1145159"/>
                  </a:moveTo>
                  <a:lnTo>
                    <a:pt x="227744" y="1149798"/>
                  </a:lnTo>
                  <a:lnTo>
                    <a:pt x="213788" y="1153604"/>
                  </a:lnTo>
                  <a:lnTo>
                    <a:pt x="199618" y="1156553"/>
                  </a:lnTo>
                  <a:lnTo>
                    <a:pt x="185293" y="1158621"/>
                  </a:lnTo>
                </a:path>
                <a:path w="2006600" h="1527175">
                  <a:moveTo>
                    <a:pt x="724788" y="1292605"/>
                  </a:moveTo>
                  <a:lnTo>
                    <a:pt x="715081" y="1277969"/>
                  </a:lnTo>
                  <a:lnTo>
                    <a:pt x="706183" y="1262856"/>
                  </a:lnTo>
                  <a:lnTo>
                    <a:pt x="698142" y="1247314"/>
                  </a:lnTo>
                  <a:lnTo>
                    <a:pt x="691007" y="1231391"/>
                  </a:lnTo>
                </a:path>
                <a:path w="2006600" h="1527175">
                  <a:moveTo>
                    <a:pt x="1350010" y="1139952"/>
                  </a:moveTo>
                  <a:lnTo>
                    <a:pt x="1348011" y="1156968"/>
                  </a:lnTo>
                  <a:lnTo>
                    <a:pt x="1345072" y="1173876"/>
                  </a:lnTo>
                  <a:lnTo>
                    <a:pt x="1341205" y="1190619"/>
                  </a:lnTo>
                  <a:lnTo>
                    <a:pt x="1336421" y="1207135"/>
                  </a:lnTo>
                </a:path>
                <a:path w="2006600" h="1527175">
                  <a:moveTo>
                    <a:pt x="1618361" y="725042"/>
                  </a:moveTo>
                  <a:lnTo>
                    <a:pt x="1659475" y="748061"/>
                  </a:lnTo>
                  <a:lnTo>
                    <a:pt x="1695522" y="776571"/>
                  </a:lnTo>
                  <a:lnTo>
                    <a:pt x="1726022" y="809844"/>
                  </a:lnTo>
                  <a:lnTo>
                    <a:pt x="1750495" y="847152"/>
                  </a:lnTo>
                  <a:lnTo>
                    <a:pt x="1768461" y="887765"/>
                  </a:lnTo>
                  <a:lnTo>
                    <a:pt x="1779440" y="930956"/>
                  </a:lnTo>
                  <a:lnTo>
                    <a:pt x="1782952" y="975995"/>
                  </a:lnTo>
                </a:path>
                <a:path w="2006600" h="1527175">
                  <a:moveTo>
                    <a:pt x="2006600" y="457708"/>
                  </a:moveTo>
                  <a:lnTo>
                    <a:pt x="1992703" y="484145"/>
                  </a:lnTo>
                  <a:lnTo>
                    <a:pt x="1975723" y="508809"/>
                  </a:lnTo>
                  <a:lnTo>
                    <a:pt x="1955861" y="531449"/>
                  </a:lnTo>
                  <a:lnTo>
                    <a:pt x="1933321" y="551814"/>
                  </a:lnTo>
                </a:path>
                <a:path w="2006600" h="1527175">
                  <a:moveTo>
                    <a:pt x="1830705" y="108585"/>
                  </a:moveTo>
                  <a:lnTo>
                    <a:pt x="1832534" y="119584"/>
                  </a:lnTo>
                  <a:lnTo>
                    <a:pt x="1833816" y="130667"/>
                  </a:lnTo>
                  <a:lnTo>
                    <a:pt x="1834526" y="141821"/>
                  </a:lnTo>
                  <a:lnTo>
                    <a:pt x="1834642" y="153035"/>
                  </a:lnTo>
                </a:path>
                <a:path w="2006600" h="1527175">
                  <a:moveTo>
                    <a:pt x="1362710" y="56641"/>
                  </a:moveTo>
                  <a:lnTo>
                    <a:pt x="1370439" y="41576"/>
                  </a:lnTo>
                  <a:lnTo>
                    <a:pt x="1379299" y="27082"/>
                  </a:lnTo>
                  <a:lnTo>
                    <a:pt x="1389231" y="13207"/>
                  </a:lnTo>
                  <a:lnTo>
                    <a:pt x="1400175" y="0"/>
                  </a:lnTo>
                </a:path>
                <a:path w="2006600" h="1527175">
                  <a:moveTo>
                    <a:pt x="1011555" y="83692"/>
                  </a:moveTo>
                  <a:lnTo>
                    <a:pt x="1014839" y="71106"/>
                  </a:lnTo>
                  <a:lnTo>
                    <a:pt x="1018968" y="58721"/>
                  </a:lnTo>
                  <a:lnTo>
                    <a:pt x="1023931" y="46599"/>
                  </a:lnTo>
                  <a:lnTo>
                    <a:pt x="1029715" y="34798"/>
                  </a:lnTo>
                </a:path>
                <a:path w="2006600" h="1527175">
                  <a:moveTo>
                    <a:pt x="599439" y="100329"/>
                  </a:moveTo>
                  <a:lnTo>
                    <a:pt x="617005" y="110732"/>
                  </a:lnTo>
                  <a:lnTo>
                    <a:pt x="633857" y="122110"/>
                  </a:lnTo>
                  <a:lnTo>
                    <a:pt x="649946" y="134441"/>
                  </a:lnTo>
                  <a:lnTo>
                    <a:pt x="665226" y="147700"/>
                  </a:lnTo>
                </a:path>
                <a:path w="2006600" h="1527175">
                  <a:moveTo>
                    <a:pt x="99568" y="473075"/>
                  </a:moveTo>
                  <a:lnTo>
                    <a:pt x="95924" y="460740"/>
                  </a:lnTo>
                  <a:lnTo>
                    <a:pt x="92805" y="448310"/>
                  </a:lnTo>
                  <a:lnTo>
                    <a:pt x="90209" y="435784"/>
                  </a:lnTo>
                  <a:lnTo>
                    <a:pt x="88137" y="42316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7923" y="4931724"/>
            <a:ext cx="914400" cy="100112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761988" y="4990591"/>
            <a:ext cx="397510" cy="811530"/>
            <a:chOff x="6761988" y="4990591"/>
            <a:chExt cx="397510" cy="811530"/>
          </a:xfrm>
        </p:grpSpPr>
        <p:sp>
          <p:nvSpPr>
            <p:cNvPr id="15" name="object 15"/>
            <p:cNvSpPr/>
            <p:nvPr/>
          </p:nvSpPr>
          <p:spPr>
            <a:xfrm>
              <a:off x="6774942" y="5191505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49657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7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7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7"/>
                  </a:lnTo>
                  <a:close/>
                </a:path>
                <a:path w="309879" h="593089">
                  <a:moveTo>
                    <a:pt x="309372" y="49657"/>
                  </a:moveTo>
                  <a:lnTo>
                    <a:pt x="309372" y="543242"/>
                  </a:lnTo>
                  <a:lnTo>
                    <a:pt x="297221" y="562542"/>
                  </a:lnTo>
                  <a:lnTo>
                    <a:pt x="264080" y="578307"/>
                  </a:lnTo>
                  <a:lnTo>
                    <a:pt x="214913" y="588937"/>
                  </a:lnTo>
                  <a:lnTo>
                    <a:pt x="154685" y="592836"/>
                  </a:lnTo>
                  <a:lnTo>
                    <a:pt x="94458" y="588937"/>
                  </a:lnTo>
                  <a:lnTo>
                    <a:pt x="45291" y="578307"/>
                  </a:lnTo>
                  <a:lnTo>
                    <a:pt x="12150" y="562542"/>
                  </a:lnTo>
                  <a:lnTo>
                    <a:pt x="0" y="543242"/>
                  </a:lnTo>
                  <a:lnTo>
                    <a:pt x="0" y="4965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74942" y="514426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3044"/>
                  </a:lnTo>
                  <a:lnTo>
                    <a:pt x="12141" y="586867"/>
                  </a:lnTo>
                  <a:lnTo>
                    <a:pt x="45288" y="589978"/>
                  </a:lnTo>
                  <a:lnTo>
                    <a:pt x="94449" y="592074"/>
                  </a:lnTo>
                  <a:lnTo>
                    <a:pt x="154686" y="592836"/>
                  </a:lnTo>
                  <a:lnTo>
                    <a:pt x="214909" y="592074"/>
                  </a:lnTo>
                  <a:lnTo>
                    <a:pt x="264071" y="589978"/>
                  </a:lnTo>
                  <a:lnTo>
                    <a:pt x="297218" y="586867"/>
                  </a:lnTo>
                  <a:lnTo>
                    <a:pt x="309372" y="583044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74942" y="514426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7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9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9"/>
                  </a:lnTo>
                  <a:close/>
                </a:path>
                <a:path w="309879" h="593089">
                  <a:moveTo>
                    <a:pt x="309372" y="9779"/>
                  </a:moveTo>
                  <a:lnTo>
                    <a:pt x="309372" y="583044"/>
                  </a:lnTo>
                  <a:lnTo>
                    <a:pt x="297221" y="586856"/>
                  </a:lnTo>
                  <a:lnTo>
                    <a:pt x="264080" y="589968"/>
                  </a:lnTo>
                  <a:lnTo>
                    <a:pt x="214913" y="592066"/>
                  </a:lnTo>
                  <a:lnTo>
                    <a:pt x="154685" y="592835"/>
                  </a:lnTo>
                  <a:lnTo>
                    <a:pt x="94458" y="592066"/>
                  </a:lnTo>
                  <a:lnTo>
                    <a:pt x="45291" y="589968"/>
                  </a:lnTo>
                  <a:lnTo>
                    <a:pt x="12150" y="586856"/>
                  </a:lnTo>
                  <a:lnTo>
                    <a:pt x="0" y="583044"/>
                  </a:lnTo>
                  <a:lnTo>
                    <a:pt x="0" y="97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74942" y="5662421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3"/>
                  </a:moveTo>
                  <a:lnTo>
                    <a:pt x="297218" y="19316"/>
                  </a:lnTo>
                  <a:lnTo>
                    <a:pt x="264071" y="9271"/>
                  </a:lnTo>
                  <a:lnTo>
                    <a:pt x="214909" y="2489"/>
                  </a:lnTo>
                  <a:lnTo>
                    <a:pt x="154686" y="0"/>
                  </a:lnTo>
                  <a:lnTo>
                    <a:pt x="94449" y="2489"/>
                  </a:lnTo>
                  <a:lnTo>
                    <a:pt x="45288" y="9271"/>
                  </a:lnTo>
                  <a:lnTo>
                    <a:pt x="12141" y="19316"/>
                  </a:lnTo>
                  <a:lnTo>
                    <a:pt x="0" y="31623"/>
                  </a:lnTo>
                  <a:lnTo>
                    <a:pt x="0" y="94869"/>
                  </a:lnTo>
                  <a:lnTo>
                    <a:pt x="12141" y="107188"/>
                  </a:lnTo>
                  <a:lnTo>
                    <a:pt x="45288" y="117233"/>
                  </a:lnTo>
                  <a:lnTo>
                    <a:pt x="94449" y="124015"/>
                  </a:lnTo>
                  <a:lnTo>
                    <a:pt x="154686" y="126492"/>
                  </a:lnTo>
                  <a:lnTo>
                    <a:pt x="214909" y="124015"/>
                  </a:lnTo>
                  <a:lnTo>
                    <a:pt x="264071" y="117233"/>
                  </a:lnTo>
                  <a:lnTo>
                    <a:pt x="297218" y="107188"/>
                  </a:lnTo>
                  <a:lnTo>
                    <a:pt x="309372" y="94869"/>
                  </a:lnTo>
                  <a:lnTo>
                    <a:pt x="309372" y="31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74942" y="5662421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2"/>
                  </a:moveTo>
                  <a:lnTo>
                    <a:pt x="297221" y="43931"/>
                  </a:lnTo>
                  <a:lnTo>
                    <a:pt x="264080" y="53982"/>
                  </a:lnTo>
                  <a:lnTo>
                    <a:pt x="214913" y="60760"/>
                  </a:lnTo>
                  <a:lnTo>
                    <a:pt x="154685" y="63245"/>
                  </a:lnTo>
                  <a:lnTo>
                    <a:pt x="94458" y="60760"/>
                  </a:lnTo>
                  <a:lnTo>
                    <a:pt x="45291" y="53982"/>
                  </a:lnTo>
                  <a:lnTo>
                    <a:pt x="12150" y="43931"/>
                  </a:lnTo>
                  <a:lnTo>
                    <a:pt x="0" y="31622"/>
                  </a:lnTo>
                  <a:lnTo>
                    <a:pt x="12150" y="19314"/>
                  </a:lnTo>
                  <a:lnTo>
                    <a:pt x="45291" y="9263"/>
                  </a:lnTo>
                  <a:lnTo>
                    <a:pt x="94458" y="2485"/>
                  </a:lnTo>
                  <a:lnTo>
                    <a:pt x="154685" y="0"/>
                  </a:lnTo>
                  <a:lnTo>
                    <a:pt x="214913" y="2485"/>
                  </a:lnTo>
                  <a:lnTo>
                    <a:pt x="264080" y="9263"/>
                  </a:lnTo>
                  <a:lnTo>
                    <a:pt x="297221" y="19314"/>
                  </a:lnTo>
                  <a:lnTo>
                    <a:pt x="309372" y="31622"/>
                  </a:lnTo>
                  <a:close/>
                </a:path>
                <a:path w="309879" h="127000">
                  <a:moveTo>
                    <a:pt x="309372" y="31622"/>
                  </a:moveTo>
                  <a:lnTo>
                    <a:pt x="309372" y="94868"/>
                  </a:lnTo>
                  <a:lnTo>
                    <a:pt x="297221" y="107177"/>
                  </a:lnTo>
                  <a:lnTo>
                    <a:pt x="264080" y="117228"/>
                  </a:lnTo>
                  <a:lnTo>
                    <a:pt x="214913" y="124006"/>
                  </a:lnTo>
                  <a:lnTo>
                    <a:pt x="154685" y="126491"/>
                  </a:lnTo>
                  <a:lnTo>
                    <a:pt x="94458" y="124006"/>
                  </a:lnTo>
                  <a:lnTo>
                    <a:pt x="45291" y="117228"/>
                  </a:lnTo>
                  <a:lnTo>
                    <a:pt x="12150" y="107177"/>
                  </a:lnTo>
                  <a:lnTo>
                    <a:pt x="0" y="94868"/>
                  </a:lnTo>
                  <a:lnTo>
                    <a:pt x="0" y="3162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13550" y="499694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391" y="239395"/>
                  </a:moveTo>
                  <a:lnTo>
                    <a:pt x="34378" y="12103"/>
                  </a:lnTo>
                  <a:lnTo>
                    <a:pt x="33401" y="7239"/>
                  </a:lnTo>
                  <a:lnTo>
                    <a:pt x="32385" y="2413"/>
                  </a:lnTo>
                  <a:lnTo>
                    <a:pt x="27940" y="1079"/>
                  </a:lnTo>
                  <a:lnTo>
                    <a:pt x="27940" y="17399"/>
                  </a:lnTo>
                  <a:lnTo>
                    <a:pt x="10033" y="21082"/>
                  </a:lnTo>
                  <a:lnTo>
                    <a:pt x="18923" y="19177"/>
                  </a:lnTo>
                  <a:lnTo>
                    <a:pt x="27940" y="17399"/>
                  </a:lnTo>
                  <a:lnTo>
                    <a:pt x="27940" y="1079"/>
                  </a:lnTo>
                  <a:lnTo>
                    <a:pt x="24384" y="0"/>
                  </a:lnTo>
                  <a:lnTo>
                    <a:pt x="15494" y="1778"/>
                  </a:lnTo>
                  <a:lnTo>
                    <a:pt x="6477" y="3683"/>
                  </a:lnTo>
                  <a:lnTo>
                    <a:pt x="0" y="9017"/>
                  </a:lnTo>
                  <a:lnTo>
                    <a:pt x="1016" y="13843"/>
                  </a:lnTo>
                  <a:lnTo>
                    <a:pt x="48006" y="245999"/>
                  </a:lnTo>
                  <a:lnTo>
                    <a:pt x="56134" y="248412"/>
                  </a:lnTo>
                  <a:lnTo>
                    <a:pt x="73914" y="244729"/>
                  </a:lnTo>
                  <a:lnTo>
                    <a:pt x="80391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13550" y="499694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1016" y="13842"/>
                  </a:moveTo>
                  <a:lnTo>
                    <a:pt x="2031" y="18541"/>
                  </a:lnTo>
                  <a:lnTo>
                    <a:pt x="10032" y="21081"/>
                  </a:lnTo>
                  <a:lnTo>
                    <a:pt x="18923" y="19176"/>
                  </a:lnTo>
                  <a:lnTo>
                    <a:pt x="27940" y="17398"/>
                  </a:lnTo>
                  <a:lnTo>
                    <a:pt x="34417" y="12064"/>
                  </a:lnTo>
                  <a:lnTo>
                    <a:pt x="33400" y="7238"/>
                  </a:lnTo>
                  <a:lnTo>
                    <a:pt x="32384" y="2412"/>
                  </a:lnTo>
                  <a:lnTo>
                    <a:pt x="24383" y="0"/>
                  </a:lnTo>
                  <a:lnTo>
                    <a:pt x="15494" y="1777"/>
                  </a:lnTo>
                  <a:lnTo>
                    <a:pt x="6476" y="3682"/>
                  </a:lnTo>
                  <a:lnTo>
                    <a:pt x="0" y="9016"/>
                  </a:lnTo>
                  <a:lnTo>
                    <a:pt x="1016" y="13842"/>
                  </a:lnTo>
                  <a:close/>
                </a:path>
                <a:path w="80645" h="248920">
                  <a:moveTo>
                    <a:pt x="1016" y="13842"/>
                  </a:moveTo>
                  <a:lnTo>
                    <a:pt x="47117" y="241172"/>
                  </a:lnTo>
                  <a:lnTo>
                    <a:pt x="48005" y="245998"/>
                  </a:lnTo>
                  <a:lnTo>
                    <a:pt x="56133" y="248411"/>
                  </a:lnTo>
                  <a:lnTo>
                    <a:pt x="65024" y="246633"/>
                  </a:lnTo>
                  <a:lnTo>
                    <a:pt x="73914" y="244728"/>
                  </a:lnTo>
                  <a:lnTo>
                    <a:pt x="80391" y="239394"/>
                  </a:lnTo>
                  <a:lnTo>
                    <a:pt x="79375" y="234568"/>
                  </a:lnTo>
                  <a:lnTo>
                    <a:pt x="33400" y="723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1800" y="5235066"/>
              <a:ext cx="294131" cy="4875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1800" y="5225795"/>
              <a:ext cx="294131" cy="186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40982" y="5163057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546" y="1778"/>
                  </a:moveTo>
                  <a:lnTo>
                    <a:pt x="37522" y="2160"/>
                  </a:lnTo>
                  <a:lnTo>
                    <a:pt x="24653" y="1984"/>
                  </a:lnTo>
                  <a:lnTo>
                    <a:pt x="12094" y="126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74942" y="5144261"/>
              <a:ext cx="309880" cy="586105"/>
            </a:xfrm>
            <a:custGeom>
              <a:avLst/>
              <a:gdLst/>
              <a:ahLst/>
              <a:cxnLst/>
              <a:rect l="l" t="t" r="r" b="b"/>
              <a:pathLst>
                <a:path w="309879" h="586104">
                  <a:moveTo>
                    <a:pt x="0" y="0"/>
                  </a:moveTo>
                  <a:lnTo>
                    <a:pt x="0" y="581520"/>
                  </a:lnTo>
                </a:path>
                <a:path w="309879" h="586104">
                  <a:moveTo>
                    <a:pt x="309372" y="4571"/>
                  </a:moveTo>
                  <a:lnTo>
                    <a:pt x="309372" y="58609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7733" y="5073776"/>
              <a:ext cx="151638" cy="15201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11923" y="5967130"/>
            <a:ext cx="464977" cy="29431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402068" y="4986020"/>
            <a:ext cx="397510" cy="811530"/>
            <a:chOff x="7402068" y="4986020"/>
            <a:chExt cx="397510" cy="811530"/>
          </a:xfrm>
        </p:grpSpPr>
        <p:sp>
          <p:nvSpPr>
            <p:cNvPr id="29" name="object 29"/>
            <p:cNvSpPr/>
            <p:nvPr/>
          </p:nvSpPr>
          <p:spPr>
            <a:xfrm>
              <a:off x="7415022" y="5186934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49657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7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7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7"/>
                  </a:lnTo>
                  <a:close/>
                </a:path>
                <a:path w="309879" h="593089">
                  <a:moveTo>
                    <a:pt x="309372" y="49657"/>
                  </a:moveTo>
                  <a:lnTo>
                    <a:pt x="309372" y="543242"/>
                  </a:lnTo>
                  <a:lnTo>
                    <a:pt x="297221" y="562542"/>
                  </a:lnTo>
                  <a:lnTo>
                    <a:pt x="264080" y="578307"/>
                  </a:lnTo>
                  <a:lnTo>
                    <a:pt x="214913" y="588937"/>
                  </a:lnTo>
                  <a:lnTo>
                    <a:pt x="154685" y="592836"/>
                  </a:lnTo>
                  <a:lnTo>
                    <a:pt x="94458" y="588937"/>
                  </a:lnTo>
                  <a:lnTo>
                    <a:pt x="45291" y="578307"/>
                  </a:lnTo>
                  <a:lnTo>
                    <a:pt x="12150" y="562542"/>
                  </a:lnTo>
                  <a:lnTo>
                    <a:pt x="0" y="543242"/>
                  </a:lnTo>
                  <a:lnTo>
                    <a:pt x="0" y="4965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15022" y="5139689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3044"/>
                  </a:lnTo>
                  <a:lnTo>
                    <a:pt x="12141" y="586867"/>
                  </a:lnTo>
                  <a:lnTo>
                    <a:pt x="45288" y="589978"/>
                  </a:lnTo>
                  <a:lnTo>
                    <a:pt x="94449" y="592074"/>
                  </a:lnTo>
                  <a:lnTo>
                    <a:pt x="154686" y="592836"/>
                  </a:lnTo>
                  <a:lnTo>
                    <a:pt x="214909" y="592074"/>
                  </a:lnTo>
                  <a:lnTo>
                    <a:pt x="264071" y="589978"/>
                  </a:lnTo>
                  <a:lnTo>
                    <a:pt x="297218" y="586867"/>
                  </a:lnTo>
                  <a:lnTo>
                    <a:pt x="309372" y="583044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415022" y="5139690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8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9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9"/>
                  </a:lnTo>
                  <a:close/>
                </a:path>
                <a:path w="309879" h="593089">
                  <a:moveTo>
                    <a:pt x="309372" y="9779"/>
                  </a:moveTo>
                  <a:lnTo>
                    <a:pt x="309372" y="583044"/>
                  </a:lnTo>
                  <a:lnTo>
                    <a:pt x="297221" y="586856"/>
                  </a:lnTo>
                  <a:lnTo>
                    <a:pt x="264080" y="589968"/>
                  </a:lnTo>
                  <a:lnTo>
                    <a:pt x="214913" y="592066"/>
                  </a:lnTo>
                  <a:lnTo>
                    <a:pt x="154685" y="592836"/>
                  </a:lnTo>
                  <a:lnTo>
                    <a:pt x="94458" y="592066"/>
                  </a:lnTo>
                  <a:lnTo>
                    <a:pt x="45291" y="589968"/>
                  </a:lnTo>
                  <a:lnTo>
                    <a:pt x="12150" y="586856"/>
                  </a:lnTo>
                  <a:lnTo>
                    <a:pt x="0" y="583044"/>
                  </a:lnTo>
                  <a:lnTo>
                    <a:pt x="0" y="97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15022" y="5657850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3"/>
                  </a:moveTo>
                  <a:lnTo>
                    <a:pt x="297218" y="19316"/>
                  </a:lnTo>
                  <a:lnTo>
                    <a:pt x="264071" y="9271"/>
                  </a:lnTo>
                  <a:lnTo>
                    <a:pt x="214909" y="2489"/>
                  </a:lnTo>
                  <a:lnTo>
                    <a:pt x="154686" y="0"/>
                  </a:lnTo>
                  <a:lnTo>
                    <a:pt x="94449" y="2489"/>
                  </a:lnTo>
                  <a:lnTo>
                    <a:pt x="45288" y="9271"/>
                  </a:lnTo>
                  <a:lnTo>
                    <a:pt x="12141" y="19316"/>
                  </a:lnTo>
                  <a:lnTo>
                    <a:pt x="0" y="31623"/>
                  </a:lnTo>
                  <a:lnTo>
                    <a:pt x="0" y="94869"/>
                  </a:lnTo>
                  <a:lnTo>
                    <a:pt x="12141" y="107188"/>
                  </a:lnTo>
                  <a:lnTo>
                    <a:pt x="45288" y="117233"/>
                  </a:lnTo>
                  <a:lnTo>
                    <a:pt x="94449" y="124015"/>
                  </a:lnTo>
                  <a:lnTo>
                    <a:pt x="154686" y="126492"/>
                  </a:lnTo>
                  <a:lnTo>
                    <a:pt x="214909" y="124015"/>
                  </a:lnTo>
                  <a:lnTo>
                    <a:pt x="264071" y="117233"/>
                  </a:lnTo>
                  <a:lnTo>
                    <a:pt x="297218" y="107188"/>
                  </a:lnTo>
                  <a:lnTo>
                    <a:pt x="309372" y="94869"/>
                  </a:lnTo>
                  <a:lnTo>
                    <a:pt x="309372" y="31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15022" y="5657850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2"/>
                  </a:moveTo>
                  <a:lnTo>
                    <a:pt x="297221" y="43931"/>
                  </a:lnTo>
                  <a:lnTo>
                    <a:pt x="264080" y="53982"/>
                  </a:lnTo>
                  <a:lnTo>
                    <a:pt x="214913" y="60760"/>
                  </a:lnTo>
                  <a:lnTo>
                    <a:pt x="154685" y="63246"/>
                  </a:lnTo>
                  <a:lnTo>
                    <a:pt x="94458" y="60760"/>
                  </a:lnTo>
                  <a:lnTo>
                    <a:pt x="45291" y="53982"/>
                  </a:lnTo>
                  <a:lnTo>
                    <a:pt x="12150" y="43931"/>
                  </a:lnTo>
                  <a:lnTo>
                    <a:pt x="0" y="31622"/>
                  </a:lnTo>
                  <a:lnTo>
                    <a:pt x="12150" y="19314"/>
                  </a:lnTo>
                  <a:lnTo>
                    <a:pt x="45291" y="9263"/>
                  </a:lnTo>
                  <a:lnTo>
                    <a:pt x="94458" y="2485"/>
                  </a:lnTo>
                  <a:lnTo>
                    <a:pt x="154685" y="0"/>
                  </a:lnTo>
                  <a:lnTo>
                    <a:pt x="214913" y="2485"/>
                  </a:lnTo>
                  <a:lnTo>
                    <a:pt x="264080" y="9263"/>
                  </a:lnTo>
                  <a:lnTo>
                    <a:pt x="297221" y="19314"/>
                  </a:lnTo>
                  <a:lnTo>
                    <a:pt x="309372" y="31622"/>
                  </a:lnTo>
                  <a:close/>
                </a:path>
                <a:path w="309879" h="127000">
                  <a:moveTo>
                    <a:pt x="309372" y="31622"/>
                  </a:moveTo>
                  <a:lnTo>
                    <a:pt x="309372" y="94868"/>
                  </a:lnTo>
                  <a:lnTo>
                    <a:pt x="297221" y="107177"/>
                  </a:lnTo>
                  <a:lnTo>
                    <a:pt x="264080" y="117228"/>
                  </a:lnTo>
                  <a:lnTo>
                    <a:pt x="214913" y="124006"/>
                  </a:lnTo>
                  <a:lnTo>
                    <a:pt x="154685" y="126491"/>
                  </a:lnTo>
                  <a:lnTo>
                    <a:pt x="94458" y="124006"/>
                  </a:lnTo>
                  <a:lnTo>
                    <a:pt x="45291" y="117228"/>
                  </a:lnTo>
                  <a:lnTo>
                    <a:pt x="12150" y="107177"/>
                  </a:lnTo>
                  <a:lnTo>
                    <a:pt x="0" y="94868"/>
                  </a:lnTo>
                  <a:lnTo>
                    <a:pt x="0" y="3162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53122" y="4992369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391" y="239395"/>
                  </a:moveTo>
                  <a:lnTo>
                    <a:pt x="79375" y="234708"/>
                  </a:lnTo>
                  <a:lnTo>
                    <a:pt x="36068" y="21082"/>
                  </a:lnTo>
                  <a:lnTo>
                    <a:pt x="34251" y="12103"/>
                  </a:lnTo>
                  <a:lnTo>
                    <a:pt x="27813" y="17399"/>
                  </a:lnTo>
                  <a:lnTo>
                    <a:pt x="34239" y="12103"/>
                  </a:lnTo>
                  <a:lnTo>
                    <a:pt x="33274" y="7239"/>
                  </a:lnTo>
                  <a:lnTo>
                    <a:pt x="32385" y="2413"/>
                  </a:lnTo>
                  <a:lnTo>
                    <a:pt x="24257" y="0"/>
                  </a:lnTo>
                  <a:lnTo>
                    <a:pt x="15367" y="1905"/>
                  </a:lnTo>
                  <a:lnTo>
                    <a:pt x="6477" y="3683"/>
                  </a:lnTo>
                  <a:lnTo>
                    <a:pt x="0" y="9017"/>
                  </a:lnTo>
                  <a:lnTo>
                    <a:pt x="1016" y="13843"/>
                  </a:lnTo>
                  <a:lnTo>
                    <a:pt x="1905" y="18669"/>
                  </a:lnTo>
                  <a:lnTo>
                    <a:pt x="46990" y="241173"/>
                  </a:lnTo>
                  <a:lnTo>
                    <a:pt x="48006" y="245999"/>
                  </a:lnTo>
                  <a:lnTo>
                    <a:pt x="56007" y="248412"/>
                  </a:lnTo>
                  <a:lnTo>
                    <a:pt x="73914" y="244856"/>
                  </a:lnTo>
                  <a:lnTo>
                    <a:pt x="80391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53122" y="4992370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1016" y="13842"/>
                  </a:moveTo>
                  <a:lnTo>
                    <a:pt x="1904" y="18668"/>
                  </a:lnTo>
                  <a:lnTo>
                    <a:pt x="10032" y="21081"/>
                  </a:lnTo>
                  <a:lnTo>
                    <a:pt x="18923" y="19303"/>
                  </a:lnTo>
                  <a:lnTo>
                    <a:pt x="27812" y="17398"/>
                  </a:lnTo>
                  <a:lnTo>
                    <a:pt x="34289" y="12064"/>
                  </a:lnTo>
                  <a:lnTo>
                    <a:pt x="33274" y="7238"/>
                  </a:lnTo>
                  <a:lnTo>
                    <a:pt x="32384" y="2412"/>
                  </a:lnTo>
                  <a:lnTo>
                    <a:pt x="24256" y="0"/>
                  </a:lnTo>
                  <a:lnTo>
                    <a:pt x="15367" y="1904"/>
                  </a:lnTo>
                  <a:lnTo>
                    <a:pt x="6476" y="3682"/>
                  </a:lnTo>
                  <a:lnTo>
                    <a:pt x="0" y="9016"/>
                  </a:lnTo>
                  <a:lnTo>
                    <a:pt x="1016" y="13842"/>
                  </a:lnTo>
                  <a:close/>
                </a:path>
                <a:path w="80645" h="248920">
                  <a:moveTo>
                    <a:pt x="1016" y="13842"/>
                  </a:moveTo>
                  <a:lnTo>
                    <a:pt x="46989" y="241172"/>
                  </a:lnTo>
                  <a:lnTo>
                    <a:pt x="48005" y="245998"/>
                  </a:lnTo>
                  <a:lnTo>
                    <a:pt x="56006" y="248411"/>
                  </a:lnTo>
                  <a:lnTo>
                    <a:pt x="64897" y="246633"/>
                  </a:lnTo>
                  <a:lnTo>
                    <a:pt x="73913" y="244855"/>
                  </a:lnTo>
                  <a:lnTo>
                    <a:pt x="80391" y="239394"/>
                  </a:lnTo>
                  <a:lnTo>
                    <a:pt x="79375" y="234695"/>
                  </a:lnTo>
                  <a:lnTo>
                    <a:pt x="33274" y="723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0356" y="5230495"/>
              <a:ext cx="294132" cy="48755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20356" y="5221224"/>
              <a:ext cx="294132" cy="186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80554" y="5158486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546" y="1905"/>
                  </a:moveTo>
                  <a:lnTo>
                    <a:pt x="37468" y="2214"/>
                  </a:lnTo>
                  <a:lnTo>
                    <a:pt x="24606" y="2000"/>
                  </a:lnTo>
                  <a:lnTo>
                    <a:pt x="12076" y="126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15022" y="5139690"/>
              <a:ext cx="307975" cy="586105"/>
            </a:xfrm>
            <a:custGeom>
              <a:avLst/>
              <a:gdLst/>
              <a:ahLst/>
              <a:cxnLst/>
              <a:rect l="l" t="t" r="r" b="b"/>
              <a:pathLst>
                <a:path w="307975" h="586104">
                  <a:moveTo>
                    <a:pt x="0" y="0"/>
                  </a:moveTo>
                  <a:lnTo>
                    <a:pt x="0" y="581520"/>
                  </a:lnTo>
                </a:path>
                <a:path w="307975" h="586104">
                  <a:moveTo>
                    <a:pt x="307848" y="4572"/>
                  </a:moveTo>
                  <a:lnTo>
                    <a:pt x="307848" y="58609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6289" y="5069205"/>
              <a:ext cx="153161" cy="152019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8002523" y="4990591"/>
            <a:ext cx="397510" cy="811530"/>
            <a:chOff x="8002523" y="4990591"/>
            <a:chExt cx="397510" cy="811530"/>
          </a:xfrm>
        </p:grpSpPr>
        <p:sp>
          <p:nvSpPr>
            <p:cNvPr id="42" name="object 42"/>
            <p:cNvSpPr/>
            <p:nvPr/>
          </p:nvSpPr>
          <p:spPr>
            <a:xfrm>
              <a:off x="8015477" y="5191505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49657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6" y="99187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7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6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7"/>
                  </a:lnTo>
                  <a:close/>
                </a:path>
                <a:path w="309879" h="593089">
                  <a:moveTo>
                    <a:pt x="309372" y="49657"/>
                  </a:moveTo>
                  <a:lnTo>
                    <a:pt x="309372" y="543242"/>
                  </a:lnTo>
                  <a:lnTo>
                    <a:pt x="297221" y="562542"/>
                  </a:lnTo>
                  <a:lnTo>
                    <a:pt x="264080" y="578307"/>
                  </a:lnTo>
                  <a:lnTo>
                    <a:pt x="214913" y="588937"/>
                  </a:lnTo>
                  <a:lnTo>
                    <a:pt x="154686" y="592836"/>
                  </a:lnTo>
                  <a:lnTo>
                    <a:pt x="94458" y="588937"/>
                  </a:lnTo>
                  <a:lnTo>
                    <a:pt x="45291" y="578307"/>
                  </a:lnTo>
                  <a:lnTo>
                    <a:pt x="12150" y="562542"/>
                  </a:lnTo>
                  <a:lnTo>
                    <a:pt x="0" y="543242"/>
                  </a:lnTo>
                  <a:lnTo>
                    <a:pt x="0" y="4965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15478" y="514426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3044"/>
                  </a:lnTo>
                  <a:lnTo>
                    <a:pt x="12141" y="586867"/>
                  </a:lnTo>
                  <a:lnTo>
                    <a:pt x="45288" y="589978"/>
                  </a:lnTo>
                  <a:lnTo>
                    <a:pt x="94449" y="592074"/>
                  </a:lnTo>
                  <a:lnTo>
                    <a:pt x="154686" y="592836"/>
                  </a:lnTo>
                  <a:lnTo>
                    <a:pt x="214909" y="592074"/>
                  </a:lnTo>
                  <a:lnTo>
                    <a:pt x="264071" y="589978"/>
                  </a:lnTo>
                  <a:lnTo>
                    <a:pt x="297218" y="586867"/>
                  </a:lnTo>
                  <a:lnTo>
                    <a:pt x="309372" y="583044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015477" y="514426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6" y="19557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9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6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9"/>
                  </a:lnTo>
                  <a:close/>
                </a:path>
                <a:path w="309879" h="593089">
                  <a:moveTo>
                    <a:pt x="309372" y="9779"/>
                  </a:moveTo>
                  <a:lnTo>
                    <a:pt x="309372" y="583044"/>
                  </a:lnTo>
                  <a:lnTo>
                    <a:pt x="297221" y="586856"/>
                  </a:lnTo>
                  <a:lnTo>
                    <a:pt x="264080" y="589968"/>
                  </a:lnTo>
                  <a:lnTo>
                    <a:pt x="214913" y="592066"/>
                  </a:lnTo>
                  <a:lnTo>
                    <a:pt x="154686" y="592835"/>
                  </a:lnTo>
                  <a:lnTo>
                    <a:pt x="94458" y="592066"/>
                  </a:lnTo>
                  <a:lnTo>
                    <a:pt x="45291" y="589968"/>
                  </a:lnTo>
                  <a:lnTo>
                    <a:pt x="12150" y="586856"/>
                  </a:lnTo>
                  <a:lnTo>
                    <a:pt x="0" y="583044"/>
                  </a:lnTo>
                  <a:lnTo>
                    <a:pt x="0" y="97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015478" y="5662421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3"/>
                  </a:moveTo>
                  <a:lnTo>
                    <a:pt x="297218" y="19316"/>
                  </a:lnTo>
                  <a:lnTo>
                    <a:pt x="264071" y="9271"/>
                  </a:lnTo>
                  <a:lnTo>
                    <a:pt x="214909" y="2489"/>
                  </a:lnTo>
                  <a:lnTo>
                    <a:pt x="154686" y="0"/>
                  </a:lnTo>
                  <a:lnTo>
                    <a:pt x="94449" y="2489"/>
                  </a:lnTo>
                  <a:lnTo>
                    <a:pt x="45288" y="9271"/>
                  </a:lnTo>
                  <a:lnTo>
                    <a:pt x="12141" y="19316"/>
                  </a:lnTo>
                  <a:lnTo>
                    <a:pt x="0" y="31623"/>
                  </a:lnTo>
                  <a:lnTo>
                    <a:pt x="0" y="94869"/>
                  </a:lnTo>
                  <a:lnTo>
                    <a:pt x="12141" y="107188"/>
                  </a:lnTo>
                  <a:lnTo>
                    <a:pt x="45288" y="117233"/>
                  </a:lnTo>
                  <a:lnTo>
                    <a:pt x="94449" y="124015"/>
                  </a:lnTo>
                  <a:lnTo>
                    <a:pt x="154686" y="126492"/>
                  </a:lnTo>
                  <a:lnTo>
                    <a:pt x="214909" y="124015"/>
                  </a:lnTo>
                  <a:lnTo>
                    <a:pt x="264071" y="117233"/>
                  </a:lnTo>
                  <a:lnTo>
                    <a:pt x="297218" y="107188"/>
                  </a:lnTo>
                  <a:lnTo>
                    <a:pt x="309372" y="94869"/>
                  </a:lnTo>
                  <a:lnTo>
                    <a:pt x="309372" y="31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015477" y="5662421"/>
              <a:ext cx="309880" cy="127000"/>
            </a:xfrm>
            <a:custGeom>
              <a:avLst/>
              <a:gdLst/>
              <a:ahLst/>
              <a:cxnLst/>
              <a:rect l="l" t="t" r="r" b="b"/>
              <a:pathLst>
                <a:path w="309879" h="127000">
                  <a:moveTo>
                    <a:pt x="309372" y="31622"/>
                  </a:moveTo>
                  <a:lnTo>
                    <a:pt x="297221" y="43931"/>
                  </a:lnTo>
                  <a:lnTo>
                    <a:pt x="264080" y="53982"/>
                  </a:lnTo>
                  <a:lnTo>
                    <a:pt x="214913" y="60760"/>
                  </a:lnTo>
                  <a:lnTo>
                    <a:pt x="154686" y="63245"/>
                  </a:lnTo>
                  <a:lnTo>
                    <a:pt x="94458" y="60760"/>
                  </a:lnTo>
                  <a:lnTo>
                    <a:pt x="45291" y="53982"/>
                  </a:lnTo>
                  <a:lnTo>
                    <a:pt x="12150" y="43931"/>
                  </a:lnTo>
                  <a:lnTo>
                    <a:pt x="0" y="31622"/>
                  </a:lnTo>
                  <a:lnTo>
                    <a:pt x="12150" y="19314"/>
                  </a:lnTo>
                  <a:lnTo>
                    <a:pt x="45291" y="9263"/>
                  </a:lnTo>
                  <a:lnTo>
                    <a:pt x="94458" y="2485"/>
                  </a:lnTo>
                  <a:lnTo>
                    <a:pt x="154686" y="0"/>
                  </a:lnTo>
                  <a:lnTo>
                    <a:pt x="214913" y="2485"/>
                  </a:lnTo>
                  <a:lnTo>
                    <a:pt x="264080" y="9263"/>
                  </a:lnTo>
                  <a:lnTo>
                    <a:pt x="297221" y="19314"/>
                  </a:lnTo>
                  <a:lnTo>
                    <a:pt x="309372" y="31622"/>
                  </a:lnTo>
                  <a:close/>
                </a:path>
                <a:path w="309879" h="127000">
                  <a:moveTo>
                    <a:pt x="309372" y="31622"/>
                  </a:moveTo>
                  <a:lnTo>
                    <a:pt x="309372" y="94868"/>
                  </a:lnTo>
                  <a:lnTo>
                    <a:pt x="297221" y="107177"/>
                  </a:lnTo>
                  <a:lnTo>
                    <a:pt x="264080" y="117228"/>
                  </a:lnTo>
                  <a:lnTo>
                    <a:pt x="214913" y="124006"/>
                  </a:lnTo>
                  <a:lnTo>
                    <a:pt x="154686" y="126491"/>
                  </a:lnTo>
                  <a:lnTo>
                    <a:pt x="94458" y="124006"/>
                  </a:lnTo>
                  <a:lnTo>
                    <a:pt x="45291" y="117228"/>
                  </a:lnTo>
                  <a:lnTo>
                    <a:pt x="12150" y="107177"/>
                  </a:lnTo>
                  <a:lnTo>
                    <a:pt x="0" y="94868"/>
                  </a:lnTo>
                  <a:lnTo>
                    <a:pt x="0" y="3162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054086" y="499694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391" y="239395"/>
                  </a:moveTo>
                  <a:lnTo>
                    <a:pt x="33401" y="7239"/>
                  </a:lnTo>
                  <a:lnTo>
                    <a:pt x="32385" y="2413"/>
                  </a:lnTo>
                  <a:lnTo>
                    <a:pt x="27813" y="1041"/>
                  </a:lnTo>
                  <a:lnTo>
                    <a:pt x="27813" y="17399"/>
                  </a:lnTo>
                  <a:lnTo>
                    <a:pt x="10033" y="21082"/>
                  </a:lnTo>
                  <a:lnTo>
                    <a:pt x="18923" y="19177"/>
                  </a:lnTo>
                  <a:lnTo>
                    <a:pt x="27813" y="17399"/>
                  </a:lnTo>
                  <a:lnTo>
                    <a:pt x="27813" y="1041"/>
                  </a:lnTo>
                  <a:lnTo>
                    <a:pt x="24384" y="0"/>
                  </a:lnTo>
                  <a:lnTo>
                    <a:pt x="15367" y="1778"/>
                  </a:lnTo>
                  <a:lnTo>
                    <a:pt x="6477" y="3683"/>
                  </a:lnTo>
                  <a:lnTo>
                    <a:pt x="0" y="9017"/>
                  </a:lnTo>
                  <a:lnTo>
                    <a:pt x="1016" y="13843"/>
                  </a:lnTo>
                  <a:lnTo>
                    <a:pt x="48006" y="245999"/>
                  </a:lnTo>
                  <a:lnTo>
                    <a:pt x="56007" y="248412"/>
                  </a:lnTo>
                  <a:lnTo>
                    <a:pt x="73914" y="244729"/>
                  </a:lnTo>
                  <a:lnTo>
                    <a:pt x="80391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054085" y="499694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1016" y="13842"/>
                  </a:moveTo>
                  <a:lnTo>
                    <a:pt x="2032" y="18541"/>
                  </a:lnTo>
                  <a:lnTo>
                    <a:pt x="10033" y="21081"/>
                  </a:lnTo>
                  <a:lnTo>
                    <a:pt x="18923" y="19176"/>
                  </a:lnTo>
                  <a:lnTo>
                    <a:pt x="27813" y="17398"/>
                  </a:lnTo>
                  <a:lnTo>
                    <a:pt x="34290" y="12064"/>
                  </a:lnTo>
                  <a:lnTo>
                    <a:pt x="33400" y="7238"/>
                  </a:lnTo>
                  <a:lnTo>
                    <a:pt x="32385" y="2412"/>
                  </a:lnTo>
                  <a:lnTo>
                    <a:pt x="24384" y="0"/>
                  </a:lnTo>
                  <a:lnTo>
                    <a:pt x="15367" y="1777"/>
                  </a:lnTo>
                  <a:lnTo>
                    <a:pt x="6477" y="3682"/>
                  </a:lnTo>
                  <a:lnTo>
                    <a:pt x="0" y="9016"/>
                  </a:lnTo>
                  <a:lnTo>
                    <a:pt x="1016" y="13842"/>
                  </a:lnTo>
                  <a:close/>
                </a:path>
                <a:path w="80645" h="248920">
                  <a:moveTo>
                    <a:pt x="1016" y="13842"/>
                  </a:moveTo>
                  <a:lnTo>
                    <a:pt x="46990" y="241172"/>
                  </a:lnTo>
                  <a:lnTo>
                    <a:pt x="48006" y="245998"/>
                  </a:lnTo>
                  <a:lnTo>
                    <a:pt x="56007" y="248411"/>
                  </a:lnTo>
                  <a:lnTo>
                    <a:pt x="65024" y="246633"/>
                  </a:lnTo>
                  <a:lnTo>
                    <a:pt x="73914" y="244728"/>
                  </a:lnTo>
                  <a:lnTo>
                    <a:pt x="80391" y="239394"/>
                  </a:lnTo>
                  <a:lnTo>
                    <a:pt x="79375" y="234568"/>
                  </a:lnTo>
                  <a:lnTo>
                    <a:pt x="33400" y="723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2335" y="5235066"/>
              <a:ext cx="294132" cy="48755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2335" y="5225795"/>
              <a:ext cx="294132" cy="186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81517" y="5163057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546" y="1778"/>
                  </a:moveTo>
                  <a:lnTo>
                    <a:pt x="37468" y="2160"/>
                  </a:lnTo>
                  <a:lnTo>
                    <a:pt x="24606" y="1984"/>
                  </a:lnTo>
                  <a:lnTo>
                    <a:pt x="12076" y="126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015477" y="5144261"/>
              <a:ext cx="309880" cy="586105"/>
            </a:xfrm>
            <a:custGeom>
              <a:avLst/>
              <a:gdLst/>
              <a:ahLst/>
              <a:cxnLst/>
              <a:rect l="l" t="t" r="r" b="b"/>
              <a:pathLst>
                <a:path w="309879" h="586104">
                  <a:moveTo>
                    <a:pt x="0" y="0"/>
                  </a:moveTo>
                  <a:lnTo>
                    <a:pt x="0" y="581520"/>
                  </a:lnTo>
                </a:path>
                <a:path w="309879" h="586104">
                  <a:moveTo>
                    <a:pt x="309372" y="4571"/>
                  </a:moveTo>
                  <a:lnTo>
                    <a:pt x="309372" y="58609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48268" y="5073776"/>
              <a:ext cx="151637" cy="15201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8622792" y="4985258"/>
            <a:ext cx="397510" cy="812165"/>
            <a:chOff x="8622792" y="4985258"/>
            <a:chExt cx="397510" cy="812165"/>
          </a:xfrm>
        </p:grpSpPr>
        <p:sp>
          <p:nvSpPr>
            <p:cNvPr id="55" name="object 55"/>
            <p:cNvSpPr/>
            <p:nvPr/>
          </p:nvSpPr>
          <p:spPr>
            <a:xfrm>
              <a:off x="8635746" y="5185410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49656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6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6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6"/>
                  </a:lnTo>
                  <a:close/>
                </a:path>
                <a:path w="309879" h="594360">
                  <a:moveTo>
                    <a:pt x="309372" y="49656"/>
                  </a:moveTo>
                  <a:lnTo>
                    <a:pt x="309372" y="544766"/>
                  </a:lnTo>
                  <a:lnTo>
                    <a:pt x="297221" y="564066"/>
                  </a:lnTo>
                  <a:lnTo>
                    <a:pt x="264080" y="579831"/>
                  </a:lnTo>
                  <a:lnTo>
                    <a:pt x="214913" y="590461"/>
                  </a:lnTo>
                  <a:lnTo>
                    <a:pt x="154685" y="594359"/>
                  </a:lnTo>
                  <a:lnTo>
                    <a:pt x="94458" y="590461"/>
                  </a:lnTo>
                  <a:lnTo>
                    <a:pt x="45291" y="579831"/>
                  </a:lnTo>
                  <a:lnTo>
                    <a:pt x="12150" y="564066"/>
                  </a:lnTo>
                  <a:lnTo>
                    <a:pt x="0" y="544766"/>
                  </a:lnTo>
                  <a:lnTo>
                    <a:pt x="0" y="49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35746" y="5138166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4568"/>
                  </a:lnTo>
                  <a:lnTo>
                    <a:pt x="12141" y="588391"/>
                  </a:lnTo>
                  <a:lnTo>
                    <a:pt x="45288" y="591502"/>
                  </a:lnTo>
                  <a:lnTo>
                    <a:pt x="94449" y="593598"/>
                  </a:lnTo>
                  <a:lnTo>
                    <a:pt x="154686" y="594360"/>
                  </a:lnTo>
                  <a:lnTo>
                    <a:pt x="214909" y="593598"/>
                  </a:lnTo>
                  <a:lnTo>
                    <a:pt x="264071" y="591502"/>
                  </a:lnTo>
                  <a:lnTo>
                    <a:pt x="297218" y="588391"/>
                  </a:lnTo>
                  <a:lnTo>
                    <a:pt x="309372" y="584568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635746" y="5138166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8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7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8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8"/>
                  </a:lnTo>
                  <a:close/>
                </a:path>
                <a:path w="309879" h="594360">
                  <a:moveTo>
                    <a:pt x="309372" y="9778"/>
                  </a:moveTo>
                  <a:lnTo>
                    <a:pt x="309372" y="584568"/>
                  </a:lnTo>
                  <a:lnTo>
                    <a:pt x="297221" y="588380"/>
                  </a:lnTo>
                  <a:lnTo>
                    <a:pt x="264080" y="591492"/>
                  </a:lnTo>
                  <a:lnTo>
                    <a:pt x="214913" y="593590"/>
                  </a:lnTo>
                  <a:lnTo>
                    <a:pt x="154685" y="594359"/>
                  </a:lnTo>
                  <a:lnTo>
                    <a:pt x="94458" y="593590"/>
                  </a:lnTo>
                  <a:lnTo>
                    <a:pt x="45291" y="591492"/>
                  </a:lnTo>
                  <a:lnTo>
                    <a:pt x="12150" y="588380"/>
                  </a:lnTo>
                  <a:lnTo>
                    <a:pt x="0" y="584568"/>
                  </a:lnTo>
                  <a:lnTo>
                    <a:pt x="0" y="977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635746" y="5656326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18" y="19545"/>
                  </a:lnTo>
                  <a:lnTo>
                    <a:pt x="264071" y="9372"/>
                  </a:lnTo>
                  <a:lnTo>
                    <a:pt x="214909" y="2514"/>
                  </a:lnTo>
                  <a:lnTo>
                    <a:pt x="154686" y="0"/>
                  </a:lnTo>
                  <a:lnTo>
                    <a:pt x="94449" y="2514"/>
                  </a:lnTo>
                  <a:lnTo>
                    <a:pt x="45288" y="9372"/>
                  </a:lnTo>
                  <a:lnTo>
                    <a:pt x="12141" y="19545"/>
                  </a:lnTo>
                  <a:lnTo>
                    <a:pt x="0" y="32004"/>
                  </a:lnTo>
                  <a:lnTo>
                    <a:pt x="0" y="96012"/>
                  </a:lnTo>
                  <a:lnTo>
                    <a:pt x="12141" y="108470"/>
                  </a:lnTo>
                  <a:lnTo>
                    <a:pt x="45288" y="118643"/>
                  </a:lnTo>
                  <a:lnTo>
                    <a:pt x="94449" y="125501"/>
                  </a:lnTo>
                  <a:lnTo>
                    <a:pt x="154686" y="128016"/>
                  </a:lnTo>
                  <a:lnTo>
                    <a:pt x="214909" y="125501"/>
                  </a:lnTo>
                  <a:lnTo>
                    <a:pt x="264071" y="118643"/>
                  </a:lnTo>
                  <a:lnTo>
                    <a:pt x="297218" y="108470"/>
                  </a:lnTo>
                  <a:lnTo>
                    <a:pt x="309372" y="96012"/>
                  </a:lnTo>
                  <a:lnTo>
                    <a:pt x="309372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635746" y="5656326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21" y="44462"/>
                  </a:lnTo>
                  <a:lnTo>
                    <a:pt x="264080" y="54635"/>
                  </a:lnTo>
                  <a:lnTo>
                    <a:pt x="214913" y="61493"/>
                  </a:lnTo>
                  <a:lnTo>
                    <a:pt x="154685" y="64008"/>
                  </a:lnTo>
                  <a:lnTo>
                    <a:pt x="94458" y="61493"/>
                  </a:lnTo>
                  <a:lnTo>
                    <a:pt x="45291" y="54635"/>
                  </a:lnTo>
                  <a:lnTo>
                    <a:pt x="12150" y="44462"/>
                  </a:lnTo>
                  <a:lnTo>
                    <a:pt x="0" y="32004"/>
                  </a:lnTo>
                  <a:lnTo>
                    <a:pt x="12150" y="19545"/>
                  </a:lnTo>
                  <a:lnTo>
                    <a:pt x="45291" y="9372"/>
                  </a:lnTo>
                  <a:lnTo>
                    <a:pt x="94458" y="2514"/>
                  </a:lnTo>
                  <a:lnTo>
                    <a:pt x="154685" y="0"/>
                  </a:lnTo>
                  <a:lnTo>
                    <a:pt x="214913" y="2514"/>
                  </a:lnTo>
                  <a:lnTo>
                    <a:pt x="264080" y="9372"/>
                  </a:lnTo>
                  <a:lnTo>
                    <a:pt x="297221" y="19545"/>
                  </a:lnTo>
                  <a:lnTo>
                    <a:pt x="309372" y="32004"/>
                  </a:lnTo>
                  <a:close/>
                </a:path>
                <a:path w="309879" h="128270">
                  <a:moveTo>
                    <a:pt x="309372" y="32004"/>
                  </a:moveTo>
                  <a:lnTo>
                    <a:pt x="309372" y="96012"/>
                  </a:lnTo>
                  <a:lnTo>
                    <a:pt x="297221" y="108470"/>
                  </a:lnTo>
                  <a:lnTo>
                    <a:pt x="264080" y="118643"/>
                  </a:lnTo>
                  <a:lnTo>
                    <a:pt x="214913" y="125501"/>
                  </a:lnTo>
                  <a:lnTo>
                    <a:pt x="154685" y="128015"/>
                  </a:lnTo>
                  <a:lnTo>
                    <a:pt x="94458" y="125501"/>
                  </a:lnTo>
                  <a:lnTo>
                    <a:pt x="45291" y="118643"/>
                  </a:lnTo>
                  <a:lnTo>
                    <a:pt x="12150" y="108470"/>
                  </a:lnTo>
                  <a:lnTo>
                    <a:pt x="0" y="96012"/>
                  </a:lnTo>
                  <a:lnTo>
                    <a:pt x="0" y="3200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674481" y="4991608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391" y="239395"/>
                  </a:moveTo>
                  <a:lnTo>
                    <a:pt x="79375" y="234569"/>
                  </a:lnTo>
                  <a:lnTo>
                    <a:pt x="36195" y="21082"/>
                  </a:lnTo>
                  <a:lnTo>
                    <a:pt x="33401" y="7239"/>
                  </a:lnTo>
                  <a:lnTo>
                    <a:pt x="32385" y="2413"/>
                  </a:lnTo>
                  <a:lnTo>
                    <a:pt x="24384" y="0"/>
                  </a:lnTo>
                  <a:lnTo>
                    <a:pt x="15367" y="1778"/>
                  </a:lnTo>
                  <a:lnTo>
                    <a:pt x="6477" y="3683"/>
                  </a:lnTo>
                  <a:lnTo>
                    <a:pt x="0" y="9017"/>
                  </a:lnTo>
                  <a:lnTo>
                    <a:pt x="1016" y="13843"/>
                  </a:lnTo>
                  <a:lnTo>
                    <a:pt x="1905" y="18542"/>
                  </a:lnTo>
                  <a:lnTo>
                    <a:pt x="46990" y="241173"/>
                  </a:lnTo>
                  <a:lnTo>
                    <a:pt x="48006" y="245999"/>
                  </a:lnTo>
                  <a:lnTo>
                    <a:pt x="56007" y="248412"/>
                  </a:lnTo>
                  <a:lnTo>
                    <a:pt x="65024" y="246634"/>
                  </a:lnTo>
                  <a:lnTo>
                    <a:pt x="73914" y="244729"/>
                  </a:lnTo>
                  <a:lnTo>
                    <a:pt x="80391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674481" y="4991608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1016" y="13843"/>
                  </a:moveTo>
                  <a:lnTo>
                    <a:pt x="1904" y="18542"/>
                  </a:lnTo>
                  <a:lnTo>
                    <a:pt x="10033" y="21082"/>
                  </a:lnTo>
                  <a:lnTo>
                    <a:pt x="18923" y="19177"/>
                  </a:lnTo>
                  <a:lnTo>
                    <a:pt x="27813" y="17399"/>
                  </a:lnTo>
                  <a:lnTo>
                    <a:pt x="34290" y="12065"/>
                  </a:lnTo>
                  <a:lnTo>
                    <a:pt x="33400" y="7239"/>
                  </a:lnTo>
                  <a:lnTo>
                    <a:pt x="32385" y="2413"/>
                  </a:lnTo>
                  <a:lnTo>
                    <a:pt x="24384" y="0"/>
                  </a:lnTo>
                  <a:lnTo>
                    <a:pt x="15367" y="1778"/>
                  </a:lnTo>
                  <a:lnTo>
                    <a:pt x="6476" y="3683"/>
                  </a:lnTo>
                  <a:lnTo>
                    <a:pt x="0" y="9017"/>
                  </a:lnTo>
                  <a:lnTo>
                    <a:pt x="1016" y="13843"/>
                  </a:lnTo>
                  <a:close/>
                </a:path>
                <a:path w="80645" h="248920">
                  <a:moveTo>
                    <a:pt x="1016" y="13843"/>
                  </a:moveTo>
                  <a:lnTo>
                    <a:pt x="46990" y="241173"/>
                  </a:lnTo>
                  <a:lnTo>
                    <a:pt x="48005" y="245999"/>
                  </a:lnTo>
                  <a:lnTo>
                    <a:pt x="56007" y="248412"/>
                  </a:lnTo>
                  <a:lnTo>
                    <a:pt x="65024" y="246634"/>
                  </a:lnTo>
                  <a:lnTo>
                    <a:pt x="73914" y="244729"/>
                  </a:lnTo>
                  <a:lnTo>
                    <a:pt x="80391" y="239395"/>
                  </a:lnTo>
                  <a:lnTo>
                    <a:pt x="79375" y="234569"/>
                  </a:lnTo>
                  <a:lnTo>
                    <a:pt x="33400" y="7239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42604" y="5228971"/>
              <a:ext cx="294131" cy="48907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42604" y="5219700"/>
              <a:ext cx="294131" cy="1866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701913" y="5157724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545" y="1777"/>
                  </a:moveTo>
                  <a:lnTo>
                    <a:pt x="37468" y="2160"/>
                  </a:lnTo>
                  <a:lnTo>
                    <a:pt x="24606" y="1984"/>
                  </a:lnTo>
                  <a:lnTo>
                    <a:pt x="12076" y="126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635746" y="5138166"/>
              <a:ext cx="309880" cy="588010"/>
            </a:xfrm>
            <a:custGeom>
              <a:avLst/>
              <a:gdLst/>
              <a:ahLst/>
              <a:cxnLst/>
              <a:rect l="l" t="t" r="r" b="b"/>
              <a:pathLst>
                <a:path w="309879" h="588010">
                  <a:moveTo>
                    <a:pt x="0" y="0"/>
                  </a:moveTo>
                  <a:lnTo>
                    <a:pt x="0" y="581520"/>
                  </a:lnTo>
                </a:path>
                <a:path w="309879" h="588010">
                  <a:moveTo>
                    <a:pt x="309372" y="6095"/>
                  </a:moveTo>
                  <a:lnTo>
                    <a:pt x="309372" y="58761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68537" y="5067681"/>
              <a:ext cx="151637" cy="152019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9235440" y="4980685"/>
            <a:ext cx="397510" cy="812165"/>
            <a:chOff x="9235440" y="4980685"/>
            <a:chExt cx="397510" cy="812165"/>
          </a:xfrm>
        </p:grpSpPr>
        <p:sp>
          <p:nvSpPr>
            <p:cNvPr id="68" name="object 68"/>
            <p:cNvSpPr/>
            <p:nvPr/>
          </p:nvSpPr>
          <p:spPr>
            <a:xfrm>
              <a:off x="9248394" y="5180837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49656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7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6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6"/>
                  </a:lnTo>
                  <a:close/>
                </a:path>
                <a:path w="309879" h="594360">
                  <a:moveTo>
                    <a:pt x="309372" y="49656"/>
                  </a:moveTo>
                  <a:lnTo>
                    <a:pt x="309372" y="544766"/>
                  </a:lnTo>
                  <a:lnTo>
                    <a:pt x="297221" y="564066"/>
                  </a:lnTo>
                  <a:lnTo>
                    <a:pt x="264080" y="579831"/>
                  </a:lnTo>
                  <a:lnTo>
                    <a:pt x="214913" y="590461"/>
                  </a:lnTo>
                  <a:lnTo>
                    <a:pt x="154685" y="594360"/>
                  </a:lnTo>
                  <a:lnTo>
                    <a:pt x="94458" y="590461"/>
                  </a:lnTo>
                  <a:lnTo>
                    <a:pt x="45291" y="579831"/>
                  </a:lnTo>
                  <a:lnTo>
                    <a:pt x="12150" y="564066"/>
                  </a:lnTo>
                  <a:lnTo>
                    <a:pt x="0" y="544766"/>
                  </a:lnTo>
                  <a:lnTo>
                    <a:pt x="0" y="49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248394" y="5133593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4568"/>
                  </a:lnTo>
                  <a:lnTo>
                    <a:pt x="12141" y="588391"/>
                  </a:lnTo>
                  <a:lnTo>
                    <a:pt x="45288" y="591502"/>
                  </a:lnTo>
                  <a:lnTo>
                    <a:pt x="94449" y="593598"/>
                  </a:lnTo>
                  <a:lnTo>
                    <a:pt x="154686" y="594360"/>
                  </a:lnTo>
                  <a:lnTo>
                    <a:pt x="214909" y="593598"/>
                  </a:lnTo>
                  <a:lnTo>
                    <a:pt x="264071" y="591502"/>
                  </a:lnTo>
                  <a:lnTo>
                    <a:pt x="297218" y="588391"/>
                  </a:lnTo>
                  <a:lnTo>
                    <a:pt x="309372" y="584568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9248394" y="5133593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8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7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8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8"/>
                  </a:lnTo>
                  <a:close/>
                </a:path>
                <a:path w="309879" h="594360">
                  <a:moveTo>
                    <a:pt x="309372" y="9778"/>
                  </a:moveTo>
                  <a:lnTo>
                    <a:pt x="309372" y="584568"/>
                  </a:lnTo>
                  <a:lnTo>
                    <a:pt x="297221" y="588380"/>
                  </a:lnTo>
                  <a:lnTo>
                    <a:pt x="264080" y="591492"/>
                  </a:lnTo>
                  <a:lnTo>
                    <a:pt x="214913" y="593590"/>
                  </a:lnTo>
                  <a:lnTo>
                    <a:pt x="154685" y="594359"/>
                  </a:lnTo>
                  <a:lnTo>
                    <a:pt x="94458" y="593590"/>
                  </a:lnTo>
                  <a:lnTo>
                    <a:pt x="45291" y="591492"/>
                  </a:lnTo>
                  <a:lnTo>
                    <a:pt x="12150" y="588380"/>
                  </a:lnTo>
                  <a:lnTo>
                    <a:pt x="0" y="584568"/>
                  </a:lnTo>
                  <a:lnTo>
                    <a:pt x="0" y="977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248394" y="5651753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18" y="19545"/>
                  </a:lnTo>
                  <a:lnTo>
                    <a:pt x="264071" y="9372"/>
                  </a:lnTo>
                  <a:lnTo>
                    <a:pt x="214909" y="2514"/>
                  </a:lnTo>
                  <a:lnTo>
                    <a:pt x="154686" y="0"/>
                  </a:lnTo>
                  <a:lnTo>
                    <a:pt x="94449" y="2514"/>
                  </a:lnTo>
                  <a:lnTo>
                    <a:pt x="45288" y="9372"/>
                  </a:lnTo>
                  <a:lnTo>
                    <a:pt x="12141" y="19545"/>
                  </a:lnTo>
                  <a:lnTo>
                    <a:pt x="0" y="32004"/>
                  </a:lnTo>
                  <a:lnTo>
                    <a:pt x="0" y="96012"/>
                  </a:lnTo>
                  <a:lnTo>
                    <a:pt x="12141" y="108470"/>
                  </a:lnTo>
                  <a:lnTo>
                    <a:pt x="45288" y="118643"/>
                  </a:lnTo>
                  <a:lnTo>
                    <a:pt x="94449" y="125501"/>
                  </a:lnTo>
                  <a:lnTo>
                    <a:pt x="154686" y="128016"/>
                  </a:lnTo>
                  <a:lnTo>
                    <a:pt x="214909" y="125501"/>
                  </a:lnTo>
                  <a:lnTo>
                    <a:pt x="264071" y="118643"/>
                  </a:lnTo>
                  <a:lnTo>
                    <a:pt x="297218" y="108470"/>
                  </a:lnTo>
                  <a:lnTo>
                    <a:pt x="309372" y="96012"/>
                  </a:lnTo>
                  <a:lnTo>
                    <a:pt x="309372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248394" y="5651753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21" y="44462"/>
                  </a:lnTo>
                  <a:lnTo>
                    <a:pt x="264080" y="54635"/>
                  </a:lnTo>
                  <a:lnTo>
                    <a:pt x="214913" y="61493"/>
                  </a:lnTo>
                  <a:lnTo>
                    <a:pt x="154685" y="64008"/>
                  </a:lnTo>
                  <a:lnTo>
                    <a:pt x="94458" y="61493"/>
                  </a:lnTo>
                  <a:lnTo>
                    <a:pt x="45291" y="54635"/>
                  </a:lnTo>
                  <a:lnTo>
                    <a:pt x="12150" y="44462"/>
                  </a:lnTo>
                  <a:lnTo>
                    <a:pt x="0" y="32004"/>
                  </a:lnTo>
                  <a:lnTo>
                    <a:pt x="12150" y="19545"/>
                  </a:lnTo>
                  <a:lnTo>
                    <a:pt x="45291" y="9372"/>
                  </a:lnTo>
                  <a:lnTo>
                    <a:pt x="94458" y="2514"/>
                  </a:lnTo>
                  <a:lnTo>
                    <a:pt x="154685" y="0"/>
                  </a:lnTo>
                  <a:lnTo>
                    <a:pt x="214913" y="2514"/>
                  </a:lnTo>
                  <a:lnTo>
                    <a:pt x="264080" y="9372"/>
                  </a:lnTo>
                  <a:lnTo>
                    <a:pt x="297221" y="19545"/>
                  </a:lnTo>
                  <a:lnTo>
                    <a:pt x="309372" y="32004"/>
                  </a:lnTo>
                  <a:close/>
                </a:path>
                <a:path w="309879" h="128270">
                  <a:moveTo>
                    <a:pt x="309372" y="32004"/>
                  </a:moveTo>
                  <a:lnTo>
                    <a:pt x="309372" y="96012"/>
                  </a:lnTo>
                  <a:lnTo>
                    <a:pt x="297221" y="108470"/>
                  </a:lnTo>
                  <a:lnTo>
                    <a:pt x="264080" y="118643"/>
                  </a:lnTo>
                  <a:lnTo>
                    <a:pt x="214913" y="125501"/>
                  </a:lnTo>
                  <a:lnTo>
                    <a:pt x="154685" y="128016"/>
                  </a:lnTo>
                  <a:lnTo>
                    <a:pt x="94458" y="125501"/>
                  </a:lnTo>
                  <a:lnTo>
                    <a:pt x="45291" y="118643"/>
                  </a:lnTo>
                  <a:lnTo>
                    <a:pt x="12150" y="108470"/>
                  </a:lnTo>
                  <a:lnTo>
                    <a:pt x="0" y="96012"/>
                  </a:lnTo>
                  <a:lnTo>
                    <a:pt x="0" y="3200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286494" y="4987035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264" y="239395"/>
                  </a:moveTo>
                  <a:lnTo>
                    <a:pt x="34251" y="12103"/>
                  </a:lnTo>
                  <a:lnTo>
                    <a:pt x="33274" y="7239"/>
                  </a:lnTo>
                  <a:lnTo>
                    <a:pt x="32385" y="2413"/>
                  </a:lnTo>
                  <a:lnTo>
                    <a:pt x="24257" y="0"/>
                  </a:lnTo>
                  <a:lnTo>
                    <a:pt x="15367" y="1905"/>
                  </a:lnTo>
                  <a:lnTo>
                    <a:pt x="6477" y="3683"/>
                  </a:lnTo>
                  <a:lnTo>
                    <a:pt x="0" y="9017"/>
                  </a:lnTo>
                  <a:lnTo>
                    <a:pt x="889" y="13843"/>
                  </a:lnTo>
                  <a:lnTo>
                    <a:pt x="48006" y="245999"/>
                  </a:lnTo>
                  <a:lnTo>
                    <a:pt x="56007" y="248412"/>
                  </a:lnTo>
                  <a:lnTo>
                    <a:pt x="73914" y="244868"/>
                  </a:lnTo>
                  <a:lnTo>
                    <a:pt x="80264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286494" y="4987035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88" y="13843"/>
                  </a:moveTo>
                  <a:lnTo>
                    <a:pt x="1904" y="18668"/>
                  </a:lnTo>
                  <a:lnTo>
                    <a:pt x="9905" y="21081"/>
                  </a:lnTo>
                  <a:lnTo>
                    <a:pt x="18923" y="19303"/>
                  </a:lnTo>
                  <a:lnTo>
                    <a:pt x="27812" y="17399"/>
                  </a:lnTo>
                  <a:lnTo>
                    <a:pt x="34289" y="12064"/>
                  </a:lnTo>
                  <a:lnTo>
                    <a:pt x="33274" y="7238"/>
                  </a:lnTo>
                  <a:lnTo>
                    <a:pt x="32384" y="2412"/>
                  </a:lnTo>
                  <a:lnTo>
                    <a:pt x="24256" y="0"/>
                  </a:lnTo>
                  <a:lnTo>
                    <a:pt x="15366" y="1905"/>
                  </a:lnTo>
                  <a:lnTo>
                    <a:pt x="6476" y="3682"/>
                  </a:lnTo>
                  <a:lnTo>
                    <a:pt x="0" y="9016"/>
                  </a:lnTo>
                  <a:lnTo>
                    <a:pt x="888" y="13843"/>
                  </a:lnTo>
                </a:path>
                <a:path w="80645" h="248920">
                  <a:moveTo>
                    <a:pt x="888" y="13843"/>
                  </a:moveTo>
                  <a:lnTo>
                    <a:pt x="46989" y="241172"/>
                  </a:lnTo>
                  <a:lnTo>
                    <a:pt x="48005" y="245998"/>
                  </a:lnTo>
                  <a:lnTo>
                    <a:pt x="56006" y="248411"/>
                  </a:lnTo>
                  <a:lnTo>
                    <a:pt x="64897" y="246633"/>
                  </a:lnTo>
                  <a:lnTo>
                    <a:pt x="73913" y="244856"/>
                  </a:lnTo>
                  <a:lnTo>
                    <a:pt x="80263" y="239394"/>
                  </a:lnTo>
                  <a:lnTo>
                    <a:pt x="79375" y="234695"/>
                  </a:lnTo>
                  <a:lnTo>
                    <a:pt x="33274" y="723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53728" y="5224398"/>
              <a:ext cx="294131" cy="48907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53728" y="5215127"/>
              <a:ext cx="294131" cy="1866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9313926" y="5153151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419" y="1905"/>
                  </a:moveTo>
                  <a:lnTo>
                    <a:pt x="37415" y="2214"/>
                  </a:lnTo>
                  <a:lnTo>
                    <a:pt x="24590" y="2000"/>
                  </a:lnTo>
                  <a:lnTo>
                    <a:pt x="12074" y="1262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248394" y="5133593"/>
              <a:ext cx="307975" cy="588010"/>
            </a:xfrm>
            <a:custGeom>
              <a:avLst/>
              <a:gdLst/>
              <a:ahLst/>
              <a:cxnLst/>
              <a:rect l="l" t="t" r="r" b="b"/>
              <a:pathLst>
                <a:path w="307975" h="588010">
                  <a:moveTo>
                    <a:pt x="0" y="0"/>
                  </a:moveTo>
                  <a:lnTo>
                    <a:pt x="0" y="581520"/>
                  </a:lnTo>
                </a:path>
                <a:path w="307975" h="588010">
                  <a:moveTo>
                    <a:pt x="307848" y="6095"/>
                  </a:moveTo>
                  <a:lnTo>
                    <a:pt x="307848" y="58761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79661" y="5063108"/>
              <a:ext cx="153161" cy="152019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11064240" y="5005196"/>
            <a:ext cx="397510" cy="812165"/>
            <a:chOff x="11064240" y="5005196"/>
            <a:chExt cx="397510" cy="812165"/>
          </a:xfrm>
        </p:grpSpPr>
        <p:sp>
          <p:nvSpPr>
            <p:cNvPr id="81" name="object 81"/>
            <p:cNvSpPr/>
            <p:nvPr/>
          </p:nvSpPr>
          <p:spPr>
            <a:xfrm>
              <a:off x="11077194" y="5205221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49656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6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6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6"/>
                  </a:lnTo>
                  <a:close/>
                </a:path>
                <a:path w="309879" h="594360">
                  <a:moveTo>
                    <a:pt x="309372" y="49656"/>
                  </a:moveTo>
                  <a:lnTo>
                    <a:pt x="309372" y="544766"/>
                  </a:lnTo>
                  <a:lnTo>
                    <a:pt x="297221" y="564066"/>
                  </a:lnTo>
                  <a:lnTo>
                    <a:pt x="264080" y="579831"/>
                  </a:lnTo>
                  <a:lnTo>
                    <a:pt x="214913" y="590461"/>
                  </a:lnTo>
                  <a:lnTo>
                    <a:pt x="154685" y="594359"/>
                  </a:lnTo>
                  <a:lnTo>
                    <a:pt x="94458" y="590461"/>
                  </a:lnTo>
                  <a:lnTo>
                    <a:pt x="45291" y="579831"/>
                  </a:lnTo>
                  <a:lnTo>
                    <a:pt x="12150" y="564066"/>
                  </a:lnTo>
                  <a:lnTo>
                    <a:pt x="0" y="544766"/>
                  </a:lnTo>
                  <a:lnTo>
                    <a:pt x="0" y="49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1077194" y="515950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3044"/>
                  </a:lnTo>
                  <a:lnTo>
                    <a:pt x="12141" y="586867"/>
                  </a:lnTo>
                  <a:lnTo>
                    <a:pt x="45288" y="589978"/>
                  </a:lnTo>
                  <a:lnTo>
                    <a:pt x="94449" y="592074"/>
                  </a:lnTo>
                  <a:lnTo>
                    <a:pt x="154686" y="592836"/>
                  </a:lnTo>
                  <a:lnTo>
                    <a:pt x="214909" y="592074"/>
                  </a:lnTo>
                  <a:lnTo>
                    <a:pt x="264071" y="589978"/>
                  </a:lnTo>
                  <a:lnTo>
                    <a:pt x="297218" y="586867"/>
                  </a:lnTo>
                  <a:lnTo>
                    <a:pt x="309372" y="583044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1077194" y="5159501"/>
              <a:ext cx="309880" cy="593090"/>
            </a:xfrm>
            <a:custGeom>
              <a:avLst/>
              <a:gdLst/>
              <a:ahLst/>
              <a:cxnLst/>
              <a:rect l="l" t="t" r="r" b="b"/>
              <a:pathLst>
                <a:path w="309879" h="593089">
                  <a:moveTo>
                    <a:pt x="309372" y="9779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8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9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9"/>
                  </a:lnTo>
                  <a:close/>
                </a:path>
                <a:path w="309879" h="593089">
                  <a:moveTo>
                    <a:pt x="309372" y="9779"/>
                  </a:moveTo>
                  <a:lnTo>
                    <a:pt x="309372" y="583044"/>
                  </a:lnTo>
                  <a:lnTo>
                    <a:pt x="297221" y="586856"/>
                  </a:lnTo>
                  <a:lnTo>
                    <a:pt x="264080" y="589968"/>
                  </a:lnTo>
                  <a:lnTo>
                    <a:pt x="214913" y="592066"/>
                  </a:lnTo>
                  <a:lnTo>
                    <a:pt x="154685" y="592836"/>
                  </a:lnTo>
                  <a:lnTo>
                    <a:pt x="94458" y="592066"/>
                  </a:lnTo>
                  <a:lnTo>
                    <a:pt x="45291" y="589968"/>
                  </a:lnTo>
                  <a:lnTo>
                    <a:pt x="12150" y="586856"/>
                  </a:lnTo>
                  <a:lnTo>
                    <a:pt x="0" y="583044"/>
                  </a:lnTo>
                  <a:lnTo>
                    <a:pt x="0" y="97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077194" y="5676137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18" y="19545"/>
                  </a:lnTo>
                  <a:lnTo>
                    <a:pt x="264071" y="9372"/>
                  </a:lnTo>
                  <a:lnTo>
                    <a:pt x="214909" y="2514"/>
                  </a:lnTo>
                  <a:lnTo>
                    <a:pt x="154686" y="0"/>
                  </a:lnTo>
                  <a:lnTo>
                    <a:pt x="94449" y="2514"/>
                  </a:lnTo>
                  <a:lnTo>
                    <a:pt x="45288" y="9372"/>
                  </a:lnTo>
                  <a:lnTo>
                    <a:pt x="12141" y="19545"/>
                  </a:lnTo>
                  <a:lnTo>
                    <a:pt x="0" y="32004"/>
                  </a:lnTo>
                  <a:lnTo>
                    <a:pt x="0" y="96012"/>
                  </a:lnTo>
                  <a:lnTo>
                    <a:pt x="12141" y="108470"/>
                  </a:lnTo>
                  <a:lnTo>
                    <a:pt x="45288" y="118643"/>
                  </a:lnTo>
                  <a:lnTo>
                    <a:pt x="94449" y="125501"/>
                  </a:lnTo>
                  <a:lnTo>
                    <a:pt x="154686" y="128016"/>
                  </a:lnTo>
                  <a:lnTo>
                    <a:pt x="214909" y="125501"/>
                  </a:lnTo>
                  <a:lnTo>
                    <a:pt x="264071" y="118643"/>
                  </a:lnTo>
                  <a:lnTo>
                    <a:pt x="297218" y="108470"/>
                  </a:lnTo>
                  <a:lnTo>
                    <a:pt x="309372" y="96012"/>
                  </a:lnTo>
                  <a:lnTo>
                    <a:pt x="309372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1077194" y="5676137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3"/>
                  </a:moveTo>
                  <a:lnTo>
                    <a:pt x="297221" y="44462"/>
                  </a:lnTo>
                  <a:lnTo>
                    <a:pt x="264080" y="54635"/>
                  </a:lnTo>
                  <a:lnTo>
                    <a:pt x="214913" y="61493"/>
                  </a:lnTo>
                  <a:lnTo>
                    <a:pt x="154685" y="64008"/>
                  </a:lnTo>
                  <a:lnTo>
                    <a:pt x="94458" y="61493"/>
                  </a:lnTo>
                  <a:lnTo>
                    <a:pt x="45291" y="54635"/>
                  </a:lnTo>
                  <a:lnTo>
                    <a:pt x="12150" y="44462"/>
                  </a:lnTo>
                  <a:lnTo>
                    <a:pt x="0" y="32003"/>
                  </a:lnTo>
                  <a:lnTo>
                    <a:pt x="12150" y="19545"/>
                  </a:lnTo>
                  <a:lnTo>
                    <a:pt x="45291" y="9372"/>
                  </a:lnTo>
                  <a:lnTo>
                    <a:pt x="94458" y="2514"/>
                  </a:lnTo>
                  <a:lnTo>
                    <a:pt x="154685" y="0"/>
                  </a:lnTo>
                  <a:lnTo>
                    <a:pt x="214913" y="2514"/>
                  </a:lnTo>
                  <a:lnTo>
                    <a:pt x="264080" y="9372"/>
                  </a:lnTo>
                  <a:lnTo>
                    <a:pt x="297221" y="19545"/>
                  </a:lnTo>
                  <a:lnTo>
                    <a:pt x="309372" y="32003"/>
                  </a:lnTo>
                  <a:close/>
                </a:path>
                <a:path w="309879" h="128270">
                  <a:moveTo>
                    <a:pt x="309372" y="32003"/>
                  </a:moveTo>
                  <a:lnTo>
                    <a:pt x="309372" y="96012"/>
                  </a:lnTo>
                  <a:lnTo>
                    <a:pt x="297221" y="108470"/>
                  </a:lnTo>
                  <a:lnTo>
                    <a:pt x="264080" y="118643"/>
                  </a:lnTo>
                  <a:lnTo>
                    <a:pt x="214913" y="125501"/>
                  </a:lnTo>
                  <a:lnTo>
                    <a:pt x="154685" y="128015"/>
                  </a:lnTo>
                  <a:lnTo>
                    <a:pt x="94458" y="125501"/>
                  </a:lnTo>
                  <a:lnTo>
                    <a:pt x="45291" y="118643"/>
                  </a:lnTo>
                  <a:lnTo>
                    <a:pt x="12150" y="108470"/>
                  </a:lnTo>
                  <a:lnTo>
                    <a:pt x="0" y="96012"/>
                  </a:lnTo>
                  <a:lnTo>
                    <a:pt x="0" y="3200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1115167" y="5011546"/>
              <a:ext cx="80645" cy="248285"/>
            </a:xfrm>
            <a:custGeom>
              <a:avLst/>
              <a:gdLst/>
              <a:ahLst/>
              <a:cxnLst/>
              <a:rect l="l" t="t" r="r" b="b"/>
              <a:pathLst>
                <a:path w="80645" h="248285">
                  <a:moveTo>
                    <a:pt x="80264" y="239395"/>
                  </a:moveTo>
                  <a:lnTo>
                    <a:pt x="34251" y="11976"/>
                  </a:lnTo>
                  <a:lnTo>
                    <a:pt x="33274" y="7112"/>
                  </a:lnTo>
                  <a:lnTo>
                    <a:pt x="32385" y="2413"/>
                  </a:lnTo>
                  <a:lnTo>
                    <a:pt x="24257" y="0"/>
                  </a:lnTo>
                  <a:lnTo>
                    <a:pt x="6477" y="3556"/>
                  </a:lnTo>
                  <a:lnTo>
                    <a:pt x="0" y="8890"/>
                  </a:lnTo>
                  <a:lnTo>
                    <a:pt x="889" y="13716"/>
                  </a:lnTo>
                  <a:lnTo>
                    <a:pt x="48006" y="245872"/>
                  </a:lnTo>
                  <a:lnTo>
                    <a:pt x="56007" y="248285"/>
                  </a:lnTo>
                  <a:lnTo>
                    <a:pt x="73914" y="244729"/>
                  </a:lnTo>
                  <a:lnTo>
                    <a:pt x="80264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1115167" y="5011546"/>
              <a:ext cx="80645" cy="248285"/>
            </a:xfrm>
            <a:custGeom>
              <a:avLst/>
              <a:gdLst/>
              <a:ahLst/>
              <a:cxnLst/>
              <a:rect l="l" t="t" r="r" b="b"/>
              <a:pathLst>
                <a:path w="80645" h="248285">
                  <a:moveTo>
                    <a:pt x="888" y="13715"/>
                  </a:moveTo>
                  <a:lnTo>
                    <a:pt x="1904" y="18541"/>
                  </a:lnTo>
                  <a:lnTo>
                    <a:pt x="9905" y="20954"/>
                  </a:lnTo>
                  <a:lnTo>
                    <a:pt x="18923" y="19176"/>
                  </a:lnTo>
                  <a:lnTo>
                    <a:pt x="27812" y="17398"/>
                  </a:lnTo>
                  <a:lnTo>
                    <a:pt x="34289" y="11937"/>
                  </a:lnTo>
                  <a:lnTo>
                    <a:pt x="33274" y="7111"/>
                  </a:lnTo>
                  <a:lnTo>
                    <a:pt x="32384" y="2412"/>
                  </a:lnTo>
                  <a:lnTo>
                    <a:pt x="24256" y="0"/>
                  </a:lnTo>
                  <a:lnTo>
                    <a:pt x="15366" y="1777"/>
                  </a:lnTo>
                  <a:lnTo>
                    <a:pt x="6476" y="3555"/>
                  </a:lnTo>
                  <a:lnTo>
                    <a:pt x="0" y="8889"/>
                  </a:lnTo>
                  <a:lnTo>
                    <a:pt x="888" y="13715"/>
                  </a:lnTo>
                </a:path>
                <a:path w="80645" h="248285">
                  <a:moveTo>
                    <a:pt x="888" y="13715"/>
                  </a:moveTo>
                  <a:lnTo>
                    <a:pt x="46989" y="241045"/>
                  </a:lnTo>
                  <a:lnTo>
                    <a:pt x="48005" y="245871"/>
                  </a:lnTo>
                  <a:lnTo>
                    <a:pt x="56006" y="248284"/>
                  </a:lnTo>
                  <a:lnTo>
                    <a:pt x="64897" y="246506"/>
                  </a:lnTo>
                  <a:lnTo>
                    <a:pt x="73913" y="244728"/>
                  </a:lnTo>
                  <a:lnTo>
                    <a:pt x="80263" y="239394"/>
                  </a:lnTo>
                  <a:lnTo>
                    <a:pt x="79375" y="234568"/>
                  </a:lnTo>
                  <a:lnTo>
                    <a:pt x="33274" y="7111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82528" y="5248782"/>
              <a:ext cx="294131" cy="48907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82528" y="5239511"/>
              <a:ext cx="294131" cy="1866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1142599" y="5177535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419" y="1905"/>
                  </a:moveTo>
                  <a:lnTo>
                    <a:pt x="37415" y="2286"/>
                  </a:lnTo>
                  <a:lnTo>
                    <a:pt x="24590" y="2095"/>
                  </a:lnTo>
                  <a:lnTo>
                    <a:pt x="12074" y="133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11077194" y="5159501"/>
              <a:ext cx="307975" cy="586105"/>
            </a:xfrm>
            <a:custGeom>
              <a:avLst/>
              <a:gdLst/>
              <a:ahLst/>
              <a:cxnLst/>
              <a:rect l="l" t="t" r="r" b="b"/>
              <a:pathLst>
                <a:path w="307975" h="586104">
                  <a:moveTo>
                    <a:pt x="0" y="0"/>
                  </a:moveTo>
                  <a:lnTo>
                    <a:pt x="0" y="581520"/>
                  </a:lnTo>
                </a:path>
                <a:path w="307975" h="586104">
                  <a:moveTo>
                    <a:pt x="307848" y="4572"/>
                  </a:moveTo>
                  <a:lnTo>
                    <a:pt x="307848" y="58609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08461" y="5087492"/>
              <a:ext cx="153161" cy="152018"/>
            </a:xfrm>
            <a:prstGeom prst="rect">
              <a:avLst/>
            </a:prstGeom>
          </p:spPr>
        </p:pic>
      </p:grpSp>
      <p:pic>
        <p:nvPicPr>
          <p:cNvPr id="93" name="object 9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826495" y="5911291"/>
            <a:ext cx="861059" cy="365759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9796271" y="5172455"/>
            <a:ext cx="1193800" cy="609600"/>
          </a:xfrm>
          <a:custGeom>
            <a:avLst/>
            <a:gdLst/>
            <a:ahLst/>
            <a:cxnLst/>
            <a:rect l="l" t="t" r="r" b="b"/>
            <a:pathLst>
              <a:path w="1193800" h="609600">
                <a:moveTo>
                  <a:pt x="888492" y="0"/>
                </a:moveTo>
                <a:lnTo>
                  <a:pt x="888492" y="152400"/>
                </a:lnTo>
                <a:lnTo>
                  <a:pt x="0" y="152400"/>
                </a:lnTo>
                <a:lnTo>
                  <a:pt x="152400" y="304800"/>
                </a:lnTo>
                <a:lnTo>
                  <a:pt x="0" y="457200"/>
                </a:lnTo>
                <a:lnTo>
                  <a:pt x="888492" y="457200"/>
                </a:lnTo>
                <a:lnTo>
                  <a:pt x="888492" y="609600"/>
                </a:lnTo>
                <a:lnTo>
                  <a:pt x="1193292" y="304800"/>
                </a:lnTo>
                <a:lnTo>
                  <a:pt x="8884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4976" y="549859"/>
            <a:ext cx="7401306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8411" y="1363980"/>
            <a:ext cx="2414270" cy="1371600"/>
            <a:chOff x="248411" y="1363980"/>
            <a:chExt cx="2414270" cy="1371600"/>
          </a:xfrm>
        </p:grpSpPr>
        <p:sp>
          <p:nvSpPr>
            <p:cNvPr id="4" name="object 4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2407920" y="0"/>
                  </a:moveTo>
                  <a:lnTo>
                    <a:pt x="0" y="0"/>
                  </a:lnTo>
                  <a:lnTo>
                    <a:pt x="0" y="1365503"/>
                  </a:lnTo>
                  <a:lnTo>
                    <a:pt x="2407920" y="1365503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D1E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1459" y="1367028"/>
              <a:ext cx="2407920" cy="1365885"/>
            </a:xfrm>
            <a:custGeom>
              <a:avLst/>
              <a:gdLst/>
              <a:ahLst/>
              <a:cxnLst/>
              <a:rect l="l" t="t" r="r" b="b"/>
              <a:pathLst>
                <a:path w="2407920" h="1365885">
                  <a:moveTo>
                    <a:pt x="0" y="1365503"/>
                  </a:moveTo>
                  <a:lnTo>
                    <a:pt x="2407920" y="1365503"/>
                  </a:lnTo>
                  <a:lnTo>
                    <a:pt x="2407920" y="0"/>
                  </a:lnTo>
                  <a:lnTo>
                    <a:pt x="0" y="0"/>
                  </a:lnTo>
                  <a:lnTo>
                    <a:pt x="0" y="1365503"/>
                  </a:lnTo>
                  <a:close/>
                </a:path>
              </a:pathLst>
            </a:custGeom>
            <a:ln w="609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" y="1501140"/>
              <a:ext cx="2176653" cy="274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589" y="1775460"/>
              <a:ext cx="1892554" cy="2743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761" y="2049780"/>
              <a:ext cx="2186559" cy="2743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909" y="2323795"/>
              <a:ext cx="1348105" cy="2746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1130" y="4421002"/>
            <a:ext cx="828689" cy="97191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3946" y="4771831"/>
            <a:ext cx="1205865" cy="1972310"/>
            <a:chOff x="163946" y="4771831"/>
            <a:chExt cx="1205865" cy="19723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46" y="4771831"/>
              <a:ext cx="904180" cy="969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102" y="5774898"/>
              <a:ext cx="897507" cy="96914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5456" y="5425263"/>
            <a:ext cx="857769" cy="97051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50277" y="3845166"/>
            <a:ext cx="958215" cy="1427480"/>
            <a:chOff x="850277" y="3845166"/>
            <a:chExt cx="958215" cy="1427480"/>
          </a:xfrm>
        </p:grpSpPr>
        <p:sp>
          <p:nvSpPr>
            <p:cNvPr id="16" name="object 16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335327" y="0"/>
                  </a:moveTo>
                  <a:lnTo>
                    <a:pt x="288461" y="1763"/>
                  </a:lnTo>
                  <a:lnTo>
                    <a:pt x="241206" y="10172"/>
                  </a:lnTo>
                  <a:lnTo>
                    <a:pt x="195749" y="25001"/>
                  </a:lnTo>
                  <a:lnTo>
                    <a:pt x="154124" y="45411"/>
                  </a:lnTo>
                  <a:lnTo>
                    <a:pt x="116687" y="70823"/>
                  </a:lnTo>
                  <a:lnTo>
                    <a:pt x="83796" y="100659"/>
                  </a:lnTo>
                  <a:lnTo>
                    <a:pt x="55807" y="134341"/>
                  </a:lnTo>
                  <a:lnTo>
                    <a:pt x="33076" y="171292"/>
                  </a:lnTo>
                  <a:lnTo>
                    <a:pt x="15960" y="210932"/>
                  </a:lnTo>
                  <a:lnTo>
                    <a:pt x="4816" y="252683"/>
                  </a:lnTo>
                  <a:lnTo>
                    <a:pt x="0" y="295967"/>
                  </a:lnTo>
                  <a:lnTo>
                    <a:pt x="1868" y="340206"/>
                  </a:lnTo>
                  <a:lnTo>
                    <a:pt x="10777" y="384822"/>
                  </a:lnTo>
                  <a:lnTo>
                    <a:pt x="26488" y="427706"/>
                  </a:lnTo>
                  <a:lnTo>
                    <a:pt x="48121" y="466977"/>
                  </a:lnTo>
                  <a:lnTo>
                    <a:pt x="75061" y="502300"/>
                  </a:lnTo>
                  <a:lnTo>
                    <a:pt x="106693" y="533336"/>
                  </a:lnTo>
                  <a:lnTo>
                    <a:pt x="142402" y="559749"/>
                  </a:lnTo>
                  <a:lnTo>
                    <a:pt x="181572" y="581200"/>
                  </a:lnTo>
                  <a:lnTo>
                    <a:pt x="223590" y="597354"/>
                  </a:lnTo>
                  <a:lnTo>
                    <a:pt x="267839" y="607873"/>
                  </a:lnTo>
                  <a:lnTo>
                    <a:pt x="313706" y="612419"/>
                  </a:lnTo>
                  <a:lnTo>
                    <a:pt x="360574" y="610656"/>
                  </a:lnTo>
                  <a:lnTo>
                    <a:pt x="407830" y="602246"/>
                  </a:lnTo>
                  <a:lnTo>
                    <a:pt x="663862" y="966736"/>
                  </a:lnTo>
                  <a:lnTo>
                    <a:pt x="519336" y="551319"/>
                  </a:lnTo>
                  <a:lnTo>
                    <a:pt x="556213" y="520845"/>
                  </a:lnTo>
                  <a:lnTo>
                    <a:pt x="587326" y="486093"/>
                  </a:lnTo>
                  <a:lnTo>
                    <a:pt x="612412" y="447775"/>
                  </a:lnTo>
                  <a:lnTo>
                    <a:pt x="631207" y="406603"/>
                  </a:lnTo>
                  <a:lnTo>
                    <a:pt x="643447" y="363288"/>
                  </a:lnTo>
                  <a:lnTo>
                    <a:pt x="648870" y="318540"/>
                  </a:lnTo>
                  <a:lnTo>
                    <a:pt x="647211" y="273073"/>
                  </a:lnTo>
                  <a:lnTo>
                    <a:pt x="638208" y="227596"/>
                  </a:lnTo>
                  <a:lnTo>
                    <a:pt x="622504" y="184713"/>
                  </a:lnTo>
                  <a:lnTo>
                    <a:pt x="600877" y="145442"/>
                  </a:lnTo>
                  <a:lnTo>
                    <a:pt x="573944" y="110119"/>
                  </a:lnTo>
                  <a:lnTo>
                    <a:pt x="542318" y="79083"/>
                  </a:lnTo>
                  <a:lnTo>
                    <a:pt x="506615" y="52670"/>
                  </a:lnTo>
                  <a:lnTo>
                    <a:pt x="467450" y="31219"/>
                  </a:lnTo>
                  <a:lnTo>
                    <a:pt x="425437" y="15065"/>
                  </a:lnTo>
                  <a:lnTo>
                    <a:pt x="381191" y="4546"/>
                  </a:lnTo>
                  <a:lnTo>
                    <a:pt x="335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31663" y="3858120"/>
              <a:ext cx="664210" cy="967105"/>
            </a:xfrm>
            <a:custGeom>
              <a:avLst/>
              <a:gdLst/>
              <a:ahLst/>
              <a:cxnLst/>
              <a:rect l="l" t="t" r="r" b="b"/>
              <a:pathLst>
                <a:path w="664210" h="967104">
                  <a:moveTo>
                    <a:pt x="663862" y="966736"/>
                  </a:moveTo>
                  <a:lnTo>
                    <a:pt x="407830" y="602246"/>
                  </a:lnTo>
                  <a:lnTo>
                    <a:pt x="360574" y="610656"/>
                  </a:lnTo>
                  <a:lnTo>
                    <a:pt x="313706" y="612419"/>
                  </a:lnTo>
                  <a:lnTo>
                    <a:pt x="267839" y="607873"/>
                  </a:lnTo>
                  <a:lnTo>
                    <a:pt x="223590" y="597354"/>
                  </a:lnTo>
                  <a:lnTo>
                    <a:pt x="181572" y="581200"/>
                  </a:lnTo>
                  <a:lnTo>
                    <a:pt x="142402" y="559749"/>
                  </a:lnTo>
                  <a:lnTo>
                    <a:pt x="106693" y="533336"/>
                  </a:lnTo>
                  <a:lnTo>
                    <a:pt x="75061" y="502300"/>
                  </a:lnTo>
                  <a:lnTo>
                    <a:pt x="48121" y="466977"/>
                  </a:lnTo>
                  <a:lnTo>
                    <a:pt x="26488" y="427706"/>
                  </a:lnTo>
                  <a:lnTo>
                    <a:pt x="10777" y="384822"/>
                  </a:lnTo>
                  <a:lnTo>
                    <a:pt x="1868" y="340206"/>
                  </a:lnTo>
                  <a:lnTo>
                    <a:pt x="0" y="295967"/>
                  </a:lnTo>
                  <a:lnTo>
                    <a:pt x="4816" y="252683"/>
                  </a:lnTo>
                  <a:lnTo>
                    <a:pt x="15960" y="210932"/>
                  </a:lnTo>
                  <a:lnTo>
                    <a:pt x="33076" y="171292"/>
                  </a:lnTo>
                  <a:lnTo>
                    <a:pt x="55807" y="134341"/>
                  </a:lnTo>
                  <a:lnTo>
                    <a:pt x="83796" y="100659"/>
                  </a:lnTo>
                  <a:lnTo>
                    <a:pt x="116687" y="70823"/>
                  </a:lnTo>
                  <a:lnTo>
                    <a:pt x="154124" y="45411"/>
                  </a:lnTo>
                  <a:lnTo>
                    <a:pt x="195749" y="25001"/>
                  </a:lnTo>
                  <a:lnTo>
                    <a:pt x="241206" y="10172"/>
                  </a:lnTo>
                  <a:lnTo>
                    <a:pt x="288461" y="1763"/>
                  </a:lnTo>
                  <a:lnTo>
                    <a:pt x="335327" y="0"/>
                  </a:lnTo>
                  <a:lnTo>
                    <a:pt x="381191" y="4546"/>
                  </a:lnTo>
                  <a:lnTo>
                    <a:pt x="425437" y="15065"/>
                  </a:lnTo>
                  <a:lnTo>
                    <a:pt x="467450" y="31219"/>
                  </a:lnTo>
                  <a:lnTo>
                    <a:pt x="506615" y="52670"/>
                  </a:lnTo>
                  <a:lnTo>
                    <a:pt x="542318" y="79083"/>
                  </a:lnTo>
                  <a:lnTo>
                    <a:pt x="573944" y="110119"/>
                  </a:lnTo>
                  <a:lnTo>
                    <a:pt x="600877" y="145442"/>
                  </a:lnTo>
                  <a:lnTo>
                    <a:pt x="622504" y="184713"/>
                  </a:lnTo>
                  <a:lnTo>
                    <a:pt x="638208" y="227596"/>
                  </a:lnTo>
                  <a:lnTo>
                    <a:pt x="647211" y="273073"/>
                  </a:lnTo>
                  <a:lnTo>
                    <a:pt x="648870" y="318540"/>
                  </a:lnTo>
                  <a:lnTo>
                    <a:pt x="643447" y="363288"/>
                  </a:lnTo>
                  <a:lnTo>
                    <a:pt x="631207" y="406603"/>
                  </a:lnTo>
                  <a:lnTo>
                    <a:pt x="612412" y="447775"/>
                  </a:lnTo>
                  <a:lnTo>
                    <a:pt x="587326" y="486093"/>
                  </a:lnTo>
                  <a:lnTo>
                    <a:pt x="556213" y="520845"/>
                  </a:lnTo>
                  <a:lnTo>
                    <a:pt x="519336" y="551319"/>
                  </a:lnTo>
                  <a:lnTo>
                    <a:pt x="663862" y="966736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4835" y="4012057"/>
              <a:ext cx="402945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3231" y="4501128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467426" y="0"/>
                  </a:moveTo>
                  <a:lnTo>
                    <a:pt x="421984" y="3878"/>
                  </a:lnTo>
                  <a:lnTo>
                    <a:pt x="377103" y="13914"/>
                  </a:lnTo>
                  <a:lnTo>
                    <a:pt x="333478" y="30234"/>
                  </a:lnTo>
                  <a:lnTo>
                    <a:pt x="291807" y="52964"/>
                  </a:lnTo>
                  <a:lnTo>
                    <a:pt x="254091" y="81205"/>
                  </a:lnTo>
                  <a:lnTo>
                    <a:pt x="221946" y="113535"/>
                  </a:lnTo>
                  <a:lnTo>
                    <a:pt x="195509" y="149292"/>
                  </a:lnTo>
                  <a:lnTo>
                    <a:pt x="174911" y="187818"/>
                  </a:lnTo>
                  <a:lnTo>
                    <a:pt x="160287" y="228452"/>
                  </a:lnTo>
                  <a:lnTo>
                    <a:pt x="151770" y="270534"/>
                  </a:lnTo>
                  <a:lnTo>
                    <a:pt x="149495" y="313403"/>
                  </a:lnTo>
                  <a:lnTo>
                    <a:pt x="153593" y="356400"/>
                  </a:lnTo>
                  <a:lnTo>
                    <a:pt x="164200" y="398865"/>
                  </a:lnTo>
                  <a:lnTo>
                    <a:pt x="181449" y="440137"/>
                  </a:lnTo>
                  <a:lnTo>
                    <a:pt x="205473" y="479557"/>
                  </a:lnTo>
                  <a:lnTo>
                    <a:pt x="0" y="758068"/>
                  </a:lnTo>
                  <a:lnTo>
                    <a:pt x="293306" y="562107"/>
                  </a:lnTo>
                  <a:lnTo>
                    <a:pt x="335969" y="584967"/>
                  </a:lnTo>
                  <a:lnTo>
                    <a:pt x="380999" y="601258"/>
                  </a:lnTo>
                  <a:lnTo>
                    <a:pt x="427600" y="610983"/>
                  </a:lnTo>
                  <a:lnTo>
                    <a:pt x="474976" y="614145"/>
                  </a:lnTo>
                  <a:lnTo>
                    <a:pt x="522332" y="610746"/>
                  </a:lnTo>
                  <a:lnTo>
                    <a:pt x="568873" y="600790"/>
                  </a:lnTo>
                  <a:lnTo>
                    <a:pt x="613801" y="584279"/>
                  </a:lnTo>
                  <a:lnTo>
                    <a:pt x="656323" y="561218"/>
                  </a:lnTo>
                  <a:lnTo>
                    <a:pt x="694038" y="532976"/>
                  </a:lnTo>
                  <a:lnTo>
                    <a:pt x="726184" y="500646"/>
                  </a:lnTo>
                  <a:lnTo>
                    <a:pt x="752627" y="464889"/>
                  </a:lnTo>
                  <a:lnTo>
                    <a:pt x="773231" y="426363"/>
                  </a:lnTo>
                  <a:lnTo>
                    <a:pt x="787862" y="385729"/>
                  </a:lnTo>
                  <a:lnTo>
                    <a:pt x="796385" y="343647"/>
                  </a:lnTo>
                  <a:lnTo>
                    <a:pt x="798667" y="300778"/>
                  </a:lnTo>
                  <a:lnTo>
                    <a:pt x="794572" y="257781"/>
                  </a:lnTo>
                  <a:lnTo>
                    <a:pt x="783966" y="215316"/>
                  </a:lnTo>
                  <a:lnTo>
                    <a:pt x="766715" y="174044"/>
                  </a:lnTo>
                  <a:lnTo>
                    <a:pt x="742683" y="134625"/>
                  </a:lnTo>
                  <a:lnTo>
                    <a:pt x="712826" y="98945"/>
                  </a:lnTo>
                  <a:lnTo>
                    <a:pt x="678653" y="68537"/>
                  </a:lnTo>
                  <a:lnTo>
                    <a:pt x="640860" y="43527"/>
                  </a:lnTo>
                  <a:lnTo>
                    <a:pt x="600144" y="24042"/>
                  </a:lnTo>
                  <a:lnTo>
                    <a:pt x="557202" y="10208"/>
                  </a:lnTo>
                  <a:lnTo>
                    <a:pt x="512730" y="2152"/>
                  </a:lnTo>
                  <a:lnTo>
                    <a:pt x="467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63231" y="4501128"/>
              <a:ext cx="798830" cy="758190"/>
            </a:xfrm>
            <a:custGeom>
              <a:avLst/>
              <a:gdLst/>
              <a:ahLst/>
              <a:cxnLst/>
              <a:rect l="l" t="t" r="r" b="b"/>
              <a:pathLst>
                <a:path w="798830" h="758189">
                  <a:moveTo>
                    <a:pt x="0" y="758068"/>
                  </a:moveTo>
                  <a:lnTo>
                    <a:pt x="205473" y="479557"/>
                  </a:lnTo>
                  <a:lnTo>
                    <a:pt x="181449" y="440137"/>
                  </a:lnTo>
                  <a:lnTo>
                    <a:pt x="164200" y="398865"/>
                  </a:lnTo>
                  <a:lnTo>
                    <a:pt x="153593" y="356400"/>
                  </a:lnTo>
                  <a:lnTo>
                    <a:pt x="149495" y="313403"/>
                  </a:lnTo>
                  <a:lnTo>
                    <a:pt x="151770" y="270534"/>
                  </a:lnTo>
                  <a:lnTo>
                    <a:pt x="160287" y="228452"/>
                  </a:lnTo>
                  <a:lnTo>
                    <a:pt x="174911" y="187818"/>
                  </a:lnTo>
                  <a:lnTo>
                    <a:pt x="195509" y="149292"/>
                  </a:lnTo>
                  <a:lnTo>
                    <a:pt x="221946" y="113535"/>
                  </a:lnTo>
                  <a:lnTo>
                    <a:pt x="254091" y="81205"/>
                  </a:lnTo>
                  <a:lnTo>
                    <a:pt x="291807" y="52964"/>
                  </a:lnTo>
                  <a:lnTo>
                    <a:pt x="333478" y="30234"/>
                  </a:lnTo>
                  <a:lnTo>
                    <a:pt x="377103" y="13914"/>
                  </a:lnTo>
                  <a:lnTo>
                    <a:pt x="421984" y="3878"/>
                  </a:lnTo>
                  <a:lnTo>
                    <a:pt x="467426" y="0"/>
                  </a:lnTo>
                  <a:lnTo>
                    <a:pt x="512730" y="2152"/>
                  </a:lnTo>
                  <a:lnTo>
                    <a:pt x="557202" y="10208"/>
                  </a:lnTo>
                  <a:lnTo>
                    <a:pt x="600144" y="24042"/>
                  </a:lnTo>
                  <a:lnTo>
                    <a:pt x="640860" y="43527"/>
                  </a:lnTo>
                  <a:lnTo>
                    <a:pt x="678653" y="68537"/>
                  </a:lnTo>
                  <a:lnTo>
                    <a:pt x="712826" y="98945"/>
                  </a:lnTo>
                  <a:lnTo>
                    <a:pt x="742683" y="134625"/>
                  </a:lnTo>
                  <a:lnTo>
                    <a:pt x="766715" y="174044"/>
                  </a:lnTo>
                  <a:lnTo>
                    <a:pt x="783966" y="215316"/>
                  </a:lnTo>
                  <a:lnTo>
                    <a:pt x="794572" y="257781"/>
                  </a:lnTo>
                  <a:lnTo>
                    <a:pt x="798667" y="300778"/>
                  </a:lnTo>
                  <a:lnTo>
                    <a:pt x="796385" y="343647"/>
                  </a:lnTo>
                  <a:lnTo>
                    <a:pt x="787862" y="385729"/>
                  </a:lnTo>
                  <a:lnTo>
                    <a:pt x="773231" y="426363"/>
                  </a:lnTo>
                  <a:lnTo>
                    <a:pt x="752627" y="464889"/>
                  </a:lnTo>
                  <a:lnTo>
                    <a:pt x="726184" y="500646"/>
                  </a:lnTo>
                  <a:lnTo>
                    <a:pt x="694038" y="532976"/>
                  </a:lnTo>
                  <a:lnTo>
                    <a:pt x="656323" y="561218"/>
                  </a:lnTo>
                  <a:lnTo>
                    <a:pt x="613801" y="584279"/>
                  </a:lnTo>
                  <a:lnTo>
                    <a:pt x="568873" y="600790"/>
                  </a:lnTo>
                  <a:lnTo>
                    <a:pt x="522332" y="610746"/>
                  </a:lnTo>
                  <a:lnTo>
                    <a:pt x="474976" y="614145"/>
                  </a:lnTo>
                  <a:lnTo>
                    <a:pt x="427600" y="610983"/>
                  </a:lnTo>
                  <a:lnTo>
                    <a:pt x="380999" y="601258"/>
                  </a:lnTo>
                  <a:lnTo>
                    <a:pt x="335969" y="584967"/>
                  </a:lnTo>
                  <a:lnTo>
                    <a:pt x="293306" y="562107"/>
                  </a:lnTo>
                  <a:lnTo>
                    <a:pt x="0" y="758068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659" y="4656709"/>
              <a:ext cx="40233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579885" y="2744976"/>
            <a:ext cx="1501140" cy="1286510"/>
            <a:chOff x="4579885" y="2744976"/>
            <a:chExt cx="1501140" cy="128651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9885" y="2744976"/>
              <a:ext cx="759943" cy="82550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78957" y="3391662"/>
              <a:ext cx="260985" cy="498475"/>
            </a:xfrm>
            <a:custGeom>
              <a:avLst/>
              <a:gdLst/>
              <a:ahLst/>
              <a:cxnLst/>
              <a:rect l="l" t="t" r="r" b="b"/>
              <a:pathLst>
                <a:path w="260985" h="498475">
                  <a:moveTo>
                    <a:pt x="260603" y="41783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3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3"/>
                  </a:lnTo>
                  <a:close/>
                </a:path>
                <a:path w="260985" h="498475">
                  <a:moveTo>
                    <a:pt x="260603" y="41783"/>
                  </a:moveTo>
                  <a:lnTo>
                    <a:pt x="260603" y="456564"/>
                  </a:lnTo>
                  <a:lnTo>
                    <a:pt x="250370" y="472844"/>
                  </a:lnTo>
                  <a:lnTo>
                    <a:pt x="222456" y="486124"/>
                  </a:lnTo>
                  <a:lnTo>
                    <a:pt x="181040" y="495069"/>
                  </a:lnTo>
                  <a:lnTo>
                    <a:pt x="130301" y="498348"/>
                  </a:lnTo>
                  <a:lnTo>
                    <a:pt x="79563" y="495069"/>
                  </a:lnTo>
                  <a:lnTo>
                    <a:pt x="38147" y="486124"/>
                  </a:lnTo>
                  <a:lnTo>
                    <a:pt x="10233" y="472844"/>
                  </a:lnTo>
                  <a:lnTo>
                    <a:pt x="0" y="456564"/>
                  </a:lnTo>
                  <a:lnTo>
                    <a:pt x="0" y="4178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378958" y="3352037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78957" y="3352038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3" y="8254"/>
                  </a:moveTo>
                  <a:lnTo>
                    <a:pt x="250370" y="11473"/>
                  </a:lnTo>
                  <a:lnTo>
                    <a:pt x="222456" y="14097"/>
                  </a:lnTo>
                  <a:lnTo>
                    <a:pt x="181040" y="15863"/>
                  </a:lnTo>
                  <a:lnTo>
                    <a:pt x="130301" y="16510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4"/>
                  </a:lnTo>
                  <a:close/>
                </a:path>
                <a:path w="260985" h="500379">
                  <a:moveTo>
                    <a:pt x="260603" y="8254"/>
                  </a:moveTo>
                  <a:lnTo>
                    <a:pt x="260603" y="491617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2"/>
                  </a:lnTo>
                  <a:lnTo>
                    <a:pt x="79563" y="499225"/>
                  </a:lnTo>
                  <a:lnTo>
                    <a:pt x="38147" y="497459"/>
                  </a:lnTo>
                  <a:lnTo>
                    <a:pt x="10233" y="494835"/>
                  </a:lnTo>
                  <a:lnTo>
                    <a:pt x="0" y="491617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78958" y="3787901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57"/>
                  </a:lnTo>
                  <a:lnTo>
                    <a:pt x="130302" y="53340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16294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78957" y="3787902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3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70"/>
                  </a:lnTo>
                  <a:close/>
                </a:path>
                <a:path w="260985" h="106679">
                  <a:moveTo>
                    <a:pt x="260603" y="26670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12105" y="3227831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564" y="201549"/>
                  </a:moveTo>
                  <a:lnTo>
                    <a:pt x="28765" y="10210"/>
                  </a:lnTo>
                  <a:lnTo>
                    <a:pt x="27940" y="6096"/>
                  </a:lnTo>
                  <a:lnTo>
                    <a:pt x="27178" y="2159"/>
                  </a:lnTo>
                  <a:lnTo>
                    <a:pt x="20447" y="0"/>
                  </a:lnTo>
                  <a:lnTo>
                    <a:pt x="5334" y="3048"/>
                  </a:lnTo>
                  <a:lnTo>
                    <a:pt x="0" y="7620"/>
                  </a:lnTo>
                  <a:lnTo>
                    <a:pt x="762" y="11684"/>
                  </a:lnTo>
                  <a:lnTo>
                    <a:pt x="40386" y="207010"/>
                  </a:lnTo>
                  <a:lnTo>
                    <a:pt x="47117" y="209042"/>
                  </a:lnTo>
                  <a:lnTo>
                    <a:pt x="62103" y="205994"/>
                  </a:lnTo>
                  <a:lnTo>
                    <a:pt x="67564" y="201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12104" y="3227832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762" y="11683"/>
                  </a:moveTo>
                  <a:lnTo>
                    <a:pt x="1650" y="15747"/>
                  </a:lnTo>
                  <a:lnTo>
                    <a:pt x="8382" y="17779"/>
                  </a:lnTo>
                  <a:lnTo>
                    <a:pt x="15875" y="16255"/>
                  </a:lnTo>
                  <a:lnTo>
                    <a:pt x="23368" y="14731"/>
                  </a:lnTo>
                  <a:lnTo>
                    <a:pt x="28829" y="10159"/>
                  </a:lnTo>
                  <a:lnTo>
                    <a:pt x="27940" y="6095"/>
                  </a:lnTo>
                  <a:lnTo>
                    <a:pt x="27178" y="2158"/>
                  </a:lnTo>
                  <a:lnTo>
                    <a:pt x="20447" y="0"/>
                  </a:lnTo>
                  <a:lnTo>
                    <a:pt x="12954" y="1523"/>
                  </a:lnTo>
                  <a:lnTo>
                    <a:pt x="5334" y="3047"/>
                  </a:lnTo>
                  <a:lnTo>
                    <a:pt x="0" y="7619"/>
                  </a:lnTo>
                  <a:lnTo>
                    <a:pt x="762" y="11683"/>
                  </a:lnTo>
                  <a:close/>
                </a:path>
                <a:path w="67945" h="209550">
                  <a:moveTo>
                    <a:pt x="762" y="11683"/>
                  </a:moveTo>
                  <a:lnTo>
                    <a:pt x="39497" y="202945"/>
                  </a:lnTo>
                  <a:lnTo>
                    <a:pt x="40386" y="207009"/>
                  </a:lnTo>
                  <a:lnTo>
                    <a:pt x="47117" y="209041"/>
                  </a:lnTo>
                  <a:lnTo>
                    <a:pt x="54610" y="207517"/>
                  </a:lnTo>
                  <a:lnTo>
                    <a:pt x="62103" y="205993"/>
                  </a:lnTo>
                  <a:lnTo>
                    <a:pt x="67564" y="201548"/>
                  </a:lnTo>
                  <a:lnTo>
                    <a:pt x="66675" y="197484"/>
                  </a:lnTo>
                  <a:lnTo>
                    <a:pt x="27940" y="6095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84291" y="3427730"/>
              <a:ext cx="248412" cy="4112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4291" y="3419856"/>
              <a:ext cx="248412" cy="157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35091" y="336765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57" y="1839"/>
                  </a:lnTo>
                  <a:lnTo>
                    <a:pt x="20748" y="1666"/>
                  </a:lnTo>
                  <a:lnTo>
                    <a:pt x="10201" y="104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378957" y="3352038"/>
              <a:ext cx="260985" cy="494030"/>
            </a:xfrm>
            <a:custGeom>
              <a:avLst/>
              <a:gdLst/>
              <a:ahLst/>
              <a:cxnLst/>
              <a:rect l="l" t="t" r="r" b="b"/>
              <a:pathLst>
                <a:path w="260985" h="494029">
                  <a:moveTo>
                    <a:pt x="0" y="0"/>
                  </a:moveTo>
                  <a:lnTo>
                    <a:pt x="0" y="489204"/>
                  </a:lnTo>
                </a:path>
                <a:path w="260985" h="494029">
                  <a:moveTo>
                    <a:pt x="260603" y="4572"/>
                  </a:moveTo>
                  <a:lnTo>
                    <a:pt x="260603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73521" y="3290570"/>
              <a:ext cx="132079" cy="1323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753861" y="351510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3" y="41783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6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3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3"/>
                  </a:lnTo>
                  <a:close/>
                </a:path>
                <a:path w="260985" h="500379">
                  <a:moveTo>
                    <a:pt x="260603" y="41783"/>
                  </a:moveTo>
                  <a:lnTo>
                    <a:pt x="260603" y="458089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2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9"/>
                  </a:lnTo>
                  <a:lnTo>
                    <a:pt x="0" y="4178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53862" y="3475481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53861" y="3475482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3" y="8254"/>
                  </a:moveTo>
                  <a:lnTo>
                    <a:pt x="250370" y="11473"/>
                  </a:lnTo>
                  <a:lnTo>
                    <a:pt x="222456" y="14097"/>
                  </a:lnTo>
                  <a:lnTo>
                    <a:pt x="181040" y="15863"/>
                  </a:lnTo>
                  <a:lnTo>
                    <a:pt x="130301" y="16509"/>
                  </a:lnTo>
                  <a:lnTo>
                    <a:pt x="79563" y="15863"/>
                  </a:lnTo>
                  <a:lnTo>
                    <a:pt x="38147" y="14097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4"/>
                  </a:lnTo>
                  <a:close/>
                </a:path>
                <a:path w="260985" h="500379">
                  <a:moveTo>
                    <a:pt x="260603" y="8254"/>
                  </a:moveTo>
                  <a:lnTo>
                    <a:pt x="260603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53862" y="3911345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57"/>
                  </a:lnTo>
                  <a:lnTo>
                    <a:pt x="130302" y="53340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16294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53861" y="3911346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3" y="26669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39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69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69"/>
                  </a:lnTo>
                  <a:close/>
                </a:path>
                <a:path w="260985" h="106679">
                  <a:moveTo>
                    <a:pt x="260603" y="26669"/>
                  </a:moveTo>
                  <a:lnTo>
                    <a:pt x="260603" y="80009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79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09"/>
                  </a:lnTo>
                  <a:lnTo>
                    <a:pt x="0" y="2666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86755" y="3351656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564" y="201549"/>
                  </a:moveTo>
                  <a:lnTo>
                    <a:pt x="66675" y="197485"/>
                  </a:lnTo>
                  <a:lnTo>
                    <a:pt x="30302" y="17780"/>
                  </a:lnTo>
                  <a:lnTo>
                    <a:pt x="28765" y="10223"/>
                  </a:lnTo>
                  <a:lnTo>
                    <a:pt x="27940" y="6096"/>
                  </a:lnTo>
                  <a:lnTo>
                    <a:pt x="27178" y="2159"/>
                  </a:lnTo>
                  <a:lnTo>
                    <a:pt x="20447" y="0"/>
                  </a:lnTo>
                  <a:lnTo>
                    <a:pt x="5334" y="3048"/>
                  </a:lnTo>
                  <a:lnTo>
                    <a:pt x="0" y="7620"/>
                  </a:lnTo>
                  <a:lnTo>
                    <a:pt x="762" y="11684"/>
                  </a:lnTo>
                  <a:lnTo>
                    <a:pt x="1524" y="15748"/>
                  </a:lnTo>
                  <a:lnTo>
                    <a:pt x="39497" y="202946"/>
                  </a:lnTo>
                  <a:lnTo>
                    <a:pt x="40259" y="207010"/>
                  </a:lnTo>
                  <a:lnTo>
                    <a:pt x="47117" y="209042"/>
                  </a:lnTo>
                  <a:lnTo>
                    <a:pt x="62103" y="205994"/>
                  </a:lnTo>
                  <a:lnTo>
                    <a:pt x="67564" y="201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86754" y="3351657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762" y="11683"/>
                  </a:moveTo>
                  <a:lnTo>
                    <a:pt x="1524" y="15747"/>
                  </a:lnTo>
                  <a:lnTo>
                    <a:pt x="8382" y="17779"/>
                  </a:lnTo>
                  <a:lnTo>
                    <a:pt x="15875" y="16255"/>
                  </a:lnTo>
                  <a:lnTo>
                    <a:pt x="23368" y="14731"/>
                  </a:lnTo>
                  <a:lnTo>
                    <a:pt x="28829" y="10159"/>
                  </a:lnTo>
                  <a:lnTo>
                    <a:pt x="27940" y="6095"/>
                  </a:lnTo>
                  <a:lnTo>
                    <a:pt x="27178" y="2158"/>
                  </a:lnTo>
                  <a:lnTo>
                    <a:pt x="20447" y="0"/>
                  </a:lnTo>
                  <a:lnTo>
                    <a:pt x="12954" y="1523"/>
                  </a:lnTo>
                  <a:lnTo>
                    <a:pt x="5334" y="3047"/>
                  </a:lnTo>
                  <a:lnTo>
                    <a:pt x="0" y="7619"/>
                  </a:lnTo>
                  <a:lnTo>
                    <a:pt x="762" y="11683"/>
                  </a:lnTo>
                  <a:close/>
                </a:path>
                <a:path w="67945" h="209550">
                  <a:moveTo>
                    <a:pt x="762" y="11683"/>
                  </a:moveTo>
                  <a:lnTo>
                    <a:pt x="39497" y="202945"/>
                  </a:lnTo>
                  <a:lnTo>
                    <a:pt x="40259" y="207009"/>
                  </a:lnTo>
                  <a:lnTo>
                    <a:pt x="47117" y="209041"/>
                  </a:lnTo>
                  <a:lnTo>
                    <a:pt x="54610" y="207517"/>
                  </a:lnTo>
                  <a:lnTo>
                    <a:pt x="62103" y="205993"/>
                  </a:lnTo>
                  <a:lnTo>
                    <a:pt x="67564" y="201548"/>
                  </a:lnTo>
                  <a:lnTo>
                    <a:pt x="66675" y="197484"/>
                  </a:lnTo>
                  <a:lnTo>
                    <a:pt x="27940" y="6095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9195" y="3551174"/>
              <a:ext cx="248412" cy="4112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9195" y="3543300"/>
              <a:ext cx="248412" cy="157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09741" y="3491484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57" y="1839"/>
                  </a:lnTo>
                  <a:lnTo>
                    <a:pt x="20748" y="1666"/>
                  </a:lnTo>
                  <a:lnTo>
                    <a:pt x="10201" y="104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53861" y="3475482"/>
              <a:ext cx="260985" cy="494030"/>
            </a:xfrm>
            <a:custGeom>
              <a:avLst/>
              <a:gdLst/>
              <a:ahLst/>
              <a:cxnLst/>
              <a:rect l="l" t="t" r="r" b="b"/>
              <a:pathLst>
                <a:path w="260985" h="494029">
                  <a:moveTo>
                    <a:pt x="0" y="0"/>
                  </a:moveTo>
                  <a:lnTo>
                    <a:pt x="0" y="489203"/>
                  </a:lnTo>
                </a:path>
                <a:path w="260985" h="494029">
                  <a:moveTo>
                    <a:pt x="260603" y="4571"/>
                  </a:moveTo>
                  <a:lnTo>
                    <a:pt x="260603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48425" y="3414014"/>
              <a:ext cx="132079" cy="13233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147815" y="3511550"/>
            <a:ext cx="339725" cy="685800"/>
            <a:chOff x="6147815" y="3511550"/>
            <a:chExt cx="339725" cy="685800"/>
          </a:xfrm>
        </p:grpSpPr>
        <p:sp>
          <p:nvSpPr>
            <p:cNvPr id="49" name="object 49"/>
            <p:cNvSpPr/>
            <p:nvPr/>
          </p:nvSpPr>
          <p:spPr>
            <a:xfrm>
              <a:off x="6160769" y="3681221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5" h="500379">
                  <a:moveTo>
                    <a:pt x="260603" y="41782"/>
                  </a:moveTo>
                  <a:lnTo>
                    <a:pt x="260603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1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160770" y="3641597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160769" y="3641597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5" h="500379">
                  <a:moveTo>
                    <a:pt x="260603" y="8254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09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4"/>
                  </a:lnTo>
                  <a:close/>
                </a:path>
                <a:path w="260985" h="500379">
                  <a:moveTo>
                    <a:pt x="260603" y="8254"/>
                  </a:moveTo>
                  <a:lnTo>
                    <a:pt x="260603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60770" y="4077461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108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97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60769" y="4077462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5" h="106679">
                  <a:moveTo>
                    <a:pt x="260603" y="26669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39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69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69"/>
                  </a:lnTo>
                  <a:close/>
                </a:path>
                <a:path w="260985" h="106679">
                  <a:moveTo>
                    <a:pt x="260603" y="26669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6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93790" y="3517899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67564" y="201422"/>
                  </a:moveTo>
                  <a:lnTo>
                    <a:pt x="66802" y="197358"/>
                  </a:lnTo>
                  <a:lnTo>
                    <a:pt x="30403" y="17653"/>
                  </a:lnTo>
                  <a:lnTo>
                    <a:pt x="28067" y="6096"/>
                  </a:lnTo>
                  <a:lnTo>
                    <a:pt x="27178" y="2032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889" y="11569"/>
                  </a:lnTo>
                  <a:lnTo>
                    <a:pt x="1651" y="15633"/>
                  </a:lnTo>
                  <a:lnTo>
                    <a:pt x="39624" y="202946"/>
                  </a:lnTo>
                  <a:lnTo>
                    <a:pt x="40386" y="206883"/>
                  </a:lnTo>
                  <a:lnTo>
                    <a:pt x="47117" y="208915"/>
                  </a:lnTo>
                  <a:lnTo>
                    <a:pt x="62230" y="205867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93789" y="3517900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888" y="11557"/>
                  </a:moveTo>
                  <a:lnTo>
                    <a:pt x="1650" y="15621"/>
                  </a:lnTo>
                  <a:lnTo>
                    <a:pt x="8382" y="17652"/>
                  </a:lnTo>
                  <a:lnTo>
                    <a:pt x="15875" y="16128"/>
                  </a:lnTo>
                  <a:lnTo>
                    <a:pt x="23495" y="14604"/>
                  </a:lnTo>
                  <a:lnTo>
                    <a:pt x="28829" y="10160"/>
                  </a:lnTo>
                  <a:lnTo>
                    <a:pt x="28067" y="6096"/>
                  </a:lnTo>
                  <a:lnTo>
                    <a:pt x="27177" y="2032"/>
                  </a:lnTo>
                  <a:lnTo>
                    <a:pt x="20447" y="0"/>
                  </a:lnTo>
                  <a:lnTo>
                    <a:pt x="12954" y="1524"/>
                  </a:lnTo>
                  <a:lnTo>
                    <a:pt x="5461" y="3048"/>
                  </a:lnTo>
                  <a:lnTo>
                    <a:pt x="0" y="7492"/>
                  </a:lnTo>
                  <a:lnTo>
                    <a:pt x="888" y="11557"/>
                  </a:lnTo>
                  <a:close/>
                </a:path>
                <a:path w="67945" h="208914">
                  <a:moveTo>
                    <a:pt x="888" y="11557"/>
                  </a:moveTo>
                  <a:lnTo>
                    <a:pt x="39624" y="202945"/>
                  </a:lnTo>
                  <a:lnTo>
                    <a:pt x="40386" y="206882"/>
                  </a:lnTo>
                  <a:lnTo>
                    <a:pt x="47117" y="208914"/>
                  </a:lnTo>
                  <a:lnTo>
                    <a:pt x="54610" y="207391"/>
                  </a:lnTo>
                  <a:lnTo>
                    <a:pt x="62230" y="205867"/>
                  </a:lnTo>
                  <a:lnTo>
                    <a:pt x="67563" y="201422"/>
                  </a:lnTo>
                  <a:lnTo>
                    <a:pt x="66801" y="197357"/>
                  </a:lnTo>
                  <a:lnTo>
                    <a:pt x="28067" y="6096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6103" y="3717290"/>
              <a:ext cx="248412" cy="41122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103" y="3709415"/>
              <a:ext cx="248412" cy="1574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16903" y="3657600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418" y="1524"/>
                  </a:moveTo>
                  <a:lnTo>
                    <a:pt x="31486" y="1857"/>
                  </a:lnTo>
                  <a:lnTo>
                    <a:pt x="20685" y="1714"/>
                  </a:lnTo>
                  <a:lnTo>
                    <a:pt x="10146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160769" y="3641597"/>
              <a:ext cx="260985" cy="494030"/>
            </a:xfrm>
            <a:custGeom>
              <a:avLst/>
              <a:gdLst/>
              <a:ahLst/>
              <a:cxnLst/>
              <a:rect l="l" t="t" r="r" b="b"/>
              <a:pathLst>
                <a:path w="260985" h="494029">
                  <a:moveTo>
                    <a:pt x="0" y="0"/>
                  </a:moveTo>
                  <a:lnTo>
                    <a:pt x="0" y="489203"/>
                  </a:lnTo>
                </a:path>
                <a:path w="260985" h="494029">
                  <a:moveTo>
                    <a:pt x="260603" y="4571"/>
                  </a:moveTo>
                  <a:lnTo>
                    <a:pt x="260603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55333" y="3580130"/>
              <a:ext cx="132079" cy="132333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6559295" y="3688334"/>
            <a:ext cx="713105" cy="808990"/>
            <a:chOff x="6559295" y="3688334"/>
            <a:chExt cx="713105" cy="808990"/>
          </a:xfrm>
        </p:grpSpPr>
        <p:sp>
          <p:nvSpPr>
            <p:cNvPr id="62" name="object 62"/>
            <p:cNvSpPr/>
            <p:nvPr/>
          </p:nvSpPr>
          <p:spPr>
            <a:xfrm>
              <a:off x="6572249" y="385800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41783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6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3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3"/>
                  </a:lnTo>
                  <a:close/>
                </a:path>
                <a:path w="260984" h="500379">
                  <a:moveTo>
                    <a:pt x="260603" y="41783"/>
                  </a:moveTo>
                  <a:lnTo>
                    <a:pt x="260603" y="458089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2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9"/>
                  </a:lnTo>
                  <a:lnTo>
                    <a:pt x="0" y="4178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572250" y="3818382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572249" y="3818382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5"/>
                  </a:moveTo>
                  <a:lnTo>
                    <a:pt x="250370" y="11473"/>
                  </a:lnTo>
                  <a:lnTo>
                    <a:pt x="222456" y="14097"/>
                  </a:lnTo>
                  <a:lnTo>
                    <a:pt x="181040" y="15863"/>
                  </a:lnTo>
                  <a:lnTo>
                    <a:pt x="130301" y="16510"/>
                  </a:lnTo>
                  <a:lnTo>
                    <a:pt x="79563" y="15863"/>
                  </a:lnTo>
                  <a:lnTo>
                    <a:pt x="38147" y="14097"/>
                  </a:lnTo>
                  <a:lnTo>
                    <a:pt x="10233" y="11473"/>
                  </a:lnTo>
                  <a:lnTo>
                    <a:pt x="0" y="8255"/>
                  </a:lnTo>
                  <a:lnTo>
                    <a:pt x="10233" y="5036"/>
                  </a:lnTo>
                  <a:lnTo>
                    <a:pt x="38147" y="2413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3"/>
                  </a:lnTo>
                  <a:lnTo>
                    <a:pt x="250370" y="5036"/>
                  </a:lnTo>
                  <a:lnTo>
                    <a:pt x="260603" y="8255"/>
                  </a:lnTo>
                  <a:close/>
                </a:path>
                <a:path w="260984" h="500379">
                  <a:moveTo>
                    <a:pt x="260603" y="8255"/>
                  </a:moveTo>
                  <a:lnTo>
                    <a:pt x="260603" y="491617"/>
                  </a:lnTo>
                  <a:lnTo>
                    <a:pt x="250370" y="494835"/>
                  </a:lnTo>
                  <a:lnTo>
                    <a:pt x="222456" y="497459"/>
                  </a:lnTo>
                  <a:lnTo>
                    <a:pt x="181040" y="499225"/>
                  </a:lnTo>
                  <a:lnTo>
                    <a:pt x="130301" y="499872"/>
                  </a:lnTo>
                  <a:lnTo>
                    <a:pt x="79563" y="499225"/>
                  </a:lnTo>
                  <a:lnTo>
                    <a:pt x="38147" y="497459"/>
                  </a:lnTo>
                  <a:lnTo>
                    <a:pt x="10233" y="494835"/>
                  </a:lnTo>
                  <a:lnTo>
                    <a:pt x="0" y="491617"/>
                  </a:lnTo>
                  <a:lnTo>
                    <a:pt x="0" y="825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572250" y="4254246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57"/>
                  </a:lnTo>
                  <a:lnTo>
                    <a:pt x="130302" y="53340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16294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572249" y="4254246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69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39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69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69"/>
                  </a:lnTo>
                  <a:close/>
                </a:path>
                <a:path w="260984" h="106679">
                  <a:moveTo>
                    <a:pt x="260603" y="26669"/>
                  </a:moveTo>
                  <a:lnTo>
                    <a:pt x="260603" y="80009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79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09"/>
                  </a:lnTo>
                  <a:lnTo>
                    <a:pt x="0" y="2666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604622" y="3694684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703" y="201422"/>
                  </a:moveTo>
                  <a:lnTo>
                    <a:pt x="66814" y="197358"/>
                  </a:lnTo>
                  <a:lnTo>
                    <a:pt x="30416" y="17653"/>
                  </a:lnTo>
                  <a:lnTo>
                    <a:pt x="28905" y="10223"/>
                  </a:lnTo>
                  <a:lnTo>
                    <a:pt x="28079" y="6096"/>
                  </a:lnTo>
                  <a:lnTo>
                    <a:pt x="27317" y="2032"/>
                  </a:lnTo>
                  <a:lnTo>
                    <a:pt x="20447" y="0"/>
                  </a:lnTo>
                  <a:lnTo>
                    <a:pt x="5473" y="3048"/>
                  </a:lnTo>
                  <a:lnTo>
                    <a:pt x="0" y="7620"/>
                  </a:lnTo>
                  <a:lnTo>
                    <a:pt x="901" y="11557"/>
                  </a:lnTo>
                  <a:lnTo>
                    <a:pt x="1651" y="15621"/>
                  </a:lnTo>
                  <a:lnTo>
                    <a:pt x="39624" y="202946"/>
                  </a:lnTo>
                  <a:lnTo>
                    <a:pt x="40398" y="206883"/>
                  </a:lnTo>
                  <a:lnTo>
                    <a:pt x="47129" y="209042"/>
                  </a:lnTo>
                  <a:lnTo>
                    <a:pt x="62242" y="205994"/>
                  </a:lnTo>
                  <a:lnTo>
                    <a:pt x="67703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604634" y="3694684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889" y="11557"/>
                  </a:moveTo>
                  <a:lnTo>
                    <a:pt x="1650" y="15621"/>
                  </a:lnTo>
                  <a:lnTo>
                    <a:pt x="8382" y="17653"/>
                  </a:lnTo>
                  <a:lnTo>
                    <a:pt x="16001" y="16129"/>
                  </a:lnTo>
                  <a:lnTo>
                    <a:pt x="23495" y="14605"/>
                  </a:lnTo>
                  <a:lnTo>
                    <a:pt x="28956" y="10160"/>
                  </a:lnTo>
                  <a:lnTo>
                    <a:pt x="28067" y="6096"/>
                  </a:lnTo>
                  <a:lnTo>
                    <a:pt x="27305" y="2032"/>
                  </a:lnTo>
                  <a:lnTo>
                    <a:pt x="20447" y="0"/>
                  </a:lnTo>
                  <a:lnTo>
                    <a:pt x="12954" y="1524"/>
                  </a:lnTo>
                  <a:lnTo>
                    <a:pt x="5461" y="3048"/>
                  </a:lnTo>
                  <a:lnTo>
                    <a:pt x="0" y="7620"/>
                  </a:lnTo>
                  <a:lnTo>
                    <a:pt x="889" y="11557"/>
                  </a:lnTo>
                  <a:close/>
                </a:path>
                <a:path w="67945" h="209550">
                  <a:moveTo>
                    <a:pt x="889" y="11557"/>
                  </a:moveTo>
                  <a:lnTo>
                    <a:pt x="39624" y="202946"/>
                  </a:lnTo>
                  <a:lnTo>
                    <a:pt x="40386" y="206883"/>
                  </a:lnTo>
                  <a:lnTo>
                    <a:pt x="47117" y="209042"/>
                  </a:lnTo>
                  <a:lnTo>
                    <a:pt x="54737" y="207518"/>
                  </a:lnTo>
                  <a:lnTo>
                    <a:pt x="62230" y="205994"/>
                  </a:lnTo>
                  <a:lnTo>
                    <a:pt x="67691" y="201422"/>
                  </a:lnTo>
                  <a:lnTo>
                    <a:pt x="66801" y="197358"/>
                  </a:lnTo>
                  <a:lnTo>
                    <a:pt x="28067" y="6096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77583" y="3894074"/>
              <a:ext cx="246888" cy="4112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77583" y="3886200"/>
              <a:ext cx="246888" cy="1562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627748" y="3834384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39" y="1857"/>
                  </a:lnTo>
                  <a:lnTo>
                    <a:pt x="20700" y="1714"/>
                  </a:lnTo>
                  <a:lnTo>
                    <a:pt x="10148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572249" y="3818382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4"/>
                  </a:lnTo>
                </a:path>
                <a:path w="259079" h="494029">
                  <a:moveTo>
                    <a:pt x="259079" y="4572"/>
                  </a:moveTo>
                  <a:lnTo>
                    <a:pt x="259079" y="49377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65416" y="3756914"/>
              <a:ext cx="133350" cy="13233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947153" y="3981450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6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4" h="500379">
                  <a:moveTo>
                    <a:pt x="260603" y="41782"/>
                  </a:moveTo>
                  <a:lnTo>
                    <a:pt x="260603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2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947154" y="394182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947153" y="394182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5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10"/>
                  </a:lnTo>
                  <a:lnTo>
                    <a:pt x="79563" y="15863"/>
                  </a:lnTo>
                  <a:lnTo>
                    <a:pt x="38147" y="14097"/>
                  </a:lnTo>
                  <a:lnTo>
                    <a:pt x="10233" y="11473"/>
                  </a:lnTo>
                  <a:lnTo>
                    <a:pt x="0" y="8255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5"/>
                  </a:lnTo>
                  <a:close/>
                </a:path>
                <a:path w="260984" h="500379">
                  <a:moveTo>
                    <a:pt x="260603" y="8255"/>
                  </a:moveTo>
                  <a:lnTo>
                    <a:pt x="260603" y="491617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2"/>
                  </a:lnTo>
                  <a:lnTo>
                    <a:pt x="79563" y="499225"/>
                  </a:lnTo>
                  <a:lnTo>
                    <a:pt x="38147" y="497459"/>
                  </a:lnTo>
                  <a:lnTo>
                    <a:pt x="10233" y="494835"/>
                  </a:lnTo>
                  <a:lnTo>
                    <a:pt x="0" y="491617"/>
                  </a:lnTo>
                  <a:lnTo>
                    <a:pt x="0" y="825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947154" y="437769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37058"/>
                  </a:ln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69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947153" y="437769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70"/>
                  </a:lnTo>
                  <a:close/>
                </a:path>
                <a:path w="260984" h="106679">
                  <a:moveTo>
                    <a:pt x="260603" y="26670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979285" y="3818509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564" y="201422"/>
                  </a:moveTo>
                  <a:lnTo>
                    <a:pt x="66802" y="197358"/>
                  </a:lnTo>
                  <a:lnTo>
                    <a:pt x="30403" y="17653"/>
                  </a:lnTo>
                  <a:lnTo>
                    <a:pt x="28067" y="6096"/>
                  </a:lnTo>
                  <a:lnTo>
                    <a:pt x="27305" y="2032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889" y="11557"/>
                  </a:lnTo>
                  <a:lnTo>
                    <a:pt x="1651" y="15621"/>
                  </a:lnTo>
                  <a:lnTo>
                    <a:pt x="39624" y="202946"/>
                  </a:lnTo>
                  <a:lnTo>
                    <a:pt x="40386" y="206883"/>
                  </a:lnTo>
                  <a:lnTo>
                    <a:pt x="47117" y="209042"/>
                  </a:lnTo>
                  <a:lnTo>
                    <a:pt x="62230" y="205994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979284" y="3818509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889" y="11557"/>
                  </a:moveTo>
                  <a:lnTo>
                    <a:pt x="1650" y="15621"/>
                  </a:lnTo>
                  <a:lnTo>
                    <a:pt x="8382" y="17653"/>
                  </a:lnTo>
                  <a:lnTo>
                    <a:pt x="16001" y="16129"/>
                  </a:lnTo>
                  <a:lnTo>
                    <a:pt x="23495" y="14605"/>
                  </a:lnTo>
                  <a:lnTo>
                    <a:pt x="28829" y="10160"/>
                  </a:lnTo>
                  <a:lnTo>
                    <a:pt x="28067" y="6096"/>
                  </a:lnTo>
                  <a:lnTo>
                    <a:pt x="27305" y="2032"/>
                  </a:lnTo>
                  <a:lnTo>
                    <a:pt x="20447" y="0"/>
                  </a:lnTo>
                  <a:lnTo>
                    <a:pt x="12954" y="1524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889" y="11557"/>
                  </a:lnTo>
                  <a:close/>
                </a:path>
                <a:path w="67945" h="209550">
                  <a:moveTo>
                    <a:pt x="889" y="11557"/>
                  </a:moveTo>
                  <a:lnTo>
                    <a:pt x="39624" y="202946"/>
                  </a:lnTo>
                  <a:lnTo>
                    <a:pt x="40386" y="206883"/>
                  </a:lnTo>
                  <a:lnTo>
                    <a:pt x="47117" y="209042"/>
                  </a:lnTo>
                  <a:lnTo>
                    <a:pt x="54737" y="207518"/>
                  </a:lnTo>
                  <a:lnTo>
                    <a:pt x="62230" y="205994"/>
                  </a:lnTo>
                  <a:lnTo>
                    <a:pt x="67564" y="201422"/>
                  </a:lnTo>
                  <a:lnTo>
                    <a:pt x="66801" y="197358"/>
                  </a:lnTo>
                  <a:lnTo>
                    <a:pt x="28067" y="6096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52487" y="4019042"/>
              <a:ext cx="246887" cy="40970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52487" y="4011168"/>
              <a:ext cx="246887" cy="1562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002398" y="395820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39" y="1857"/>
                  </a:lnTo>
                  <a:lnTo>
                    <a:pt x="20700" y="1714"/>
                  </a:lnTo>
                  <a:lnTo>
                    <a:pt x="10148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6947153" y="3941826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4"/>
                  </a:lnTo>
                </a:path>
                <a:path w="259079" h="494029">
                  <a:moveTo>
                    <a:pt x="259079" y="4572"/>
                  </a:moveTo>
                  <a:lnTo>
                    <a:pt x="259079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40193" y="3880358"/>
              <a:ext cx="132079" cy="132334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7341107" y="3978275"/>
            <a:ext cx="1089660" cy="985519"/>
            <a:chOff x="7341107" y="3978275"/>
            <a:chExt cx="1089660" cy="985519"/>
          </a:xfrm>
        </p:grpSpPr>
        <p:sp>
          <p:nvSpPr>
            <p:cNvPr id="87" name="object 87"/>
            <p:cNvSpPr/>
            <p:nvPr/>
          </p:nvSpPr>
          <p:spPr>
            <a:xfrm>
              <a:off x="7354061" y="4147565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2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2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4" y="41782"/>
                  </a:lnTo>
                  <a:close/>
                </a:path>
                <a:path w="260984" h="500379">
                  <a:moveTo>
                    <a:pt x="260604" y="41782"/>
                  </a:moveTo>
                  <a:lnTo>
                    <a:pt x="260604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2" y="499871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354062" y="4107941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354061" y="4107942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4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2" y="16509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2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4" y="8254"/>
                  </a:lnTo>
                  <a:close/>
                </a:path>
                <a:path w="260984" h="500379">
                  <a:moveTo>
                    <a:pt x="260604" y="8254"/>
                  </a:moveTo>
                  <a:lnTo>
                    <a:pt x="260604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2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354062" y="4545329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108"/>
                  </a:lnTo>
                  <a:lnTo>
                    <a:pt x="38138" y="7823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97"/>
                  </a:lnTo>
                  <a:lnTo>
                    <a:pt x="130302" y="106680"/>
                  </a:lnTo>
                  <a:lnTo>
                    <a:pt x="181038" y="104597"/>
                  </a:lnTo>
                  <a:lnTo>
                    <a:pt x="222453" y="98882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354061" y="454533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2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2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4" y="26670"/>
                  </a:lnTo>
                  <a:close/>
                </a:path>
                <a:path w="260984" h="106679">
                  <a:moveTo>
                    <a:pt x="260604" y="26670"/>
                  </a:moveTo>
                  <a:lnTo>
                    <a:pt x="260604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2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386447" y="3984624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564" y="201549"/>
                  </a:moveTo>
                  <a:lnTo>
                    <a:pt x="28067" y="6096"/>
                  </a:lnTo>
                  <a:lnTo>
                    <a:pt x="27178" y="2159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620"/>
                  </a:lnTo>
                  <a:lnTo>
                    <a:pt x="762" y="11684"/>
                  </a:lnTo>
                  <a:lnTo>
                    <a:pt x="40386" y="207010"/>
                  </a:lnTo>
                  <a:lnTo>
                    <a:pt x="47117" y="209042"/>
                  </a:lnTo>
                  <a:lnTo>
                    <a:pt x="62103" y="205994"/>
                  </a:lnTo>
                  <a:lnTo>
                    <a:pt x="67564" y="201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386446" y="3984625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761" y="11683"/>
                  </a:moveTo>
                  <a:lnTo>
                    <a:pt x="1650" y="15748"/>
                  </a:lnTo>
                  <a:lnTo>
                    <a:pt x="8381" y="17780"/>
                  </a:lnTo>
                  <a:lnTo>
                    <a:pt x="15875" y="16256"/>
                  </a:lnTo>
                  <a:lnTo>
                    <a:pt x="23368" y="14731"/>
                  </a:lnTo>
                  <a:lnTo>
                    <a:pt x="28828" y="10160"/>
                  </a:lnTo>
                  <a:lnTo>
                    <a:pt x="28067" y="6095"/>
                  </a:lnTo>
                  <a:lnTo>
                    <a:pt x="27177" y="2158"/>
                  </a:lnTo>
                  <a:lnTo>
                    <a:pt x="20447" y="0"/>
                  </a:lnTo>
                  <a:lnTo>
                    <a:pt x="12953" y="1524"/>
                  </a:lnTo>
                  <a:lnTo>
                    <a:pt x="5460" y="3048"/>
                  </a:lnTo>
                  <a:lnTo>
                    <a:pt x="0" y="7619"/>
                  </a:lnTo>
                  <a:lnTo>
                    <a:pt x="761" y="11683"/>
                  </a:lnTo>
                  <a:close/>
                </a:path>
                <a:path w="67945" h="209550">
                  <a:moveTo>
                    <a:pt x="761" y="11683"/>
                  </a:moveTo>
                  <a:lnTo>
                    <a:pt x="39497" y="202945"/>
                  </a:lnTo>
                  <a:lnTo>
                    <a:pt x="40385" y="207010"/>
                  </a:lnTo>
                  <a:lnTo>
                    <a:pt x="47117" y="209042"/>
                  </a:lnTo>
                  <a:lnTo>
                    <a:pt x="54609" y="207518"/>
                  </a:lnTo>
                  <a:lnTo>
                    <a:pt x="62102" y="205994"/>
                  </a:lnTo>
                  <a:lnTo>
                    <a:pt x="67563" y="201549"/>
                  </a:lnTo>
                  <a:lnTo>
                    <a:pt x="66801" y="197485"/>
                  </a:lnTo>
                  <a:lnTo>
                    <a:pt x="28067" y="6095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59395" y="4185158"/>
              <a:ext cx="246887" cy="40970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59395" y="4177284"/>
              <a:ext cx="246887" cy="1562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409433" y="4124452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57" y="1839"/>
                  </a:lnTo>
                  <a:lnTo>
                    <a:pt x="20748" y="1666"/>
                  </a:lnTo>
                  <a:lnTo>
                    <a:pt x="10201" y="104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354061" y="4107942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3"/>
                  </a:lnTo>
                </a:path>
                <a:path w="259079" h="494029">
                  <a:moveTo>
                    <a:pt x="259080" y="4571"/>
                  </a:moveTo>
                  <a:lnTo>
                    <a:pt x="259080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47101" y="4046473"/>
              <a:ext cx="132079" cy="13233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730489" y="4324350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6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4" h="500379">
                  <a:moveTo>
                    <a:pt x="260603" y="41782"/>
                  </a:moveTo>
                  <a:lnTo>
                    <a:pt x="260603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2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730490" y="4284725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730489" y="4284725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5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10"/>
                  </a:lnTo>
                  <a:lnTo>
                    <a:pt x="79563" y="15863"/>
                  </a:lnTo>
                  <a:lnTo>
                    <a:pt x="38147" y="14097"/>
                  </a:lnTo>
                  <a:lnTo>
                    <a:pt x="10233" y="11473"/>
                  </a:lnTo>
                  <a:lnTo>
                    <a:pt x="0" y="8255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5"/>
                  </a:lnTo>
                  <a:close/>
                </a:path>
                <a:path w="260984" h="500379">
                  <a:moveTo>
                    <a:pt x="260603" y="8255"/>
                  </a:moveTo>
                  <a:lnTo>
                    <a:pt x="260603" y="491617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2"/>
                  </a:lnTo>
                  <a:lnTo>
                    <a:pt x="79563" y="499225"/>
                  </a:lnTo>
                  <a:lnTo>
                    <a:pt x="38147" y="497459"/>
                  </a:lnTo>
                  <a:lnTo>
                    <a:pt x="10233" y="494835"/>
                  </a:lnTo>
                  <a:lnTo>
                    <a:pt x="0" y="491617"/>
                  </a:lnTo>
                  <a:lnTo>
                    <a:pt x="0" y="825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730490" y="4720589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37058"/>
                  </a:ln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69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730489" y="472059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70"/>
                  </a:lnTo>
                  <a:close/>
                </a:path>
                <a:path w="260984" h="106679">
                  <a:moveTo>
                    <a:pt x="260603" y="26670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762748" y="4160773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67564" y="201422"/>
                  </a:moveTo>
                  <a:lnTo>
                    <a:pt x="66802" y="197358"/>
                  </a:lnTo>
                  <a:lnTo>
                    <a:pt x="30403" y="17653"/>
                  </a:lnTo>
                  <a:lnTo>
                    <a:pt x="28067" y="6096"/>
                  </a:lnTo>
                  <a:lnTo>
                    <a:pt x="27305" y="2032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889" y="11557"/>
                  </a:lnTo>
                  <a:lnTo>
                    <a:pt x="1651" y="15621"/>
                  </a:lnTo>
                  <a:lnTo>
                    <a:pt x="39624" y="202819"/>
                  </a:lnTo>
                  <a:lnTo>
                    <a:pt x="40386" y="206883"/>
                  </a:lnTo>
                  <a:lnTo>
                    <a:pt x="47117" y="208915"/>
                  </a:lnTo>
                  <a:lnTo>
                    <a:pt x="62230" y="205867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762747" y="4160773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888" y="11556"/>
                  </a:moveTo>
                  <a:lnTo>
                    <a:pt x="1650" y="15620"/>
                  </a:lnTo>
                  <a:lnTo>
                    <a:pt x="8381" y="17652"/>
                  </a:lnTo>
                  <a:lnTo>
                    <a:pt x="15875" y="16128"/>
                  </a:lnTo>
                  <a:lnTo>
                    <a:pt x="23495" y="14605"/>
                  </a:lnTo>
                  <a:lnTo>
                    <a:pt x="28828" y="10159"/>
                  </a:lnTo>
                  <a:lnTo>
                    <a:pt x="28067" y="6095"/>
                  </a:lnTo>
                  <a:lnTo>
                    <a:pt x="27304" y="2031"/>
                  </a:lnTo>
                  <a:lnTo>
                    <a:pt x="20447" y="0"/>
                  </a:lnTo>
                  <a:lnTo>
                    <a:pt x="12953" y="1524"/>
                  </a:lnTo>
                  <a:lnTo>
                    <a:pt x="5460" y="3048"/>
                  </a:lnTo>
                  <a:lnTo>
                    <a:pt x="0" y="7493"/>
                  </a:lnTo>
                  <a:lnTo>
                    <a:pt x="888" y="11556"/>
                  </a:lnTo>
                  <a:close/>
                </a:path>
                <a:path w="67945" h="208914">
                  <a:moveTo>
                    <a:pt x="888" y="11556"/>
                  </a:moveTo>
                  <a:lnTo>
                    <a:pt x="39624" y="202819"/>
                  </a:lnTo>
                  <a:lnTo>
                    <a:pt x="40385" y="206882"/>
                  </a:lnTo>
                  <a:lnTo>
                    <a:pt x="47117" y="208914"/>
                  </a:lnTo>
                  <a:lnTo>
                    <a:pt x="54609" y="207390"/>
                  </a:lnTo>
                  <a:lnTo>
                    <a:pt x="62229" y="205867"/>
                  </a:lnTo>
                  <a:lnTo>
                    <a:pt x="67563" y="201421"/>
                  </a:lnTo>
                  <a:lnTo>
                    <a:pt x="66801" y="197357"/>
                  </a:lnTo>
                  <a:lnTo>
                    <a:pt x="28067" y="6095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35823" y="4360418"/>
              <a:ext cx="246887" cy="41122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735823" y="4352543"/>
              <a:ext cx="246887" cy="1562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785861" y="4300474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418" y="1524"/>
                  </a:moveTo>
                  <a:lnTo>
                    <a:pt x="31486" y="1857"/>
                  </a:lnTo>
                  <a:lnTo>
                    <a:pt x="20685" y="1714"/>
                  </a:lnTo>
                  <a:lnTo>
                    <a:pt x="10146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730489" y="4284725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4"/>
                  </a:lnTo>
                </a:path>
                <a:path w="259079" h="494029">
                  <a:moveTo>
                    <a:pt x="259079" y="4572"/>
                  </a:moveTo>
                  <a:lnTo>
                    <a:pt x="259079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23529" y="4223258"/>
              <a:ext cx="132079" cy="13233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8105393" y="4447794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4" h="500379">
                  <a:moveTo>
                    <a:pt x="260603" y="41782"/>
                  </a:moveTo>
                  <a:lnTo>
                    <a:pt x="260603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1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8105394" y="4408169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8105393" y="4408169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4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09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4"/>
                  </a:lnTo>
                  <a:close/>
                </a:path>
                <a:path w="260984" h="500379">
                  <a:moveTo>
                    <a:pt x="260603" y="8254"/>
                  </a:moveTo>
                  <a:lnTo>
                    <a:pt x="260603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8105394" y="4844033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50367" y="37058"/>
                  </a:lnTo>
                  <a:lnTo>
                    <a:pt x="222453" y="45542"/>
                  </a:lnTo>
                  <a:lnTo>
                    <a:pt x="181038" y="51244"/>
                  </a:lnTo>
                  <a:lnTo>
                    <a:pt x="222453" y="45529"/>
                  </a:lnTo>
                  <a:lnTo>
                    <a:pt x="250367" y="37058"/>
                  </a:ln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095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69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8105393" y="4844033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70"/>
                  </a:lnTo>
                  <a:close/>
                </a:path>
                <a:path w="260984" h="106679">
                  <a:moveTo>
                    <a:pt x="260603" y="26670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8137398" y="4284598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67564" y="201422"/>
                  </a:moveTo>
                  <a:lnTo>
                    <a:pt x="66802" y="197358"/>
                  </a:lnTo>
                  <a:lnTo>
                    <a:pt x="30403" y="17653"/>
                  </a:lnTo>
                  <a:lnTo>
                    <a:pt x="28067" y="6096"/>
                  </a:lnTo>
                  <a:lnTo>
                    <a:pt x="27178" y="2032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889" y="11557"/>
                  </a:lnTo>
                  <a:lnTo>
                    <a:pt x="1651" y="15621"/>
                  </a:lnTo>
                  <a:lnTo>
                    <a:pt x="39624" y="202819"/>
                  </a:lnTo>
                  <a:lnTo>
                    <a:pt x="40386" y="206883"/>
                  </a:lnTo>
                  <a:lnTo>
                    <a:pt x="47117" y="208915"/>
                  </a:lnTo>
                  <a:lnTo>
                    <a:pt x="62230" y="205867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8137397" y="4284599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888" y="11556"/>
                  </a:moveTo>
                  <a:lnTo>
                    <a:pt x="1650" y="15620"/>
                  </a:lnTo>
                  <a:lnTo>
                    <a:pt x="8381" y="17652"/>
                  </a:lnTo>
                  <a:lnTo>
                    <a:pt x="15875" y="16128"/>
                  </a:lnTo>
                  <a:lnTo>
                    <a:pt x="23495" y="14605"/>
                  </a:lnTo>
                  <a:lnTo>
                    <a:pt x="28828" y="10032"/>
                  </a:lnTo>
                  <a:lnTo>
                    <a:pt x="28067" y="6095"/>
                  </a:lnTo>
                  <a:lnTo>
                    <a:pt x="27177" y="2031"/>
                  </a:lnTo>
                  <a:lnTo>
                    <a:pt x="20447" y="0"/>
                  </a:lnTo>
                  <a:lnTo>
                    <a:pt x="12953" y="1524"/>
                  </a:lnTo>
                  <a:lnTo>
                    <a:pt x="5460" y="3048"/>
                  </a:lnTo>
                  <a:lnTo>
                    <a:pt x="0" y="7493"/>
                  </a:lnTo>
                  <a:lnTo>
                    <a:pt x="888" y="11556"/>
                  </a:lnTo>
                  <a:close/>
                </a:path>
                <a:path w="67945" h="208914">
                  <a:moveTo>
                    <a:pt x="888" y="11556"/>
                  </a:moveTo>
                  <a:lnTo>
                    <a:pt x="39624" y="202819"/>
                  </a:lnTo>
                  <a:lnTo>
                    <a:pt x="40385" y="206882"/>
                  </a:lnTo>
                  <a:lnTo>
                    <a:pt x="47117" y="208914"/>
                  </a:lnTo>
                  <a:lnTo>
                    <a:pt x="54609" y="207390"/>
                  </a:lnTo>
                  <a:lnTo>
                    <a:pt x="62229" y="205867"/>
                  </a:lnTo>
                  <a:lnTo>
                    <a:pt x="67563" y="201421"/>
                  </a:lnTo>
                  <a:lnTo>
                    <a:pt x="66801" y="197357"/>
                  </a:lnTo>
                  <a:lnTo>
                    <a:pt x="28067" y="6095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10727" y="4485386"/>
              <a:ext cx="246888" cy="40970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10727" y="4477512"/>
              <a:ext cx="246888" cy="1562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8160511" y="4424298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418" y="1524"/>
                  </a:moveTo>
                  <a:lnTo>
                    <a:pt x="31486" y="1857"/>
                  </a:lnTo>
                  <a:lnTo>
                    <a:pt x="20685" y="1714"/>
                  </a:lnTo>
                  <a:lnTo>
                    <a:pt x="10146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8105393" y="4408169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3"/>
                  </a:lnTo>
                </a:path>
                <a:path w="259079" h="494029">
                  <a:moveTo>
                    <a:pt x="259079" y="4571"/>
                  </a:moveTo>
                  <a:lnTo>
                    <a:pt x="259079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98433" y="4346702"/>
              <a:ext cx="132079" cy="132334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8499347" y="4444365"/>
            <a:ext cx="701040" cy="827405"/>
            <a:chOff x="8499347" y="4444365"/>
            <a:chExt cx="701040" cy="827405"/>
          </a:xfrm>
        </p:grpSpPr>
        <p:sp>
          <p:nvSpPr>
            <p:cNvPr id="124" name="object 124"/>
            <p:cNvSpPr/>
            <p:nvPr/>
          </p:nvSpPr>
          <p:spPr>
            <a:xfrm>
              <a:off x="8512301" y="4613910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4" h="500379">
                  <a:moveTo>
                    <a:pt x="260603" y="41782"/>
                  </a:moveTo>
                  <a:lnTo>
                    <a:pt x="260603" y="458088"/>
                  </a:lnTo>
                  <a:lnTo>
                    <a:pt x="250370" y="474368"/>
                  </a:lnTo>
                  <a:lnTo>
                    <a:pt x="222456" y="487648"/>
                  </a:lnTo>
                  <a:lnTo>
                    <a:pt x="181040" y="496593"/>
                  </a:lnTo>
                  <a:lnTo>
                    <a:pt x="130301" y="499871"/>
                  </a:lnTo>
                  <a:lnTo>
                    <a:pt x="79563" y="496593"/>
                  </a:lnTo>
                  <a:lnTo>
                    <a:pt x="38147" y="487648"/>
                  </a:lnTo>
                  <a:lnTo>
                    <a:pt x="10233" y="474368"/>
                  </a:lnTo>
                  <a:lnTo>
                    <a:pt x="0" y="458088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512302" y="457428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17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17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8512301" y="4574286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5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09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5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5"/>
                  </a:lnTo>
                  <a:close/>
                </a:path>
                <a:path w="260984" h="500379">
                  <a:moveTo>
                    <a:pt x="260603" y="8255"/>
                  </a:moveTo>
                  <a:lnTo>
                    <a:pt x="260603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512302" y="501015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108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10223" y="90398"/>
                  </a:lnTo>
                  <a:lnTo>
                    <a:pt x="38138" y="98882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84"/>
                  </a:lnTo>
                  <a:lnTo>
                    <a:pt x="222453" y="98869"/>
                  </a:lnTo>
                  <a:lnTo>
                    <a:pt x="250367" y="90398"/>
                  </a:lnTo>
                  <a:lnTo>
                    <a:pt x="260604" y="80010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512301" y="5010150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69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39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69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69"/>
                  </a:lnTo>
                  <a:close/>
                </a:path>
                <a:path w="260984" h="106679">
                  <a:moveTo>
                    <a:pt x="260603" y="26669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6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544560" y="4450715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67564" y="201422"/>
                  </a:moveTo>
                  <a:lnTo>
                    <a:pt x="28765" y="10210"/>
                  </a:lnTo>
                  <a:lnTo>
                    <a:pt x="27940" y="6096"/>
                  </a:lnTo>
                  <a:lnTo>
                    <a:pt x="27178" y="2032"/>
                  </a:lnTo>
                  <a:lnTo>
                    <a:pt x="20447" y="0"/>
                  </a:lnTo>
                  <a:lnTo>
                    <a:pt x="5334" y="3048"/>
                  </a:lnTo>
                  <a:lnTo>
                    <a:pt x="0" y="7620"/>
                  </a:lnTo>
                  <a:lnTo>
                    <a:pt x="762" y="11557"/>
                  </a:lnTo>
                  <a:lnTo>
                    <a:pt x="40386" y="207010"/>
                  </a:lnTo>
                  <a:lnTo>
                    <a:pt x="47117" y="209042"/>
                  </a:lnTo>
                  <a:lnTo>
                    <a:pt x="62103" y="205994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8544559" y="4450715"/>
              <a:ext cx="67945" cy="209550"/>
            </a:xfrm>
            <a:custGeom>
              <a:avLst/>
              <a:gdLst/>
              <a:ahLst/>
              <a:cxnLst/>
              <a:rect l="l" t="t" r="r" b="b"/>
              <a:pathLst>
                <a:path w="67945" h="209550">
                  <a:moveTo>
                    <a:pt x="762" y="11557"/>
                  </a:moveTo>
                  <a:lnTo>
                    <a:pt x="1650" y="15621"/>
                  </a:lnTo>
                  <a:lnTo>
                    <a:pt x="8382" y="17653"/>
                  </a:lnTo>
                  <a:lnTo>
                    <a:pt x="15875" y="16129"/>
                  </a:lnTo>
                  <a:lnTo>
                    <a:pt x="23368" y="14605"/>
                  </a:lnTo>
                  <a:lnTo>
                    <a:pt x="28829" y="10160"/>
                  </a:lnTo>
                  <a:lnTo>
                    <a:pt x="27940" y="6096"/>
                  </a:lnTo>
                  <a:lnTo>
                    <a:pt x="27178" y="2032"/>
                  </a:lnTo>
                  <a:lnTo>
                    <a:pt x="20447" y="0"/>
                  </a:lnTo>
                  <a:lnTo>
                    <a:pt x="12954" y="1524"/>
                  </a:lnTo>
                  <a:lnTo>
                    <a:pt x="5334" y="3048"/>
                  </a:lnTo>
                  <a:lnTo>
                    <a:pt x="0" y="7620"/>
                  </a:lnTo>
                  <a:lnTo>
                    <a:pt x="762" y="11557"/>
                  </a:lnTo>
                  <a:close/>
                </a:path>
                <a:path w="67945" h="209550">
                  <a:moveTo>
                    <a:pt x="762" y="11557"/>
                  </a:moveTo>
                  <a:lnTo>
                    <a:pt x="39497" y="202946"/>
                  </a:lnTo>
                  <a:lnTo>
                    <a:pt x="40386" y="207010"/>
                  </a:lnTo>
                  <a:lnTo>
                    <a:pt x="47117" y="209042"/>
                  </a:lnTo>
                  <a:lnTo>
                    <a:pt x="54610" y="207518"/>
                  </a:lnTo>
                  <a:lnTo>
                    <a:pt x="62103" y="205994"/>
                  </a:lnTo>
                  <a:lnTo>
                    <a:pt x="67564" y="201422"/>
                  </a:lnTo>
                  <a:lnTo>
                    <a:pt x="66675" y="197358"/>
                  </a:lnTo>
                  <a:lnTo>
                    <a:pt x="27940" y="6096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17635" y="4651502"/>
              <a:ext cx="246888" cy="40970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17635" y="4643628"/>
              <a:ext cx="246888" cy="1562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8567546" y="4590415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651"/>
                  </a:moveTo>
                  <a:lnTo>
                    <a:pt x="31557" y="1910"/>
                  </a:lnTo>
                  <a:lnTo>
                    <a:pt x="20748" y="1730"/>
                  </a:lnTo>
                  <a:lnTo>
                    <a:pt x="10201" y="109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8512301" y="4574286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3"/>
                  </a:lnTo>
                </a:path>
                <a:path w="259079" h="494029">
                  <a:moveTo>
                    <a:pt x="259079" y="4571"/>
                  </a:moveTo>
                  <a:lnTo>
                    <a:pt x="259079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705341" y="4512818"/>
              <a:ext cx="132079" cy="132334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8875013" y="4755642"/>
              <a:ext cx="260985" cy="498475"/>
            </a:xfrm>
            <a:custGeom>
              <a:avLst/>
              <a:gdLst/>
              <a:ahLst/>
              <a:cxnLst/>
              <a:rect l="l" t="t" r="r" b="b"/>
              <a:pathLst>
                <a:path w="260984" h="498475">
                  <a:moveTo>
                    <a:pt x="260603" y="41782"/>
                  </a:moveTo>
                  <a:lnTo>
                    <a:pt x="250370" y="58062"/>
                  </a:lnTo>
                  <a:lnTo>
                    <a:pt x="222456" y="71342"/>
                  </a:lnTo>
                  <a:lnTo>
                    <a:pt x="181040" y="80287"/>
                  </a:lnTo>
                  <a:lnTo>
                    <a:pt x="130301" y="83565"/>
                  </a:lnTo>
                  <a:lnTo>
                    <a:pt x="79563" y="80287"/>
                  </a:lnTo>
                  <a:lnTo>
                    <a:pt x="38147" y="71342"/>
                  </a:lnTo>
                  <a:lnTo>
                    <a:pt x="10233" y="58062"/>
                  </a:lnTo>
                  <a:lnTo>
                    <a:pt x="0" y="41782"/>
                  </a:lnTo>
                  <a:lnTo>
                    <a:pt x="10233" y="25503"/>
                  </a:lnTo>
                  <a:lnTo>
                    <a:pt x="38147" y="12223"/>
                  </a:lnTo>
                  <a:lnTo>
                    <a:pt x="79563" y="3278"/>
                  </a:lnTo>
                  <a:lnTo>
                    <a:pt x="130301" y="0"/>
                  </a:lnTo>
                  <a:lnTo>
                    <a:pt x="181040" y="3278"/>
                  </a:lnTo>
                  <a:lnTo>
                    <a:pt x="222456" y="12223"/>
                  </a:lnTo>
                  <a:lnTo>
                    <a:pt x="250370" y="25503"/>
                  </a:lnTo>
                  <a:lnTo>
                    <a:pt x="260603" y="41782"/>
                  </a:lnTo>
                  <a:close/>
                </a:path>
                <a:path w="260984" h="498475">
                  <a:moveTo>
                    <a:pt x="260603" y="41782"/>
                  </a:moveTo>
                  <a:lnTo>
                    <a:pt x="260603" y="456564"/>
                  </a:lnTo>
                  <a:lnTo>
                    <a:pt x="250370" y="472844"/>
                  </a:lnTo>
                  <a:lnTo>
                    <a:pt x="222456" y="486124"/>
                  </a:lnTo>
                  <a:lnTo>
                    <a:pt x="181040" y="495069"/>
                  </a:lnTo>
                  <a:lnTo>
                    <a:pt x="130301" y="498347"/>
                  </a:lnTo>
                  <a:lnTo>
                    <a:pt x="79563" y="495069"/>
                  </a:lnTo>
                  <a:lnTo>
                    <a:pt x="38147" y="486124"/>
                  </a:lnTo>
                  <a:lnTo>
                    <a:pt x="10233" y="472844"/>
                  </a:lnTo>
                  <a:lnTo>
                    <a:pt x="0" y="456564"/>
                  </a:lnTo>
                  <a:lnTo>
                    <a:pt x="0" y="417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8875014" y="4716018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4" y="8255"/>
                  </a:moveTo>
                  <a:lnTo>
                    <a:pt x="250367" y="5041"/>
                  </a:lnTo>
                  <a:lnTo>
                    <a:pt x="222453" y="2413"/>
                  </a:lnTo>
                  <a:lnTo>
                    <a:pt x="181038" y="647"/>
                  </a:lnTo>
                  <a:lnTo>
                    <a:pt x="130302" y="0"/>
                  </a:lnTo>
                  <a:lnTo>
                    <a:pt x="79552" y="647"/>
                  </a:lnTo>
                  <a:lnTo>
                    <a:pt x="38138" y="2413"/>
                  </a:lnTo>
                  <a:lnTo>
                    <a:pt x="10223" y="5041"/>
                  </a:lnTo>
                  <a:lnTo>
                    <a:pt x="0" y="8255"/>
                  </a:lnTo>
                  <a:lnTo>
                    <a:pt x="0" y="491629"/>
                  </a:lnTo>
                  <a:lnTo>
                    <a:pt x="10223" y="494842"/>
                  </a:lnTo>
                  <a:lnTo>
                    <a:pt x="38138" y="497459"/>
                  </a:lnTo>
                  <a:lnTo>
                    <a:pt x="79552" y="499237"/>
                  </a:lnTo>
                  <a:lnTo>
                    <a:pt x="130302" y="499872"/>
                  </a:lnTo>
                  <a:lnTo>
                    <a:pt x="181038" y="499237"/>
                  </a:lnTo>
                  <a:lnTo>
                    <a:pt x="222453" y="497459"/>
                  </a:lnTo>
                  <a:lnTo>
                    <a:pt x="250367" y="494842"/>
                  </a:lnTo>
                  <a:lnTo>
                    <a:pt x="260604" y="491629"/>
                  </a:lnTo>
                  <a:lnTo>
                    <a:pt x="260604" y="8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875013" y="4716018"/>
              <a:ext cx="260985" cy="500380"/>
            </a:xfrm>
            <a:custGeom>
              <a:avLst/>
              <a:gdLst/>
              <a:ahLst/>
              <a:cxnLst/>
              <a:rect l="l" t="t" r="r" b="b"/>
              <a:pathLst>
                <a:path w="260984" h="500379">
                  <a:moveTo>
                    <a:pt x="260603" y="8254"/>
                  </a:moveTo>
                  <a:lnTo>
                    <a:pt x="250370" y="11473"/>
                  </a:lnTo>
                  <a:lnTo>
                    <a:pt x="222456" y="14096"/>
                  </a:lnTo>
                  <a:lnTo>
                    <a:pt x="181040" y="15863"/>
                  </a:lnTo>
                  <a:lnTo>
                    <a:pt x="130301" y="16509"/>
                  </a:lnTo>
                  <a:lnTo>
                    <a:pt x="79563" y="15863"/>
                  </a:lnTo>
                  <a:lnTo>
                    <a:pt x="38147" y="14096"/>
                  </a:lnTo>
                  <a:lnTo>
                    <a:pt x="10233" y="11473"/>
                  </a:lnTo>
                  <a:lnTo>
                    <a:pt x="0" y="8254"/>
                  </a:lnTo>
                  <a:lnTo>
                    <a:pt x="10233" y="5036"/>
                  </a:lnTo>
                  <a:lnTo>
                    <a:pt x="38147" y="2412"/>
                  </a:lnTo>
                  <a:lnTo>
                    <a:pt x="79563" y="646"/>
                  </a:lnTo>
                  <a:lnTo>
                    <a:pt x="130301" y="0"/>
                  </a:lnTo>
                  <a:lnTo>
                    <a:pt x="181040" y="646"/>
                  </a:lnTo>
                  <a:lnTo>
                    <a:pt x="222456" y="2412"/>
                  </a:lnTo>
                  <a:lnTo>
                    <a:pt x="250370" y="5036"/>
                  </a:lnTo>
                  <a:lnTo>
                    <a:pt x="260603" y="8254"/>
                  </a:lnTo>
                  <a:close/>
                </a:path>
                <a:path w="260984" h="500379">
                  <a:moveTo>
                    <a:pt x="260603" y="8254"/>
                  </a:moveTo>
                  <a:lnTo>
                    <a:pt x="260603" y="491616"/>
                  </a:lnTo>
                  <a:lnTo>
                    <a:pt x="250370" y="494835"/>
                  </a:lnTo>
                  <a:lnTo>
                    <a:pt x="222456" y="497458"/>
                  </a:lnTo>
                  <a:lnTo>
                    <a:pt x="181040" y="499225"/>
                  </a:lnTo>
                  <a:lnTo>
                    <a:pt x="130301" y="499871"/>
                  </a:lnTo>
                  <a:lnTo>
                    <a:pt x="79563" y="499225"/>
                  </a:lnTo>
                  <a:lnTo>
                    <a:pt x="38147" y="497458"/>
                  </a:lnTo>
                  <a:lnTo>
                    <a:pt x="10233" y="494835"/>
                  </a:lnTo>
                  <a:lnTo>
                    <a:pt x="0" y="491616"/>
                  </a:lnTo>
                  <a:lnTo>
                    <a:pt x="0" y="82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875014" y="5151882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4" y="26670"/>
                  </a:moveTo>
                  <a:lnTo>
                    <a:pt x="250367" y="16294"/>
                  </a:lnTo>
                  <a:lnTo>
                    <a:pt x="222453" y="7810"/>
                  </a:lnTo>
                  <a:lnTo>
                    <a:pt x="181038" y="2095"/>
                  </a:lnTo>
                  <a:lnTo>
                    <a:pt x="130302" y="0"/>
                  </a:lnTo>
                  <a:lnTo>
                    <a:pt x="79552" y="2108"/>
                  </a:lnTo>
                  <a:lnTo>
                    <a:pt x="38138" y="7810"/>
                  </a:lnTo>
                  <a:lnTo>
                    <a:pt x="10223" y="16294"/>
                  </a:lnTo>
                  <a:lnTo>
                    <a:pt x="0" y="26670"/>
                  </a:lnTo>
                  <a:lnTo>
                    <a:pt x="0" y="80022"/>
                  </a:lnTo>
                  <a:lnTo>
                    <a:pt x="10223" y="90398"/>
                  </a:lnTo>
                  <a:lnTo>
                    <a:pt x="38138" y="98869"/>
                  </a:lnTo>
                  <a:lnTo>
                    <a:pt x="79552" y="104584"/>
                  </a:lnTo>
                  <a:lnTo>
                    <a:pt x="130302" y="106680"/>
                  </a:lnTo>
                  <a:lnTo>
                    <a:pt x="181038" y="104597"/>
                  </a:lnTo>
                  <a:lnTo>
                    <a:pt x="222453" y="98882"/>
                  </a:lnTo>
                  <a:lnTo>
                    <a:pt x="250367" y="90398"/>
                  </a:lnTo>
                  <a:lnTo>
                    <a:pt x="260604" y="80022"/>
                  </a:lnTo>
                  <a:lnTo>
                    <a:pt x="260604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8875013" y="5151882"/>
              <a:ext cx="260985" cy="106680"/>
            </a:xfrm>
            <a:custGeom>
              <a:avLst/>
              <a:gdLst/>
              <a:ahLst/>
              <a:cxnLst/>
              <a:rect l="l" t="t" r="r" b="b"/>
              <a:pathLst>
                <a:path w="260984" h="106679">
                  <a:moveTo>
                    <a:pt x="260603" y="26670"/>
                  </a:moveTo>
                  <a:lnTo>
                    <a:pt x="250370" y="37052"/>
                  </a:lnTo>
                  <a:lnTo>
                    <a:pt x="222456" y="45529"/>
                  </a:lnTo>
                  <a:lnTo>
                    <a:pt x="181040" y="51244"/>
                  </a:lnTo>
                  <a:lnTo>
                    <a:pt x="130301" y="53340"/>
                  </a:lnTo>
                  <a:lnTo>
                    <a:pt x="79563" y="51244"/>
                  </a:lnTo>
                  <a:lnTo>
                    <a:pt x="38147" y="45529"/>
                  </a:lnTo>
                  <a:lnTo>
                    <a:pt x="10233" y="37052"/>
                  </a:lnTo>
                  <a:lnTo>
                    <a:pt x="0" y="26670"/>
                  </a:lnTo>
                  <a:lnTo>
                    <a:pt x="10233" y="16287"/>
                  </a:lnTo>
                  <a:lnTo>
                    <a:pt x="38147" y="7810"/>
                  </a:lnTo>
                  <a:lnTo>
                    <a:pt x="79563" y="2095"/>
                  </a:lnTo>
                  <a:lnTo>
                    <a:pt x="130301" y="0"/>
                  </a:lnTo>
                  <a:lnTo>
                    <a:pt x="181040" y="2095"/>
                  </a:lnTo>
                  <a:lnTo>
                    <a:pt x="222456" y="7810"/>
                  </a:lnTo>
                  <a:lnTo>
                    <a:pt x="250370" y="16287"/>
                  </a:lnTo>
                  <a:lnTo>
                    <a:pt x="260603" y="26670"/>
                  </a:lnTo>
                  <a:close/>
                </a:path>
                <a:path w="260984" h="106679">
                  <a:moveTo>
                    <a:pt x="260603" y="26670"/>
                  </a:moveTo>
                  <a:lnTo>
                    <a:pt x="260603" y="80010"/>
                  </a:lnTo>
                  <a:lnTo>
                    <a:pt x="250370" y="90392"/>
                  </a:lnTo>
                  <a:lnTo>
                    <a:pt x="222456" y="98869"/>
                  </a:lnTo>
                  <a:lnTo>
                    <a:pt x="181040" y="104584"/>
                  </a:lnTo>
                  <a:lnTo>
                    <a:pt x="130301" y="106680"/>
                  </a:lnTo>
                  <a:lnTo>
                    <a:pt x="79563" y="104584"/>
                  </a:lnTo>
                  <a:lnTo>
                    <a:pt x="38147" y="98869"/>
                  </a:lnTo>
                  <a:lnTo>
                    <a:pt x="10233" y="90392"/>
                  </a:lnTo>
                  <a:lnTo>
                    <a:pt x="0" y="80010"/>
                  </a:lnTo>
                  <a:lnTo>
                    <a:pt x="0" y="2667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8907272" y="4591939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67564" y="201422"/>
                  </a:moveTo>
                  <a:lnTo>
                    <a:pt x="28067" y="6096"/>
                  </a:lnTo>
                  <a:lnTo>
                    <a:pt x="27178" y="2032"/>
                  </a:lnTo>
                  <a:lnTo>
                    <a:pt x="20447" y="0"/>
                  </a:lnTo>
                  <a:lnTo>
                    <a:pt x="5461" y="3048"/>
                  </a:lnTo>
                  <a:lnTo>
                    <a:pt x="0" y="7493"/>
                  </a:lnTo>
                  <a:lnTo>
                    <a:pt x="762" y="11557"/>
                  </a:lnTo>
                  <a:lnTo>
                    <a:pt x="40386" y="206883"/>
                  </a:lnTo>
                  <a:lnTo>
                    <a:pt x="47117" y="208915"/>
                  </a:lnTo>
                  <a:lnTo>
                    <a:pt x="62103" y="205867"/>
                  </a:lnTo>
                  <a:lnTo>
                    <a:pt x="67564" y="201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8907271" y="4591939"/>
              <a:ext cx="67945" cy="208915"/>
            </a:xfrm>
            <a:custGeom>
              <a:avLst/>
              <a:gdLst/>
              <a:ahLst/>
              <a:cxnLst/>
              <a:rect l="l" t="t" r="r" b="b"/>
              <a:pathLst>
                <a:path w="67945" h="208914">
                  <a:moveTo>
                    <a:pt x="761" y="11556"/>
                  </a:moveTo>
                  <a:lnTo>
                    <a:pt x="1650" y="15621"/>
                  </a:lnTo>
                  <a:lnTo>
                    <a:pt x="8381" y="17653"/>
                  </a:lnTo>
                  <a:lnTo>
                    <a:pt x="15875" y="16129"/>
                  </a:lnTo>
                  <a:lnTo>
                    <a:pt x="23368" y="14605"/>
                  </a:lnTo>
                  <a:lnTo>
                    <a:pt x="28828" y="10033"/>
                  </a:lnTo>
                  <a:lnTo>
                    <a:pt x="28067" y="6096"/>
                  </a:lnTo>
                  <a:lnTo>
                    <a:pt x="27177" y="2031"/>
                  </a:lnTo>
                  <a:lnTo>
                    <a:pt x="20447" y="0"/>
                  </a:lnTo>
                  <a:lnTo>
                    <a:pt x="12953" y="1524"/>
                  </a:lnTo>
                  <a:lnTo>
                    <a:pt x="5460" y="3048"/>
                  </a:lnTo>
                  <a:lnTo>
                    <a:pt x="0" y="7493"/>
                  </a:lnTo>
                  <a:lnTo>
                    <a:pt x="761" y="11556"/>
                  </a:lnTo>
                  <a:close/>
                </a:path>
                <a:path w="67945" h="208914">
                  <a:moveTo>
                    <a:pt x="761" y="11556"/>
                  </a:moveTo>
                  <a:lnTo>
                    <a:pt x="39497" y="202819"/>
                  </a:lnTo>
                  <a:lnTo>
                    <a:pt x="40385" y="206883"/>
                  </a:lnTo>
                  <a:lnTo>
                    <a:pt x="47117" y="208915"/>
                  </a:lnTo>
                  <a:lnTo>
                    <a:pt x="54609" y="207391"/>
                  </a:lnTo>
                  <a:lnTo>
                    <a:pt x="62102" y="205867"/>
                  </a:lnTo>
                  <a:lnTo>
                    <a:pt x="67563" y="201422"/>
                  </a:lnTo>
                  <a:lnTo>
                    <a:pt x="66801" y="197358"/>
                  </a:lnTo>
                  <a:lnTo>
                    <a:pt x="28067" y="6096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880347" y="4791710"/>
              <a:ext cx="246887" cy="41122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880347" y="4783836"/>
              <a:ext cx="246887" cy="15620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8930258" y="473163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545" y="1524"/>
                  </a:moveTo>
                  <a:lnTo>
                    <a:pt x="31557" y="1857"/>
                  </a:lnTo>
                  <a:lnTo>
                    <a:pt x="20748" y="1714"/>
                  </a:lnTo>
                  <a:lnTo>
                    <a:pt x="10201" y="109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8875013" y="4716018"/>
              <a:ext cx="259079" cy="494030"/>
            </a:xfrm>
            <a:custGeom>
              <a:avLst/>
              <a:gdLst/>
              <a:ahLst/>
              <a:cxnLst/>
              <a:rect l="l" t="t" r="r" b="b"/>
              <a:pathLst>
                <a:path w="259079" h="494029">
                  <a:moveTo>
                    <a:pt x="0" y="0"/>
                  </a:moveTo>
                  <a:lnTo>
                    <a:pt x="0" y="489203"/>
                  </a:lnTo>
                </a:path>
                <a:path w="259079" h="494029">
                  <a:moveTo>
                    <a:pt x="259079" y="4571"/>
                  </a:moveTo>
                  <a:lnTo>
                    <a:pt x="259079" y="49377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68053" y="4654550"/>
              <a:ext cx="132079" cy="132334"/>
            </a:xfrm>
            <a:prstGeom prst="rect">
              <a:avLst/>
            </a:prstGeom>
          </p:spPr>
        </p:pic>
      </p:grpSp>
      <p:grpSp>
        <p:nvGrpSpPr>
          <p:cNvPr id="148" name="object 148"/>
          <p:cNvGrpSpPr/>
          <p:nvPr/>
        </p:nvGrpSpPr>
        <p:grpSpPr>
          <a:xfrm>
            <a:off x="10419588" y="3554221"/>
            <a:ext cx="397510" cy="812165"/>
            <a:chOff x="10419588" y="3554221"/>
            <a:chExt cx="397510" cy="812165"/>
          </a:xfrm>
        </p:grpSpPr>
        <p:sp>
          <p:nvSpPr>
            <p:cNvPr id="149" name="object 149"/>
            <p:cNvSpPr/>
            <p:nvPr/>
          </p:nvSpPr>
          <p:spPr>
            <a:xfrm>
              <a:off x="10432542" y="3754373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49656"/>
                  </a:moveTo>
                  <a:lnTo>
                    <a:pt x="297221" y="68915"/>
                  </a:lnTo>
                  <a:lnTo>
                    <a:pt x="264080" y="84661"/>
                  </a:lnTo>
                  <a:lnTo>
                    <a:pt x="214913" y="95287"/>
                  </a:lnTo>
                  <a:lnTo>
                    <a:pt x="154685" y="99187"/>
                  </a:lnTo>
                  <a:lnTo>
                    <a:pt x="94458" y="95287"/>
                  </a:lnTo>
                  <a:lnTo>
                    <a:pt x="45291" y="84661"/>
                  </a:lnTo>
                  <a:lnTo>
                    <a:pt x="12150" y="68915"/>
                  </a:lnTo>
                  <a:lnTo>
                    <a:pt x="0" y="49656"/>
                  </a:lnTo>
                  <a:lnTo>
                    <a:pt x="12150" y="30325"/>
                  </a:lnTo>
                  <a:lnTo>
                    <a:pt x="45291" y="14541"/>
                  </a:lnTo>
                  <a:lnTo>
                    <a:pt x="94458" y="3901"/>
                  </a:lnTo>
                  <a:lnTo>
                    <a:pt x="154685" y="0"/>
                  </a:lnTo>
                  <a:lnTo>
                    <a:pt x="214913" y="3901"/>
                  </a:lnTo>
                  <a:lnTo>
                    <a:pt x="264080" y="14541"/>
                  </a:lnTo>
                  <a:lnTo>
                    <a:pt x="297221" y="30325"/>
                  </a:lnTo>
                  <a:lnTo>
                    <a:pt x="309372" y="49656"/>
                  </a:lnTo>
                  <a:close/>
                </a:path>
                <a:path w="309879" h="594360">
                  <a:moveTo>
                    <a:pt x="309372" y="49656"/>
                  </a:moveTo>
                  <a:lnTo>
                    <a:pt x="309372" y="544702"/>
                  </a:lnTo>
                  <a:lnTo>
                    <a:pt x="297221" y="564034"/>
                  </a:lnTo>
                  <a:lnTo>
                    <a:pt x="264080" y="579818"/>
                  </a:lnTo>
                  <a:lnTo>
                    <a:pt x="214913" y="590458"/>
                  </a:lnTo>
                  <a:lnTo>
                    <a:pt x="154685" y="594359"/>
                  </a:lnTo>
                  <a:lnTo>
                    <a:pt x="94458" y="590458"/>
                  </a:lnTo>
                  <a:lnTo>
                    <a:pt x="45291" y="579818"/>
                  </a:lnTo>
                  <a:lnTo>
                    <a:pt x="12150" y="564034"/>
                  </a:lnTo>
                  <a:lnTo>
                    <a:pt x="0" y="544702"/>
                  </a:lnTo>
                  <a:lnTo>
                    <a:pt x="0" y="4965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0432542" y="3707129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9"/>
                  </a:moveTo>
                  <a:lnTo>
                    <a:pt x="297218" y="6007"/>
                  </a:lnTo>
                  <a:lnTo>
                    <a:pt x="264071" y="2895"/>
                  </a:lnTo>
                  <a:lnTo>
                    <a:pt x="214909" y="787"/>
                  </a:lnTo>
                  <a:lnTo>
                    <a:pt x="154686" y="0"/>
                  </a:lnTo>
                  <a:lnTo>
                    <a:pt x="94449" y="787"/>
                  </a:lnTo>
                  <a:lnTo>
                    <a:pt x="45288" y="2895"/>
                  </a:lnTo>
                  <a:lnTo>
                    <a:pt x="12141" y="6007"/>
                  </a:lnTo>
                  <a:lnTo>
                    <a:pt x="0" y="9779"/>
                  </a:lnTo>
                  <a:lnTo>
                    <a:pt x="0" y="584581"/>
                  </a:lnTo>
                  <a:lnTo>
                    <a:pt x="12141" y="588365"/>
                  </a:lnTo>
                  <a:lnTo>
                    <a:pt x="45288" y="591477"/>
                  </a:lnTo>
                  <a:lnTo>
                    <a:pt x="94449" y="593585"/>
                  </a:lnTo>
                  <a:lnTo>
                    <a:pt x="154686" y="594360"/>
                  </a:lnTo>
                  <a:lnTo>
                    <a:pt x="214909" y="593585"/>
                  </a:lnTo>
                  <a:lnTo>
                    <a:pt x="264071" y="591477"/>
                  </a:lnTo>
                  <a:lnTo>
                    <a:pt x="297218" y="588365"/>
                  </a:lnTo>
                  <a:lnTo>
                    <a:pt x="309372" y="584581"/>
                  </a:lnTo>
                  <a:lnTo>
                    <a:pt x="309372" y="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0432542" y="3707129"/>
              <a:ext cx="309880" cy="594360"/>
            </a:xfrm>
            <a:custGeom>
              <a:avLst/>
              <a:gdLst/>
              <a:ahLst/>
              <a:cxnLst/>
              <a:rect l="l" t="t" r="r" b="b"/>
              <a:pathLst>
                <a:path w="309879" h="594360">
                  <a:moveTo>
                    <a:pt x="309372" y="9779"/>
                  </a:moveTo>
                  <a:lnTo>
                    <a:pt x="297221" y="13610"/>
                  </a:lnTo>
                  <a:lnTo>
                    <a:pt x="264080" y="16716"/>
                  </a:lnTo>
                  <a:lnTo>
                    <a:pt x="214913" y="18797"/>
                  </a:lnTo>
                  <a:lnTo>
                    <a:pt x="154685" y="19558"/>
                  </a:lnTo>
                  <a:lnTo>
                    <a:pt x="94458" y="18797"/>
                  </a:lnTo>
                  <a:lnTo>
                    <a:pt x="45291" y="16716"/>
                  </a:lnTo>
                  <a:lnTo>
                    <a:pt x="12150" y="13610"/>
                  </a:lnTo>
                  <a:lnTo>
                    <a:pt x="0" y="9779"/>
                  </a:lnTo>
                  <a:lnTo>
                    <a:pt x="12150" y="6000"/>
                  </a:lnTo>
                  <a:lnTo>
                    <a:pt x="45291" y="2889"/>
                  </a:lnTo>
                  <a:lnTo>
                    <a:pt x="94458" y="777"/>
                  </a:lnTo>
                  <a:lnTo>
                    <a:pt x="154685" y="0"/>
                  </a:lnTo>
                  <a:lnTo>
                    <a:pt x="214913" y="777"/>
                  </a:lnTo>
                  <a:lnTo>
                    <a:pt x="264080" y="2889"/>
                  </a:lnTo>
                  <a:lnTo>
                    <a:pt x="297221" y="6000"/>
                  </a:lnTo>
                  <a:lnTo>
                    <a:pt x="309372" y="9779"/>
                  </a:lnTo>
                  <a:close/>
                </a:path>
                <a:path w="309879" h="594360">
                  <a:moveTo>
                    <a:pt x="309372" y="9779"/>
                  </a:moveTo>
                  <a:lnTo>
                    <a:pt x="309372" y="584581"/>
                  </a:lnTo>
                  <a:lnTo>
                    <a:pt x="297221" y="588359"/>
                  </a:lnTo>
                  <a:lnTo>
                    <a:pt x="264080" y="591470"/>
                  </a:lnTo>
                  <a:lnTo>
                    <a:pt x="214913" y="593582"/>
                  </a:lnTo>
                  <a:lnTo>
                    <a:pt x="154685" y="594360"/>
                  </a:lnTo>
                  <a:lnTo>
                    <a:pt x="94458" y="593582"/>
                  </a:lnTo>
                  <a:lnTo>
                    <a:pt x="45291" y="591470"/>
                  </a:lnTo>
                  <a:lnTo>
                    <a:pt x="12150" y="588359"/>
                  </a:lnTo>
                  <a:lnTo>
                    <a:pt x="0" y="584581"/>
                  </a:lnTo>
                  <a:lnTo>
                    <a:pt x="0" y="977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0432542" y="4225289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18" y="19558"/>
                  </a:lnTo>
                  <a:lnTo>
                    <a:pt x="264071" y="9385"/>
                  </a:lnTo>
                  <a:lnTo>
                    <a:pt x="214909" y="2527"/>
                  </a:lnTo>
                  <a:lnTo>
                    <a:pt x="154686" y="0"/>
                  </a:lnTo>
                  <a:lnTo>
                    <a:pt x="94449" y="2527"/>
                  </a:lnTo>
                  <a:lnTo>
                    <a:pt x="45288" y="9385"/>
                  </a:lnTo>
                  <a:lnTo>
                    <a:pt x="12141" y="19558"/>
                  </a:lnTo>
                  <a:lnTo>
                    <a:pt x="0" y="32004"/>
                  </a:lnTo>
                  <a:lnTo>
                    <a:pt x="0" y="96012"/>
                  </a:lnTo>
                  <a:lnTo>
                    <a:pt x="12141" y="108470"/>
                  </a:lnTo>
                  <a:lnTo>
                    <a:pt x="45288" y="118643"/>
                  </a:lnTo>
                  <a:lnTo>
                    <a:pt x="94449" y="125501"/>
                  </a:lnTo>
                  <a:lnTo>
                    <a:pt x="154686" y="128016"/>
                  </a:lnTo>
                  <a:lnTo>
                    <a:pt x="214909" y="125501"/>
                  </a:lnTo>
                  <a:lnTo>
                    <a:pt x="264071" y="118643"/>
                  </a:lnTo>
                  <a:lnTo>
                    <a:pt x="297218" y="108470"/>
                  </a:lnTo>
                  <a:lnTo>
                    <a:pt x="309372" y="96012"/>
                  </a:lnTo>
                  <a:lnTo>
                    <a:pt x="309372" y="32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0432542" y="4225289"/>
              <a:ext cx="309880" cy="128270"/>
            </a:xfrm>
            <a:custGeom>
              <a:avLst/>
              <a:gdLst/>
              <a:ahLst/>
              <a:cxnLst/>
              <a:rect l="l" t="t" r="r" b="b"/>
              <a:pathLst>
                <a:path w="309879" h="128270">
                  <a:moveTo>
                    <a:pt x="309372" y="32004"/>
                  </a:moveTo>
                  <a:lnTo>
                    <a:pt x="297221" y="44451"/>
                  </a:lnTo>
                  <a:lnTo>
                    <a:pt x="264080" y="54625"/>
                  </a:lnTo>
                  <a:lnTo>
                    <a:pt x="214913" y="61489"/>
                  </a:lnTo>
                  <a:lnTo>
                    <a:pt x="154685" y="64008"/>
                  </a:lnTo>
                  <a:lnTo>
                    <a:pt x="94458" y="61489"/>
                  </a:lnTo>
                  <a:lnTo>
                    <a:pt x="45291" y="54625"/>
                  </a:lnTo>
                  <a:lnTo>
                    <a:pt x="12150" y="44451"/>
                  </a:lnTo>
                  <a:lnTo>
                    <a:pt x="0" y="32004"/>
                  </a:lnTo>
                  <a:lnTo>
                    <a:pt x="12150" y="19556"/>
                  </a:lnTo>
                  <a:lnTo>
                    <a:pt x="45291" y="9382"/>
                  </a:lnTo>
                  <a:lnTo>
                    <a:pt x="94458" y="2518"/>
                  </a:lnTo>
                  <a:lnTo>
                    <a:pt x="154685" y="0"/>
                  </a:lnTo>
                  <a:lnTo>
                    <a:pt x="214913" y="2518"/>
                  </a:lnTo>
                  <a:lnTo>
                    <a:pt x="264080" y="9382"/>
                  </a:lnTo>
                  <a:lnTo>
                    <a:pt x="297221" y="19556"/>
                  </a:lnTo>
                  <a:lnTo>
                    <a:pt x="309372" y="32004"/>
                  </a:lnTo>
                  <a:close/>
                </a:path>
                <a:path w="309879" h="128270">
                  <a:moveTo>
                    <a:pt x="309372" y="32004"/>
                  </a:moveTo>
                  <a:lnTo>
                    <a:pt x="309372" y="96012"/>
                  </a:lnTo>
                  <a:lnTo>
                    <a:pt x="297221" y="108459"/>
                  </a:lnTo>
                  <a:lnTo>
                    <a:pt x="264080" y="118633"/>
                  </a:lnTo>
                  <a:lnTo>
                    <a:pt x="214913" y="125497"/>
                  </a:lnTo>
                  <a:lnTo>
                    <a:pt x="154685" y="128016"/>
                  </a:lnTo>
                  <a:lnTo>
                    <a:pt x="94458" y="125497"/>
                  </a:lnTo>
                  <a:lnTo>
                    <a:pt x="45291" y="118633"/>
                  </a:lnTo>
                  <a:lnTo>
                    <a:pt x="12150" y="108459"/>
                  </a:lnTo>
                  <a:lnTo>
                    <a:pt x="0" y="96012"/>
                  </a:lnTo>
                  <a:lnTo>
                    <a:pt x="0" y="3200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0470515" y="356057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80391" y="239395"/>
                  </a:moveTo>
                  <a:lnTo>
                    <a:pt x="33401" y="7239"/>
                  </a:lnTo>
                  <a:lnTo>
                    <a:pt x="32385" y="2413"/>
                  </a:lnTo>
                  <a:lnTo>
                    <a:pt x="24384" y="0"/>
                  </a:lnTo>
                  <a:lnTo>
                    <a:pt x="6477" y="3556"/>
                  </a:lnTo>
                  <a:lnTo>
                    <a:pt x="0" y="9017"/>
                  </a:lnTo>
                  <a:lnTo>
                    <a:pt x="1257" y="14947"/>
                  </a:lnTo>
                  <a:lnTo>
                    <a:pt x="48006" y="245999"/>
                  </a:lnTo>
                  <a:lnTo>
                    <a:pt x="56007" y="248412"/>
                  </a:lnTo>
                  <a:lnTo>
                    <a:pt x="73914" y="244729"/>
                  </a:lnTo>
                  <a:lnTo>
                    <a:pt x="80391" y="239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0470515" y="3560571"/>
              <a:ext cx="80645" cy="248920"/>
            </a:xfrm>
            <a:custGeom>
              <a:avLst/>
              <a:gdLst/>
              <a:ahLst/>
              <a:cxnLst/>
              <a:rect l="l" t="t" r="r" b="b"/>
              <a:pathLst>
                <a:path w="80645" h="248920">
                  <a:moveTo>
                    <a:pt x="1015" y="13715"/>
                  </a:moveTo>
                  <a:lnTo>
                    <a:pt x="2031" y="18541"/>
                  </a:lnTo>
                  <a:lnTo>
                    <a:pt x="10032" y="20954"/>
                  </a:lnTo>
                  <a:lnTo>
                    <a:pt x="18923" y="19176"/>
                  </a:lnTo>
                  <a:lnTo>
                    <a:pt x="27939" y="17399"/>
                  </a:lnTo>
                  <a:lnTo>
                    <a:pt x="34289" y="12064"/>
                  </a:lnTo>
                  <a:lnTo>
                    <a:pt x="33400" y="7238"/>
                  </a:lnTo>
                  <a:lnTo>
                    <a:pt x="32384" y="2412"/>
                  </a:lnTo>
                  <a:lnTo>
                    <a:pt x="24383" y="0"/>
                  </a:lnTo>
                  <a:lnTo>
                    <a:pt x="15366" y="1777"/>
                  </a:lnTo>
                  <a:lnTo>
                    <a:pt x="6476" y="3555"/>
                  </a:lnTo>
                  <a:lnTo>
                    <a:pt x="0" y="9016"/>
                  </a:lnTo>
                  <a:lnTo>
                    <a:pt x="1015" y="13715"/>
                  </a:lnTo>
                  <a:close/>
                </a:path>
                <a:path w="80645" h="248920">
                  <a:moveTo>
                    <a:pt x="1015" y="13715"/>
                  </a:moveTo>
                  <a:lnTo>
                    <a:pt x="46989" y="241172"/>
                  </a:lnTo>
                  <a:lnTo>
                    <a:pt x="48005" y="245998"/>
                  </a:lnTo>
                  <a:lnTo>
                    <a:pt x="56006" y="248411"/>
                  </a:lnTo>
                  <a:lnTo>
                    <a:pt x="65024" y="246633"/>
                  </a:lnTo>
                  <a:lnTo>
                    <a:pt x="73913" y="244728"/>
                  </a:lnTo>
                  <a:lnTo>
                    <a:pt x="80390" y="239394"/>
                  </a:lnTo>
                  <a:lnTo>
                    <a:pt x="79375" y="234569"/>
                  </a:lnTo>
                  <a:lnTo>
                    <a:pt x="33400" y="7238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437876" y="3797934"/>
              <a:ext cx="294131" cy="489076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437876" y="3788663"/>
              <a:ext cx="294131" cy="18668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0497947" y="3726560"/>
              <a:ext cx="50800" cy="2540"/>
            </a:xfrm>
            <a:custGeom>
              <a:avLst/>
              <a:gdLst/>
              <a:ahLst/>
              <a:cxnLst/>
              <a:rect l="l" t="t" r="r" b="b"/>
              <a:pathLst>
                <a:path w="50800" h="2539">
                  <a:moveTo>
                    <a:pt x="50546" y="1905"/>
                  </a:moveTo>
                  <a:lnTo>
                    <a:pt x="37468" y="2286"/>
                  </a:lnTo>
                  <a:lnTo>
                    <a:pt x="24606" y="2095"/>
                  </a:lnTo>
                  <a:lnTo>
                    <a:pt x="12076" y="133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0432542" y="3707129"/>
              <a:ext cx="307975" cy="588010"/>
            </a:xfrm>
            <a:custGeom>
              <a:avLst/>
              <a:gdLst/>
              <a:ahLst/>
              <a:cxnLst/>
              <a:rect l="l" t="t" r="r" b="b"/>
              <a:pathLst>
                <a:path w="307975" h="588010">
                  <a:moveTo>
                    <a:pt x="0" y="0"/>
                  </a:moveTo>
                  <a:lnTo>
                    <a:pt x="0" y="581533"/>
                  </a:lnTo>
                </a:path>
                <a:path w="307975" h="588010">
                  <a:moveTo>
                    <a:pt x="307848" y="6096"/>
                  </a:moveTo>
                  <a:lnTo>
                    <a:pt x="307848" y="5876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663809" y="3636644"/>
              <a:ext cx="153161" cy="152019"/>
            </a:xfrm>
            <a:prstGeom prst="rect">
              <a:avLst/>
            </a:prstGeom>
          </p:spPr>
        </p:pic>
      </p:grpSp>
      <p:pic>
        <p:nvPicPr>
          <p:cNvPr id="161" name="object 1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181843" y="4459808"/>
            <a:ext cx="861059" cy="366064"/>
          </a:xfrm>
          <a:prstGeom prst="rect">
            <a:avLst/>
          </a:prstGeom>
        </p:spPr>
      </p:pic>
      <p:sp>
        <p:nvSpPr>
          <p:cNvPr id="162" name="object 162"/>
          <p:cNvSpPr/>
          <p:nvPr/>
        </p:nvSpPr>
        <p:spPr>
          <a:xfrm>
            <a:off x="9151619" y="3721608"/>
            <a:ext cx="1193800" cy="609600"/>
          </a:xfrm>
          <a:custGeom>
            <a:avLst/>
            <a:gdLst/>
            <a:ahLst/>
            <a:cxnLst/>
            <a:rect l="l" t="t" r="r" b="b"/>
            <a:pathLst>
              <a:path w="1193800" h="609600">
                <a:moveTo>
                  <a:pt x="888491" y="0"/>
                </a:moveTo>
                <a:lnTo>
                  <a:pt x="888491" y="152400"/>
                </a:lnTo>
                <a:lnTo>
                  <a:pt x="0" y="152400"/>
                </a:lnTo>
                <a:lnTo>
                  <a:pt x="152400" y="304800"/>
                </a:lnTo>
                <a:lnTo>
                  <a:pt x="0" y="457200"/>
                </a:lnTo>
                <a:lnTo>
                  <a:pt x="888491" y="457200"/>
                </a:lnTo>
                <a:lnTo>
                  <a:pt x="888491" y="609600"/>
                </a:lnTo>
                <a:lnTo>
                  <a:pt x="1193291" y="304800"/>
                </a:lnTo>
                <a:lnTo>
                  <a:pt x="88849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Slide Number Placeholder 16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Presentation</Application>
  <PresentationFormat>On-screen Show (4:3)</PresentationFormat>
  <Paragraphs>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Courier New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Steve Sam</cp:lastModifiedBy>
  <cp:revision>2</cp:revision>
  <dcterms:created xsi:type="dcterms:W3CDTF">2022-06-24T14:35:07Z</dcterms:created>
  <dcterms:modified xsi:type="dcterms:W3CDTF">2022-06-24T15:03:06Z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2022-06-20T05:30:00Z</vt:filetime>
  </property>
  <property fmtid="{D5CDD505-2E9C-101B-9397-08002B2CF9AE}" pid="5" name="ICV">
    <vt:lpwstr>1613E7F184BB4379A00FEEC895FDD2F2</vt:lpwstr>
  </property>
  <property fmtid="{D5CDD505-2E9C-101B-9397-08002B2CF9AE}" pid="6" name="KSOProductBuildVer">
    <vt:lpwstr>1033-11.2.0.11156</vt:lpwstr>
  </property>
</Properties>
</file>