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3" r:id="rId18"/>
    <p:sldId id="264" r:id="rId19"/>
    <p:sldId id="265" r:id="rId20"/>
    <p:sldId id="266" r:id="rId21"/>
    <p:sldId id="26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ABD2-5E74-409F-9A9B-6A1EA37BBE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0E014-8B13-48FD-89B5-7E4E6EB5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94F0-FAC2-4D78-8632-16B53BE94AD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5F6C-2245-4877-9CCB-4AB7A905101E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313-CFC6-477E-8C0C-6CD7A83643D7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32B0-310F-44CB-9900-5A2A356F193F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9FFB-BE9A-47EE-944C-4269227D064B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1378712"/>
            <a:ext cx="1081471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394" y="2293314"/>
            <a:ext cx="9666605" cy="2470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7C74-0E21-47EE-B991-27627894D1AC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jpg"/><Relationship Id="rId3" Type="http://schemas.openxmlformats.org/officeDocument/2006/relationships/image" Target="../media/image117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6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7" Type="http://schemas.openxmlformats.org/officeDocument/2006/relationships/image" Target="../media/image72.png"/><Relationship Id="rId2" Type="http://schemas.openxmlformats.org/officeDocument/2006/relationships/image" Target="../media/image124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0.png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106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105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2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104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73.png"/><Relationship Id="rId3" Type="http://schemas.openxmlformats.org/officeDocument/2006/relationships/image" Target="../media/image43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107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2.png"/><Relationship Id="rId4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0.png"/><Relationship Id="rId4" Type="http://schemas.openxmlformats.org/officeDocument/2006/relationships/image" Target="../media/image1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1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7" Type="http://schemas.openxmlformats.org/officeDocument/2006/relationships/image" Target="../media/image68.png"/><Relationship Id="rId2" Type="http://schemas.openxmlformats.org/officeDocument/2006/relationships/image" Target="../media/image38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06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7.png"/><Relationship Id="rId20" Type="http://schemas.openxmlformats.org/officeDocument/2006/relationships/image" Target="../media/image81.png"/><Relationship Id="rId41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604772"/>
            <a:ext cx="10319385" cy="1127760"/>
            <a:chOff x="964082" y="1604772"/>
            <a:chExt cx="10319385" cy="112776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604772"/>
              <a:ext cx="10319131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122931"/>
              <a:ext cx="8331581" cy="609600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3FCAC9C-DFAB-2AF9-E67C-631EF20245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78712"/>
            <a:ext cx="100831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CC7831"/>
                </a:solidFill>
              </a:rPr>
              <a:t>Scenario</a:t>
            </a:r>
            <a:r>
              <a:rPr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Outline:</a:t>
            </a:r>
            <a:r>
              <a:rPr spc="10" dirty="0">
                <a:solidFill>
                  <a:srgbClr val="CC7831"/>
                </a:solidFill>
              </a:rPr>
              <a:t> </a:t>
            </a:r>
            <a:r>
              <a:rPr spc="-5" dirty="0"/>
              <a:t>Smoothies</a:t>
            </a:r>
            <a:r>
              <a:rPr spc="5" dirty="0"/>
              <a:t> </a:t>
            </a:r>
            <a:r>
              <a:rPr spc="-5" dirty="0"/>
              <a:t>are</a:t>
            </a:r>
            <a:r>
              <a:rPr spc="5" dirty="0"/>
              <a:t> </a:t>
            </a:r>
            <a:r>
              <a:rPr spc="-5" dirty="0"/>
              <a:t>organized</a:t>
            </a:r>
            <a:r>
              <a:rPr spc="5" dirty="0"/>
              <a:t> </a:t>
            </a:r>
            <a:r>
              <a:rPr spc="-5" dirty="0"/>
              <a:t>into</a:t>
            </a:r>
            <a:r>
              <a:rPr spc="5" dirty="0"/>
              <a:t> </a:t>
            </a:r>
            <a:r>
              <a:rPr spc="-5" dirty="0"/>
              <a:t>categories</a:t>
            </a:r>
            <a:r>
              <a:rPr spc="5" dirty="0"/>
              <a:t> </a:t>
            </a:r>
            <a:r>
              <a:rPr spc="-5" dirty="0"/>
              <a:t>based</a:t>
            </a:r>
            <a:r>
              <a:rPr spc="5" dirty="0"/>
              <a:t> </a:t>
            </a:r>
            <a:r>
              <a:rPr spc="-5" dirty="0"/>
              <a:t>on </a:t>
            </a:r>
            <a:r>
              <a:rPr spc="-1185" dirty="0"/>
              <a:t> </a:t>
            </a:r>
            <a:r>
              <a:rPr spc="-5" dirty="0"/>
              <a:t>their</a:t>
            </a:r>
            <a:r>
              <a:rPr spc="-10" dirty="0"/>
              <a:t> </a:t>
            </a:r>
            <a:r>
              <a:rPr spc="-5" dirty="0"/>
              <a:t>number </a:t>
            </a:r>
            <a:r>
              <a:rPr dirty="0"/>
              <a:t>of</a:t>
            </a:r>
            <a:r>
              <a:rPr spc="-5" dirty="0"/>
              <a:t> calories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4394" y="2293314"/>
          <a:ext cx="9663430" cy="247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716">
                <a:tc>
                  <a:txBody>
                    <a:bodyPr/>
                    <a:lstStyle/>
                    <a:p>
                      <a:pPr marR="36830" algn="ctr">
                        <a:lnSpc>
                          <a:spcPts val="2325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25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&lt;Smoothie&gt;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contains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&lt;Calories&gt;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calories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14">
                <a:tc>
                  <a:txBody>
                    <a:bodyPr/>
                    <a:lstStyle/>
                    <a:p>
                      <a:pPr marR="36830" algn="ctr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Then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should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classed as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&lt;Flame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Count&gt; flame smoothie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11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55"/>
                        </a:lnSpc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Examples: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35915">
                        <a:lnSpc>
                          <a:spcPts val="232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Category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20"/>
                        </a:lnSpc>
                        <a:spcBef>
                          <a:spcPts val="2255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638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0"/>
                        </a:lnSpc>
                        <a:spcBef>
                          <a:spcPts val="2255"/>
                        </a:spcBef>
                      </a:pP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638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  <a:spcBef>
                          <a:spcPts val="2255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Calories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638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  <a:spcBef>
                          <a:spcPts val="2255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Flame</a:t>
                      </a:r>
                      <a:r>
                        <a:rPr sz="2000" b="1" spc="-30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638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  <a:spcBef>
                          <a:spcPts val="2255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638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91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5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Kale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49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Yogurt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Triple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Berry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Blend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380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28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2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Strawberry</a:t>
                      </a:r>
                      <a:r>
                        <a:rPr sz="2000" b="1" spc="-4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Special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490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561" y="549859"/>
            <a:ext cx="5122418" cy="5489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CB24-AD84-6B4F-6076-55EA069BEF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100831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2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2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number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calories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Each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represented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by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- the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has,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contains.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4394" y="3208287"/>
          <a:ext cx="9663430" cy="2469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68">
                <a:tc>
                  <a:txBody>
                    <a:bodyPr/>
                    <a:lstStyle/>
                    <a:p>
                      <a:pPr marR="36830" algn="ctr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&lt;Smoothie&gt;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contains &lt;Calories&gt; calories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pPr marR="36830" algn="ctr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Then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it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should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5565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classed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as a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&lt;Flame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Count&gt;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flame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6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0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Examples: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35915">
                        <a:lnSpc>
                          <a:spcPts val="232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Category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20"/>
                        </a:lnSpc>
                        <a:spcBef>
                          <a:spcPts val="2260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702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0"/>
                        </a:lnSpc>
                        <a:spcBef>
                          <a:spcPts val="2260"/>
                        </a:spcBef>
                      </a:pP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702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  <a:spcBef>
                          <a:spcPts val="2260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Calories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702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  <a:spcBef>
                          <a:spcPts val="2260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Flame</a:t>
                      </a:r>
                      <a:r>
                        <a:rPr sz="2000" b="1" spc="-30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702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  <a:spcBef>
                          <a:spcPts val="2260"/>
                        </a:spcBef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702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Kale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40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Yogurt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40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2000" b="1" spc="-3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05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Triple</a:t>
                      </a:r>
                      <a:r>
                        <a:rPr sz="2000" b="1" spc="-2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Berry</a:t>
                      </a:r>
                      <a:r>
                        <a:rPr sz="2000" b="1" spc="-1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Blend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380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27">
                <a:tc gridSpan="2">
                  <a:txBody>
                    <a:bodyPr/>
                    <a:lstStyle/>
                    <a:p>
                      <a:pPr marL="335915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2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more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0"/>
                        </a:lnSpc>
                      </a:pP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Strawberry</a:t>
                      </a:r>
                      <a:r>
                        <a:rPr sz="2000" b="1" spc="-4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Special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6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490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0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561" y="549859"/>
            <a:ext cx="5122418" cy="5489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0189-FBF6-2381-5981-F57ED40CB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105410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9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represented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has,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&lt;Smoothie&gt;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&lt;Calories&gt;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classed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&lt;Flames&gt;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flame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&lt;Range&gt;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186" y="3849751"/>
            <a:ext cx="6582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Smoothie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Calories</a:t>
            </a:r>
            <a:r>
              <a:rPr sz="1800" b="1" spc="-6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Flames</a:t>
            </a:r>
            <a:r>
              <a:rPr sz="1800" b="1" spc="-6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7909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18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Kale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8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160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3950" y="3849751"/>
            <a:ext cx="1801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163830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Health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36" y="3849751"/>
            <a:ext cx="1530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Category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200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300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7186" y="4398391"/>
            <a:ext cx="3576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Orange</a:t>
            </a:r>
            <a:r>
              <a:rPr sz="18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Yogurt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240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3950" y="4398391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100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Health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4236" y="4672710"/>
            <a:ext cx="548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Triple</a:t>
            </a:r>
            <a:r>
              <a:rPr sz="1800" b="1" spc="-6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Berry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Blend</a:t>
            </a:r>
            <a:r>
              <a:rPr sz="18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380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3950" y="4672710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8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4236" y="4946726"/>
            <a:ext cx="5490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</a:t>
            </a:r>
            <a:r>
              <a:rPr sz="18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or</a:t>
            </a:r>
            <a:r>
              <a:rPr sz="18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more</a:t>
            </a:r>
            <a:r>
              <a:rPr sz="18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Strawberry</a:t>
            </a:r>
            <a:r>
              <a:rPr sz="1800" b="1" spc="-6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Special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490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5606" y="4124070"/>
            <a:ext cx="435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43950" y="4946726"/>
            <a:ext cx="1801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88" y="549859"/>
            <a:ext cx="6440550" cy="5489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53D4F4D-C644-AA13-4114-03A2F1B341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105410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9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represented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has,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&lt;Smoothie&gt;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&lt;Calories&gt;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classed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&lt;Flames&gt;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flame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&lt;Range&gt;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  <a:tabLst>
                <a:tab pos="2470785" algn="l"/>
                <a:tab pos="5337810" algn="l"/>
                <a:tab pos="9705975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Category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Smoothie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Calories</a:t>
            </a:r>
            <a:r>
              <a:rPr sz="1800" b="1" spc="-4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Flames</a:t>
            </a:r>
            <a:r>
              <a:rPr sz="1800" b="1" spc="-3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Range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5186" y="4125832"/>
          <a:ext cx="9351009" cy="575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90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1800" b="1" spc="-7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5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Kale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Healthy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0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1800" b="1" spc="-6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140"/>
                        </a:lnSpc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2140"/>
                        </a:lnSpc>
                        <a:tabLst>
                          <a:tab pos="2661285" algn="l"/>
                        </a:tabLst>
                      </a:pP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r>
                        <a:rPr sz="1800" b="1" spc="-3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2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Yogurt	</a:t>
                      </a: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240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2140"/>
                        </a:lnSpc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Healthy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8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61440" y="4672710"/>
            <a:ext cx="1668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9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Category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186" y="4946726"/>
            <a:ext cx="139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9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084" y="4946726"/>
            <a:ext cx="4531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0865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Calorie</a:t>
            </a:r>
            <a:r>
              <a:rPr sz="1800" b="1" dirty="0">
                <a:solidFill>
                  <a:srgbClr val="9776AA"/>
                </a:solidFill>
                <a:latin typeface="Courier New"/>
                <a:cs typeface="Courier New"/>
              </a:rPr>
              <a:t>s</a:t>
            </a:r>
            <a:r>
              <a:rPr sz="1800" b="1" spc="-5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Flame</a:t>
            </a:r>
            <a:r>
              <a:rPr sz="1800" b="1" dirty="0">
                <a:solidFill>
                  <a:srgbClr val="9776AA"/>
                </a:solidFill>
                <a:latin typeface="Courier New"/>
                <a:cs typeface="Courier New"/>
              </a:rPr>
              <a:t>s</a:t>
            </a:r>
            <a:r>
              <a:rPr sz="1800" b="1" spc="-4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Ran</a:t>
            </a:r>
            <a:r>
              <a:rPr sz="1800" b="1" spc="-10" dirty="0">
                <a:solidFill>
                  <a:srgbClr val="9776AA"/>
                </a:solidFill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9776AA"/>
                </a:solidFill>
                <a:latin typeface="Courier New"/>
                <a:cs typeface="Courier New"/>
              </a:rPr>
              <a:t>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236" y="5221604"/>
            <a:ext cx="54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Triple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Berry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Blend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380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or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more</a:t>
            </a:r>
            <a:r>
              <a:rPr sz="18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Strawberry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Special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490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5606" y="5221604"/>
            <a:ext cx="4356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3950" y="5221604"/>
            <a:ext cx="1801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7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7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88" y="549859"/>
            <a:ext cx="6440550" cy="54894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851A31-9C9A-DCA8-92E7-0A77C37D8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105410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9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represented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has,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&lt;Smoothie&gt;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contains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&lt;Calories&gt;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classed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&lt;Flames&gt;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flame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&lt;Range&gt;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r>
              <a:rPr sz="18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Healthy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236" y="3849751"/>
            <a:ext cx="153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Category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200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186" y="3849751"/>
            <a:ext cx="6582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Smoothie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Calories</a:t>
            </a:r>
            <a:r>
              <a:rPr sz="1800" b="1" spc="-65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Flames</a:t>
            </a:r>
            <a:r>
              <a:rPr sz="1800" b="1" spc="-6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1800" b="1" spc="-6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36" y="4398391"/>
            <a:ext cx="453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300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Orange</a:t>
            </a:r>
            <a:r>
              <a:rPr sz="1800" b="1" spc="-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Yogurt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084" y="4124070"/>
            <a:ext cx="70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160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240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5606" y="4124070"/>
            <a:ext cx="435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3950" y="3849751"/>
            <a:ext cx="1801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163830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Health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163830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Health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440" y="4672710"/>
            <a:ext cx="399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r>
              <a:rPr sz="1800" spc="-9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Indulgent</a:t>
            </a:r>
            <a:r>
              <a:rPr sz="18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4236" y="4946726"/>
            <a:ext cx="330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Category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9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4084" y="4946726"/>
            <a:ext cx="3716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Calories</a:t>
            </a:r>
            <a:r>
              <a:rPr sz="1800" b="1" spc="-6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Flames</a:t>
            </a:r>
            <a:r>
              <a:rPr sz="1800" b="1" spc="-50" dirty="0">
                <a:solidFill>
                  <a:srgbClr val="9776A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776AA"/>
                </a:solidFill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2504" y="4946726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4236" y="5221604"/>
            <a:ext cx="54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320" algn="l"/>
              </a:tabLst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Under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	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Triple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Berry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Blend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380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400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or</a:t>
            </a:r>
            <a:r>
              <a:rPr sz="18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more</a:t>
            </a:r>
            <a:r>
              <a:rPr sz="18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Strawberry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Special</a:t>
            </a:r>
            <a:r>
              <a:rPr sz="18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490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5606" y="5221604"/>
            <a:ext cx="4356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114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43950" y="5221604"/>
            <a:ext cx="1801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7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800" b="1" spc="-7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88" y="549859"/>
            <a:ext cx="6440550" cy="548944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27DBFC-FCDA-158E-A7F4-4FDB74F900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1760"/>
            <a:ext cx="942911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430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6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600" spc="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1600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category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represented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 number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of "flames"</a:t>
            </a:r>
            <a:r>
              <a:rPr sz="1600" spc="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- the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"flames"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has,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contains.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6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&lt;Smoothie&gt;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contains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&lt;Calories&gt;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6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be classed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as a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&lt;Flames&gt;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flame</a:t>
            </a:r>
            <a:r>
              <a:rPr sz="1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the &lt;Range&gt;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range </a:t>
            </a:r>
            <a:r>
              <a:rPr sz="1600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r>
              <a:rPr sz="1600" spc="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Healthy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under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classed</a:t>
            </a:r>
            <a:r>
              <a:rPr sz="16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'Healthy’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8798" y="4067635"/>
          <a:ext cx="8377553" cy="754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Category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Calories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Flames</a:t>
                      </a:r>
                      <a:r>
                        <a:rPr sz="1600" b="1" spc="-10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16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2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1600" b="1" spc="-1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1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Kale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20"/>
                        </a:lnSpc>
                        <a:tabLst>
                          <a:tab pos="1162050" algn="l"/>
                        </a:tabLst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1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Healthy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20"/>
                        </a:lnSpc>
                      </a:pPr>
                      <a:r>
                        <a:rPr sz="16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16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2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r>
                        <a:rPr sz="1600" b="1" spc="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2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Yogurt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900"/>
                        </a:lnSpc>
                        <a:tabLst>
                          <a:tab pos="1162050" algn="l"/>
                        </a:tabLst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1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Healthy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6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2484" y="5039690"/>
            <a:ext cx="7599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r>
              <a:rPr sz="16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Indulgent</a:t>
            </a:r>
            <a:r>
              <a:rPr sz="16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1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more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1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classed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'Indulgent’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8798" y="5774795"/>
          <a:ext cx="8378188" cy="511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579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Category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Calories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Flames</a:t>
                      </a:r>
                      <a:r>
                        <a:rPr sz="1600" b="1" spc="-10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1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9776AA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Under</a:t>
                      </a:r>
                      <a:r>
                        <a:rPr sz="1600" b="1" spc="-2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3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Triple</a:t>
                      </a:r>
                      <a:r>
                        <a:rPr sz="1600" b="1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Berry</a:t>
                      </a:r>
                      <a:r>
                        <a:rPr sz="1600" b="1" spc="-1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Blend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00"/>
                        </a:lnSpc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380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900"/>
                        </a:lnSpc>
                        <a:tabLst>
                          <a:tab pos="1162050" algn="l"/>
                        </a:tabLst>
                      </a:pP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1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600" spc="-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600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297ADE"/>
                          </a:solidFill>
                          <a:latin typeface="Courier New"/>
                          <a:cs typeface="Courier New"/>
                        </a:rPr>
                        <a:t>Indulgent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60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77848" y="6259474"/>
            <a:ext cx="4914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400</a:t>
            </a:r>
            <a:r>
              <a:rPr sz="16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or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more</a:t>
            </a:r>
            <a:r>
              <a:rPr sz="1600" b="1" spc="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Strawberry</a:t>
            </a:r>
            <a:r>
              <a:rPr sz="1600" b="1" spc="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Special</a:t>
            </a:r>
            <a:r>
              <a:rPr sz="1600" b="1" spc="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600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490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468" y="6259474"/>
            <a:ext cx="393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6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1178" y="6259474"/>
            <a:ext cx="1614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600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Indulgent</a:t>
            </a:r>
            <a:r>
              <a:rPr sz="16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88" y="549859"/>
            <a:ext cx="6440550" cy="54894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87A254-ACB0-934E-B2DD-E67258178F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4640" y="2750261"/>
            <a:ext cx="6769481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5D69-DFD5-6323-5AA4-8E48E1295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88" y="544652"/>
            <a:ext cx="1024496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333249"/>
            <a:ext cx="240625" cy="199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3182" y="2264613"/>
            <a:ext cx="451713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927609"/>
            <a:ext cx="240625" cy="199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3182" y="2859658"/>
            <a:ext cx="57647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3521969"/>
            <a:ext cx="240625" cy="1994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3182" y="3454019"/>
            <a:ext cx="4091432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4116329"/>
            <a:ext cx="240625" cy="199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3182" y="4048633"/>
            <a:ext cx="655142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31492"/>
            <a:ext cx="4549140" cy="279501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4B0BA-5A4F-CC7D-C284-DC853634AA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88" y="544652"/>
            <a:ext cx="10244963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333249"/>
            <a:ext cx="240625" cy="199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3182" y="2264613"/>
            <a:ext cx="451713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927609"/>
            <a:ext cx="240625" cy="199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3182" y="2859658"/>
            <a:ext cx="57647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3521969"/>
            <a:ext cx="240625" cy="1994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3182" y="3454019"/>
            <a:ext cx="4091432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4116329"/>
            <a:ext cx="240625" cy="199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3182" y="4048633"/>
            <a:ext cx="655142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28444"/>
            <a:ext cx="4546092" cy="2801111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9F4228-B7FE-0B86-F283-7DFBCFBB4C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973" y="544652"/>
            <a:ext cx="3891406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333249"/>
            <a:ext cx="240625" cy="199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3182" y="2264613"/>
            <a:ext cx="58910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2927609"/>
            <a:ext cx="240625" cy="199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3182" y="2859658"/>
            <a:ext cx="292963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3521969"/>
            <a:ext cx="240625" cy="1994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3182" y="3454019"/>
            <a:ext cx="3235960" cy="365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6582" y="4116329"/>
            <a:ext cx="240625" cy="199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3182" y="4048633"/>
            <a:ext cx="521995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27860"/>
            <a:ext cx="4552188" cy="300228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929200-278F-74D1-B043-14C4DD53F5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82234" y="2249677"/>
            <a:ext cx="5581015" cy="365760"/>
            <a:chOff x="5182234" y="2249677"/>
            <a:chExt cx="5581015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234" y="2249677"/>
              <a:ext cx="139560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2770" y="2249677"/>
              <a:ext cx="108301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5232" y="2249677"/>
              <a:ext cx="1737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12100" y="2249677"/>
              <a:ext cx="98145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3348" y="2249677"/>
              <a:ext cx="40843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7564" y="2249677"/>
              <a:ext cx="2305177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182234" y="2844038"/>
            <a:ext cx="4478655" cy="365760"/>
            <a:chOff x="5182234" y="2844038"/>
            <a:chExt cx="4478655" cy="36576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2234" y="2844038"/>
              <a:ext cx="209384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4920" y="2844038"/>
              <a:ext cx="30480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7320" y="2844038"/>
              <a:ext cx="239318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82234" y="3438093"/>
            <a:ext cx="6380480" cy="366395"/>
            <a:chOff x="5182234" y="3438093"/>
            <a:chExt cx="6380480" cy="36639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2234" y="3438093"/>
              <a:ext cx="149694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9450" y="3438093"/>
              <a:ext cx="160299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6648" y="3438093"/>
              <a:ext cx="830579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1113" y="3438093"/>
              <a:ext cx="101914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4745" y="3438093"/>
              <a:ext cx="408431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8961" y="3438093"/>
              <a:ext cx="1833752" cy="36606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182234" y="4033139"/>
            <a:ext cx="6426835" cy="365760"/>
            <a:chOff x="5182234" y="4033139"/>
            <a:chExt cx="6426835" cy="365760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2234" y="4033139"/>
              <a:ext cx="1953767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3188" y="4033139"/>
              <a:ext cx="173735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60056" y="4033139"/>
              <a:ext cx="983233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2828" y="4033139"/>
              <a:ext cx="408431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07044" y="4033139"/>
              <a:ext cx="3501516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EC36DAC-8728-281F-6945-A3EB628799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973" y="544652"/>
            <a:ext cx="3891406" cy="5489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46497" y="2032254"/>
            <a:ext cx="7214870" cy="1927860"/>
          </a:xfrm>
          <a:custGeom>
            <a:avLst/>
            <a:gdLst/>
            <a:ahLst/>
            <a:cxnLst/>
            <a:rect l="l" t="t" r="r" b="b"/>
            <a:pathLst>
              <a:path w="7214870" h="1927860">
                <a:moveTo>
                  <a:pt x="0" y="321310"/>
                </a:moveTo>
                <a:lnTo>
                  <a:pt x="3484" y="273837"/>
                </a:lnTo>
                <a:lnTo>
                  <a:pt x="13606" y="228524"/>
                </a:lnTo>
                <a:lnTo>
                  <a:pt x="29869" y="185869"/>
                </a:lnTo>
                <a:lnTo>
                  <a:pt x="51774" y="146369"/>
                </a:lnTo>
                <a:lnTo>
                  <a:pt x="78823" y="110521"/>
                </a:lnTo>
                <a:lnTo>
                  <a:pt x="110521" y="78823"/>
                </a:lnTo>
                <a:lnTo>
                  <a:pt x="146369" y="51774"/>
                </a:lnTo>
                <a:lnTo>
                  <a:pt x="185869" y="29869"/>
                </a:lnTo>
                <a:lnTo>
                  <a:pt x="228524" y="13606"/>
                </a:lnTo>
                <a:lnTo>
                  <a:pt x="273837" y="3484"/>
                </a:lnTo>
                <a:lnTo>
                  <a:pt x="321310" y="0"/>
                </a:lnTo>
                <a:lnTo>
                  <a:pt x="6893306" y="0"/>
                </a:lnTo>
                <a:lnTo>
                  <a:pt x="6940778" y="3484"/>
                </a:lnTo>
                <a:lnTo>
                  <a:pt x="6986091" y="13606"/>
                </a:lnTo>
                <a:lnTo>
                  <a:pt x="7028746" y="29869"/>
                </a:lnTo>
                <a:lnTo>
                  <a:pt x="7068246" y="51774"/>
                </a:lnTo>
                <a:lnTo>
                  <a:pt x="7104094" y="78823"/>
                </a:lnTo>
                <a:lnTo>
                  <a:pt x="7135792" y="110521"/>
                </a:lnTo>
                <a:lnTo>
                  <a:pt x="7162841" y="146369"/>
                </a:lnTo>
                <a:lnTo>
                  <a:pt x="7184746" y="185869"/>
                </a:lnTo>
                <a:lnTo>
                  <a:pt x="7201009" y="228524"/>
                </a:lnTo>
                <a:lnTo>
                  <a:pt x="7211131" y="273837"/>
                </a:lnTo>
                <a:lnTo>
                  <a:pt x="7214616" y="321310"/>
                </a:lnTo>
                <a:lnTo>
                  <a:pt x="7214616" y="1606550"/>
                </a:lnTo>
                <a:lnTo>
                  <a:pt x="7211131" y="1654022"/>
                </a:lnTo>
                <a:lnTo>
                  <a:pt x="7201009" y="1699335"/>
                </a:lnTo>
                <a:lnTo>
                  <a:pt x="7184746" y="1741990"/>
                </a:lnTo>
                <a:lnTo>
                  <a:pt x="7162841" y="1781490"/>
                </a:lnTo>
                <a:lnTo>
                  <a:pt x="7135792" y="1817338"/>
                </a:lnTo>
                <a:lnTo>
                  <a:pt x="7104094" y="1849036"/>
                </a:lnTo>
                <a:lnTo>
                  <a:pt x="7068246" y="1876085"/>
                </a:lnTo>
                <a:lnTo>
                  <a:pt x="7028746" y="1897990"/>
                </a:lnTo>
                <a:lnTo>
                  <a:pt x="6986091" y="1914253"/>
                </a:lnTo>
                <a:lnTo>
                  <a:pt x="6940778" y="1924375"/>
                </a:lnTo>
                <a:lnTo>
                  <a:pt x="6893306" y="1927860"/>
                </a:lnTo>
                <a:lnTo>
                  <a:pt x="321310" y="1927860"/>
                </a:lnTo>
                <a:lnTo>
                  <a:pt x="273837" y="1924375"/>
                </a:lnTo>
                <a:lnTo>
                  <a:pt x="228524" y="1914253"/>
                </a:lnTo>
                <a:lnTo>
                  <a:pt x="185869" y="1897990"/>
                </a:lnTo>
                <a:lnTo>
                  <a:pt x="146369" y="1876085"/>
                </a:lnTo>
                <a:lnTo>
                  <a:pt x="110521" y="1849036"/>
                </a:lnTo>
                <a:lnTo>
                  <a:pt x="78823" y="1817338"/>
                </a:lnTo>
                <a:lnTo>
                  <a:pt x="51774" y="1781490"/>
                </a:lnTo>
                <a:lnTo>
                  <a:pt x="29869" y="1741990"/>
                </a:lnTo>
                <a:lnTo>
                  <a:pt x="13606" y="1699335"/>
                </a:lnTo>
                <a:lnTo>
                  <a:pt x="3484" y="1654022"/>
                </a:lnTo>
                <a:lnTo>
                  <a:pt x="0" y="1606550"/>
                </a:lnTo>
                <a:lnTo>
                  <a:pt x="0" y="32131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5752" y="1888392"/>
            <a:ext cx="3389629" cy="3485515"/>
            <a:chOff x="545752" y="1888392"/>
            <a:chExt cx="3389629" cy="3485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52" y="1888392"/>
              <a:ext cx="3389031" cy="34850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31645" y="338696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9304" y="0"/>
                  </a:moveTo>
                  <a:lnTo>
                    <a:pt x="5587" y="0"/>
                  </a:lnTo>
                  <a:lnTo>
                    <a:pt x="0" y="5587"/>
                  </a:lnTo>
                  <a:lnTo>
                    <a:pt x="0" y="19176"/>
                  </a:lnTo>
                  <a:lnTo>
                    <a:pt x="5587" y="24764"/>
                  </a:lnTo>
                  <a:lnTo>
                    <a:pt x="19304" y="24764"/>
                  </a:lnTo>
                  <a:lnTo>
                    <a:pt x="24765" y="19176"/>
                  </a:lnTo>
                  <a:lnTo>
                    <a:pt x="24765" y="12319"/>
                  </a:lnTo>
                  <a:lnTo>
                    <a:pt x="24765" y="5587"/>
                  </a:lnTo>
                  <a:lnTo>
                    <a:pt x="19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15200" y="2118360"/>
            <a:ext cx="2240280" cy="1775460"/>
            <a:chOff x="7315200" y="2118360"/>
            <a:chExt cx="2240280" cy="1775460"/>
          </a:xfrm>
        </p:grpSpPr>
        <p:sp>
          <p:nvSpPr>
            <p:cNvPr id="9" name="object 9"/>
            <p:cNvSpPr/>
            <p:nvPr/>
          </p:nvSpPr>
          <p:spPr>
            <a:xfrm>
              <a:off x="7315200" y="2118360"/>
              <a:ext cx="2153920" cy="1775460"/>
            </a:xfrm>
            <a:custGeom>
              <a:avLst/>
              <a:gdLst/>
              <a:ahLst/>
              <a:cxnLst/>
              <a:rect l="l" t="t" r="r" b="b"/>
              <a:pathLst>
                <a:path w="2153920" h="1775460">
                  <a:moveTo>
                    <a:pt x="2146934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146934" y="1775459"/>
                  </a:lnTo>
                  <a:lnTo>
                    <a:pt x="2153411" y="1768983"/>
                  </a:lnTo>
                  <a:lnTo>
                    <a:pt x="2153411" y="6476"/>
                  </a:lnTo>
                  <a:lnTo>
                    <a:pt x="2146934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3657" y="2320747"/>
              <a:ext cx="2131313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4994" y="2595372"/>
              <a:ext cx="2085975" cy="274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2925" y="2869692"/>
              <a:ext cx="1638046" cy="274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5811" y="3144012"/>
              <a:ext cx="1182065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4638" y="3418332"/>
              <a:ext cx="1621663" cy="27432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315200" y="4032503"/>
            <a:ext cx="2153920" cy="2109470"/>
            <a:chOff x="7315200" y="4032503"/>
            <a:chExt cx="2153920" cy="2109470"/>
          </a:xfrm>
        </p:grpSpPr>
        <p:sp>
          <p:nvSpPr>
            <p:cNvPr id="16" name="object 16"/>
            <p:cNvSpPr/>
            <p:nvPr/>
          </p:nvSpPr>
          <p:spPr>
            <a:xfrm>
              <a:off x="7315200" y="4032503"/>
              <a:ext cx="2153920" cy="2109470"/>
            </a:xfrm>
            <a:custGeom>
              <a:avLst/>
              <a:gdLst/>
              <a:ahLst/>
              <a:cxnLst/>
              <a:rect l="l" t="t" r="r" b="b"/>
              <a:pathLst>
                <a:path w="2153920" h="2109470">
                  <a:moveTo>
                    <a:pt x="2145792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7145"/>
                  </a:lnTo>
                  <a:lnTo>
                    <a:pt x="0" y="2101532"/>
                  </a:lnTo>
                  <a:lnTo>
                    <a:pt x="7620" y="2109216"/>
                  </a:lnTo>
                  <a:lnTo>
                    <a:pt x="2145792" y="2109216"/>
                  </a:lnTo>
                  <a:lnTo>
                    <a:pt x="2153411" y="2101532"/>
                  </a:lnTo>
                  <a:lnTo>
                    <a:pt x="2153411" y="7620"/>
                  </a:lnTo>
                  <a:lnTo>
                    <a:pt x="2145792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5738" y="4264736"/>
              <a:ext cx="1864995" cy="274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9641" y="4539741"/>
              <a:ext cx="764438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8302" y="4539741"/>
              <a:ext cx="1160272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5445" y="4814061"/>
              <a:ext cx="1954783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4462" y="5088381"/>
              <a:ext cx="926172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3170" y="5362651"/>
              <a:ext cx="1804670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5422" y="5636666"/>
              <a:ext cx="761149" cy="2746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628631" y="2118360"/>
            <a:ext cx="2289810" cy="1775460"/>
            <a:chOff x="9628631" y="2118360"/>
            <a:chExt cx="2289810" cy="1775460"/>
          </a:xfrm>
        </p:grpSpPr>
        <p:sp>
          <p:nvSpPr>
            <p:cNvPr id="25" name="object 25"/>
            <p:cNvSpPr/>
            <p:nvPr/>
          </p:nvSpPr>
          <p:spPr>
            <a:xfrm>
              <a:off x="9628631" y="2118360"/>
              <a:ext cx="2216150" cy="1775460"/>
            </a:xfrm>
            <a:custGeom>
              <a:avLst/>
              <a:gdLst/>
              <a:ahLst/>
              <a:cxnLst/>
              <a:rect l="l" t="t" r="r" b="b"/>
              <a:pathLst>
                <a:path w="2216150" h="1775460">
                  <a:moveTo>
                    <a:pt x="2209419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209419" y="1775459"/>
                  </a:lnTo>
                  <a:lnTo>
                    <a:pt x="2215896" y="1768983"/>
                  </a:lnTo>
                  <a:lnTo>
                    <a:pt x="2215896" y="6476"/>
                  </a:lnTo>
                  <a:lnTo>
                    <a:pt x="2209419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8585" y="2457653"/>
              <a:ext cx="2131314" cy="2746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87685" y="2732532"/>
              <a:ext cx="1286128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47249" y="3006852"/>
              <a:ext cx="2170683" cy="2743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85577" y="3281172"/>
              <a:ext cx="1413637" cy="27432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628631" y="4032503"/>
            <a:ext cx="2216150" cy="2109470"/>
            <a:chOff x="9628631" y="4032503"/>
            <a:chExt cx="2216150" cy="2109470"/>
          </a:xfrm>
        </p:grpSpPr>
        <p:sp>
          <p:nvSpPr>
            <p:cNvPr id="31" name="object 31"/>
            <p:cNvSpPr/>
            <p:nvPr/>
          </p:nvSpPr>
          <p:spPr>
            <a:xfrm>
              <a:off x="9628631" y="4032503"/>
              <a:ext cx="2216150" cy="2109470"/>
            </a:xfrm>
            <a:custGeom>
              <a:avLst/>
              <a:gdLst/>
              <a:ahLst/>
              <a:cxnLst/>
              <a:rect l="l" t="t" r="r" b="b"/>
              <a:pathLst>
                <a:path w="2216150" h="2109470">
                  <a:moveTo>
                    <a:pt x="2208276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7145"/>
                  </a:lnTo>
                  <a:lnTo>
                    <a:pt x="0" y="2101532"/>
                  </a:lnTo>
                  <a:lnTo>
                    <a:pt x="7620" y="2109216"/>
                  </a:lnTo>
                  <a:lnTo>
                    <a:pt x="2208276" y="2109216"/>
                  </a:lnTo>
                  <a:lnTo>
                    <a:pt x="2215896" y="2101532"/>
                  </a:lnTo>
                  <a:lnTo>
                    <a:pt x="2215896" y="7620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0538" y="4539741"/>
              <a:ext cx="1864741" cy="2743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08158" y="4814061"/>
              <a:ext cx="1841753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86466" y="5088381"/>
              <a:ext cx="1477136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14482" y="5362651"/>
              <a:ext cx="1177861" cy="27431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7275576" y="1158239"/>
            <a:ext cx="2155190" cy="818515"/>
            <a:chOff x="7275576" y="1158239"/>
            <a:chExt cx="2155190" cy="818515"/>
          </a:xfrm>
        </p:grpSpPr>
        <p:sp>
          <p:nvSpPr>
            <p:cNvPr id="37" name="object 37"/>
            <p:cNvSpPr/>
            <p:nvPr/>
          </p:nvSpPr>
          <p:spPr>
            <a:xfrm>
              <a:off x="7275576" y="1158239"/>
              <a:ext cx="2155190" cy="818515"/>
            </a:xfrm>
            <a:custGeom>
              <a:avLst/>
              <a:gdLst/>
              <a:ahLst/>
              <a:cxnLst/>
              <a:rect l="l" t="t" r="r" b="b"/>
              <a:pathLst>
                <a:path w="2155190" h="818514">
                  <a:moveTo>
                    <a:pt x="2152015" y="0"/>
                  </a:moveTo>
                  <a:lnTo>
                    <a:pt x="2921" y="0"/>
                  </a:lnTo>
                  <a:lnTo>
                    <a:pt x="0" y="2921"/>
                  </a:lnTo>
                  <a:lnTo>
                    <a:pt x="0" y="6604"/>
                  </a:lnTo>
                  <a:lnTo>
                    <a:pt x="0" y="815467"/>
                  </a:lnTo>
                  <a:lnTo>
                    <a:pt x="2921" y="818388"/>
                  </a:lnTo>
                  <a:lnTo>
                    <a:pt x="2152015" y="818388"/>
                  </a:lnTo>
                  <a:lnTo>
                    <a:pt x="2154935" y="815467"/>
                  </a:lnTo>
                  <a:lnTo>
                    <a:pt x="2154935" y="2921"/>
                  </a:lnTo>
                  <a:lnTo>
                    <a:pt x="215201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80630" y="1263141"/>
              <a:ext cx="636270" cy="3048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9646" y="1263141"/>
              <a:ext cx="207264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93278" y="1263141"/>
              <a:ext cx="1119631" cy="3048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94930" y="1568195"/>
              <a:ext cx="1464691" cy="30480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922520" y="2118360"/>
            <a:ext cx="2228850" cy="1775460"/>
            <a:chOff x="4922520" y="2118360"/>
            <a:chExt cx="2228850" cy="1775460"/>
          </a:xfrm>
        </p:grpSpPr>
        <p:sp>
          <p:nvSpPr>
            <p:cNvPr id="43" name="object 43"/>
            <p:cNvSpPr/>
            <p:nvPr/>
          </p:nvSpPr>
          <p:spPr>
            <a:xfrm>
              <a:off x="4922520" y="2118360"/>
              <a:ext cx="2155190" cy="1775460"/>
            </a:xfrm>
            <a:custGeom>
              <a:avLst/>
              <a:gdLst/>
              <a:ahLst/>
              <a:cxnLst/>
              <a:rect l="l" t="t" r="r" b="b"/>
              <a:pathLst>
                <a:path w="2155190" h="1775460">
                  <a:moveTo>
                    <a:pt x="2148458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148458" y="1775459"/>
                  </a:lnTo>
                  <a:lnTo>
                    <a:pt x="2154935" y="1768983"/>
                  </a:lnTo>
                  <a:lnTo>
                    <a:pt x="2154935" y="6476"/>
                  </a:lnTo>
                  <a:lnTo>
                    <a:pt x="214845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86172" y="2320747"/>
              <a:ext cx="1814449" cy="5489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35296" y="2869692"/>
              <a:ext cx="2115820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4732" y="3144012"/>
              <a:ext cx="1995296" cy="2743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2392" y="3418332"/>
              <a:ext cx="1263865" cy="274320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4922520" y="4027932"/>
            <a:ext cx="2155190" cy="2113915"/>
          </a:xfrm>
          <a:custGeom>
            <a:avLst/>
            <a:gdLst/>
            <a:ahLst/>
            <a:cxnLst/>
            <a:rect l="l" t="t" r="r" b="b"/>
            <a:pathLst>
              <a:path w="2155190" h="2113915">
                <a:moveTo>
                  <a:pt x="2147188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17145"/>
                </a:lnTo>
                <a:lnTo>
                  <a:pt x="0" y="2106091"/>
                </a:lnTo>
                <a:lnTo>
                  <a:pt x="7746" y="2113788"/>
                </a:lnTo>
                <a:lnTo>
                  <a:pt x="2147188" y="2113788"/>
                </a:lnTo>
                <a:lnTo>
                  <a:pt x="2154935" y="2106091"/>
                </a:lnTo>
                <a:lnTo>
                  <a:pt x="2154935" y="7747"/>
                </a:lnTo>
                <a:lnTo>
                  <a:pt x="2147188" y="0"/>
                </a:lnTo>
                <a:close/>
              </a:path>
            </a:pathLst>
          </a:custGeom>
          <a:solidFill>
            <a:srgbClr val="D6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946903" y="4124325"/>
          <a:ext cx="2073274" cy="198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5070983" y="4171188"/>
            <a:ext cx="866775" cy="426720"/>
            <a:chOff x="5070983" y="4171188"/>
            <a:chExt cx="866775" cy="426720"/>
          </a:xfrm>
        </p:grpSpPr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82235" y="4171188"/>
              <a:ext cx="707999" cy="213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70983" y="4384548"/>
              <a:ext cx="866165" cy="21336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6060694" y="4171188"/>
            <a:ext cx="440690" cy="426720"/>
            <a:chOff x="6060694" y="4171188"/>
            <a:chExt cx="440690" cy="426720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3554" y="4171188"/>
              <a:ext cx="417830" cy="2133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694" y="4384548"/>
              <a:ext cx="430529" cy="21336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116703" y="4689347"/>
            <a:ext cx="843280" cy="640080"/>
            <a:chOff x="5116703" y="4689347"/>
            <a:chExt cx="843280" cy="640080"/>
          </a:xfrm>
        </p:grpSpPr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16703" y="4689347"/>
              <a:ext cx="842987" cy="2133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84343" y="4902707"/>
              <a:ext cx="502920" cy="2133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50231" y="5116067"/>
              <a:ext cx="766356" cy="21335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6060313" y="4796028"/>
            <a:ext cx="441325" cy="426720"/>
            <a:chOff x="6060313" y="4796028"/>
            <a:chExt cx="441325" cy="426720"/>
          </a:xfrm>
        </p:grpSpPr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60313" y="4796028"/>
              <a:ext cx="441071" cy="21336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313" y="5009388"/>
              <a:ext cx="430911" cy="21336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198998" y="5421172"/>
            <a:ext cx="653415" cy="640080"/>
            <a:chOff x="5198998" y="5421172"/>
            <a:chExt cx="653415" cy="640080"/>
          </a:xfrm>
        </p:grpSpPr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03570" y="5421172"/>
              <a:ext cx="648271" cy="21335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09666" y="5634532"/>
              <a:ext cx="642213" cy="21335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98998" y="5847892"/>
              <a:ext cx="618502" cy="213360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6059170" y="5527852"/>
            <a:ext cx="442595" cy="426720"/>
            <a:chOff x="6059170" y="5527852"/>
            <a:chExt cx="442595" cy="426720"/>
          </a:xfrm>
        </p:grpSpPr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59170" y="5527852"/>
              <a:ext cx="442213" cy="2133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694" y="5741212"/>
              <a:ext cx="430529" cy="213359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4255008"/>
            <a:ext cx="115824" cy="18288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4902708"/>
            <a:ext cx="115824" cy="18288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742176" y="4902708"/>
            <a:ext cx="117348" cy="18288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5602223"/>
            <a:ext cx="115824" cy="182880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6742176" y="5602223"/>
            <a:ext cx="276225" cy="184785"/>
            <a:chOff x="6742176" y="5602223"/>
            <a:chExt cx="276225" cy="184785"/>
          </a:xfrm>
        </p:grpSpPr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42176" y="5603747"/>
              <a:ext cx="117348" cy="1828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02196" y="5602223"/>
              <a:ext cx="115824" cy="182880"/>
            </a:xfrm>
            <a:prstGeom prst="rect">
              <a:avLst/>
            </a:prstGeom>
          </p:spPr>
        </p:pic>
      </p:grp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CB2A1B67-D340-5C60-6909-63E84E44AF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25395"/>
            <a:ext cx="10131425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18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Diet-friendly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 indent="2724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 organized into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categories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based on their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shown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fit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requirements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proposed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healthy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alternatives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973" y="549859"/>
            <a:ext cx="3891406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C7B4-0153-9D0D-3D28-86C7FCDA33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6466586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0A5B2-0C09-2AF9-1B89-45C11AEA8B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866" y="4685029"/>
            <a:ext cx="1765300" cy="304800"/>
            <a:chOff x="1140866" y="4685029"/>
            <a:chExt cx="1765300" cy="304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866" y="4685029"/>
              <a:ext cx="927201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3509" y="4685029"/>
              <a:ext cx="992124" cy="3048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497834" y="549859"/>
            <a:ext cx="5429250" cy="549275"/>
            <a:chOff x="3497834" y="549859"/>
            <a:chExt cx="542925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834" y="549859"/>
              <a:ext cx="405218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4979" y="549859"/>
              <a:ext cx="1602104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657346" y="4685029"/>
            <a:ext cx="2275205" cy="915035"/>
            <a:chOff x="3657346" y="4685029"/>
            <a:chExt cx="2275205" cy="9150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6510" y="4685029"/>
              <a:ext cx="1060703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4626" y="4685029"/>
              <a:ext cx="107327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5298" y="4989829"/>
              <a:ext cx="298703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4650" y="4989829"/>
              <a:ext cx="1461389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7346" y="5294680"/>
              <a:ext cx="298703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6698" y="5294680"/>
              <a:ext cx="1525524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3538" y="5294680"/>
              <a:ext cx="201167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4122" y="5294680"/>
              <a:ext cx="638175" cy="3051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439789" y="4685029"/>
            <a:ext cx="2290445" cy="915035"/>
            <a:chOff x="6439789" y="4685029"/>
            <a:chExt cx="2290445" cy="91503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9789" y="4685029"/>
              <a:ext cx="71506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35673" y="4685029"/>
              <a:ext cx="1128141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38465" y="4685029"/>
              <a:ext cx="691515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28637" y="4989829"/>
              <a:ext cx="883043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03797" y="5294680"/>
              <a:ext cx="341375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4485" y="5294680"/>
              <a:ext cx="1992502" cy="30510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23527" y="4685029"/>
            <a:ext cx="1996948" cy="30480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8895842" y="5066029"/>
            <a:ext cx="2971800" cy="304800"/>
            <a:chOff x="8895842" y="5066029"/>
            <a:chExt cx="2971800" cy="304800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95842" y="5066029"/>
              <a:ext cx="1142199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11207" y="5066029"/>
              <a:ext cx="210311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16363" y="5066029"/>
              <a:ext cx="1851278" cy="30480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016363" y="5446776"/>
            <a:ext cx="789431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9216263" y="5828385"/>
            <a:ext cx="2334260" cy="304800"/>
            <a:chOff x="9216263" y="5828385"/>
            <a:chExt cx="2334260" cy="304800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16263" y="5828385"/>
              <a:ext cx="1141856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31247" y="5828385"/>
              <a:ext cx="210311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36402" y="5828385"/>
              <a:ext cx="1213866" cy="304800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8745473" y="5005578"/>
            <a:ext cx="3218815" cy="506095"/>
          </a:xfrm>
          <a:custGeom>
            <a:avLst/>
            <a:gdLst/>
            <a:ahLst/>
            <a:cxnLst/>
            <a:rect l="l" t="t" r="r" b="b"/>
            <a:pathLst>
              <a:path w="3218815" h="506095">
                <a:moveTo>
                  <a:pt x="0" y="505968"/>
                </a:moveTo>
                <a:lnTo>
                  <a:pt x="3218687" y="505968"/>
                </a:lnTo>
                <a:lnTo>
                  <a:pt x="3218687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30233" y="5764529"/>
            <a:ext cx="3234055" cy="506095"/>
          </a:xfrm>
          <a:custGeom>
            <a:avLst/>
            <a:gdLst/>
            <a:ahLst/>
            <a:cxnLst/>
            <a:rect l="l" t="t" r="r" b="b"/>
            <a:pathLst>
              <a:path w="3234054" h="506095">
                <a:moveTo>
                  <a:pt x="0" y="505968"/>
                </a:moveTo>
                <a:lnTo>
                  <a:pt x="3233928" y="505968"/>
                </a:lnTo>
                <a:lnTo>
                  <a:pt x="3233928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527994" y="2086300"/>
            <a:ext cx="2379974" cy="2140686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706884" y="2002294"/>
            <a:ext cx="2492375" cy="2365375"/>
          </a:xfrm>
          <a:custGeom>
            <a:avLst/>
            <a:gdLst/>
            <a:ahLst/>
            <a:cxnLst/>
            <a:rect l="l" t="t" r="r" b="b"/>
            <a:pathLst>
              <a:path w="2492375" h="2365375">
                <a:moveTo>
                  <a:pt x="666747" y="2350503"/>
                </a:moveTo>
                <a:lnTo>
                  <a:pt x="624856" y="2327469"/>
                </a:lnTo>
                <a:lnTo>
                  <a:pt x="584195" y="2303073"/>
                </a:lnTo>
                <a:lnTo>
                  <a:pt x="544778" y="2277356"/>
                </a:lnTo>
                <a:lnTo>
                  <a:pt x="506617" y="2250363"/>
                </a:lnTo>
                <a:lnTo>
                  <a:pt x="469727" y="2222138"/>
                </a:lnTo>
                <a:lnTo>
                  <a:pt x="434120" y="2192724"/>
                </a:lnTo>
                <a:lnTo>
                  <a:pt x="399811" y="2162165"/>
                </a:lnTo>
                <a:lnTo>
                  <a:pt x="366814" y="2130504"/>
                </a:lnTo>
                <a:lnTo>
                  <a:pt x="335140" y="2097784"/>
                </a:lnTo>
                <a:lnTo>
                  <a:pt x="304806" y="2064051"/>
                </a:lnTo>
                <a:lnTo>
                  <a:pt x="275822" y="2029346"/>
                </a:lnTo>
                <a:lnTo>
                  <a:pt x="248204" y="1993714"/>
                </a:lnTo>
                <a:lnTo>
                  <a:pt x="221965" y="1957198"/>
                </a:lnTo>
                <a:lnTo>
                  <a:pt x="197119" y="1919843"/>
                </a:lnTo>
                <a:lnTo>
                  <a:pt x="173678" y="1881691"/>
                </a:lnTo>
                <a:lnTo>
                  <a:pt x="151657" y="1842786"/>
                </a:lnTo>
                <a:lnTo>
                  <a:pt x="131069" y="1803172"/>
                </a:lnTo>
                <a:lnTo>
                  <a:pt x="111927" y="1762892"/>
                </a:lnTo>
                <a:lnTo>
                  <a:pt x="94246" y="1721990"/>
                </a:lnTo>
                <a:lnTo>
                  <a:pt x="78038" y="1680510"/>
                </a:lnTo>
                <a:lnTo>
                  <a:pt x="63318" y="1638495"/>
                </a:lnTo>
                <a:lnTo>
                  <a:pt x="50098" y="1595988"/>
                </a:lnTo>
                <a:lnTo>
                  <a:pt x="38393" y="1553034"/>
                </a:lnTo>
                <a:lnTo>
                  <a:pt x="28216" y="1509677"/>
                </a:lnTo>
                <a:lnTo>
                  <a:pt x="19581" y="1465958"/>
                </a:lnTo>
                <a:lnTo>
                  <a:pt x="12500" y="1421923"/>
                </a:lnTo>
                <a:lnTo>
                  <a:pt x="6988" y="1377615"/>
                </a:lnTo>
                <a:lnTo>
                  <a:pt x="3058" y="1333078"/>
                </a:lnTo>
                <a:lnTo>
                  <a:pt x="724" y="1288354"/>
                </a:lnTo>
                <a:lnTo>
                  <a:pt x="0" y="1243488"/>
                </a:lnTo>
                <a:lnTo>
                  <a:pt x="898" y="1198523"/>
                </a:lnTo>
                <a:lnTo>
                  <a:pt x="3432" y="1153503"/>
                </a:lnTo>
                <a:lnTo>
                  <a:pt x="7616" y="1108472"/>
                </a:lnTo>
                <a:lnTo>
                  <a:pt x="13464" y="1063473"/>
                </a:lnTo>
                <a:lnTo>
                  <a:pt x="20989" y="1018549"/>
                </a:lnTo>
                <a:lnTo>
                  <a:pt x="30205" y="973745"/>
                </a:lnTo>
                <a:lnTo>
                  <a:pt x="41125" y="929103"/>
                </a:lnTo>
                <a:lnTo>
                  <a:pt x="53762" y="884668"/>
                </a:lnTo>
                <a:lnTo>
                  <a:pt x="68131" y="840484"/>
                </a:lnTo>
                <a:lnTo>
                  <a:pt x="84244" y="796593"/>
                </a:lnTo>
                <a:lnTo>
                  <a:pt x="102116" y="753039"/>
                </a:lnTo>
                <a:lnTo>
                  <a:pt x="121760" y="709866"/>
                </a:lnTo>
                <a:lnTo>
                  <a:pt x="143189" y="667118"/>
                </a:lnTo>
                <a:lnTo>
                  <a:pt x="166211" y="625207"/>
                </a:lnTo>
                <a:lnTo>
                  <a:pt x="190594" y="584526"/>
                </a:lnTo>
                <a:lnTo>
                  <a:pt x="216296" y="545089"/>
                </a:lnTo>
                <a:lnTo>
                  <a:pt x="243274" y="506910"/>
                </a:lnTo>
                <a:lnTo>
                  <a:pt x="271482" y="470001"/>
                </a:lnTo>
                <a:lnTo>
                  <a:pt x="300879" y="434376"/>
                </a:lnTo>
                <a:lnTo>
                  <a:pt x="331420" y="400050"/>
                </a:lnTo>
                <a:lnTo>
                  <a:pt x="363062" y="367035"/>
                </a:lnTo>
                <a:lnTo>
                  <a:pt x="395761" y="335345"/>
                </a:lnTo>
                <a:lnTo>
                  <a:pt x="429473" y="304994"/>
                </a:lnTo>
                <a:lnTo>
                  <a:pt x="464156" y="275995"/>
                </a:lnTo>
                <a:lnTo>
                  <a:pt x="499765" y="248362"/>
                </a:lnTo>
                <a:lnTo>
                  <a:pt x="536257" y="222109"/>
                </a:lnTo>
                <a:lnTo>
                  <a:pt x="573589" y="197248"/>
                </a:lnTo>
                <a:lnTo>
                  <a:pt x="611716" y="173794"/>
                </a:lnTo>
                <a:lnTo>
                  <a:pt x="650596" y="151760"/>
                </a:lnTo>
                <a:lnTo>
                  <a:pt x="690184" y="131160"/>
                </a:lnTo>
                <a:lnTo>
                  <a:pt x="730438" y="112007"/>
                </a:lnTo>
                <a:lnTo>
                  <a:pt x="771313" y="94315"/>
                </a:lnTo>
                <a:lnTo>
                  <a:pt x="812765" y="78098"/>
                </a:lnTo>
                <a:lnTo>
                  <a:pt x="854753" y="63368"/>
                </a:lnTo>
                <a:lnTo>
                  <a:pt x="897231" y="50140"/>
                </a:lnTo>
                <a:lnTo>
                  <a:pt x="940156" y="38427"/>
                </a:lnTo>
                <a:lnTo>
                  <a:pt x="983485" y="28243"/>
                </a:lnTo>
                <a:lnTo>
                  <a:pt x="1027175" y="19601"/>
                </a:lnTo>
                <a:lnTo>
                  <a:pt x="1071180" y="12514"/>
                </a:lnTo>
                <a:lnTo>
                  <a:pt x="1115459" y="6998"/>
                </a:lnTo>
                <a:lnTo>
                  <a:pt x="1159967" y="3064"/>
                </a:lnTo>
                <a:lnTo>
                  <a:pt x="1204661" y="727"/>
                </a:lnTo>
                <a:lnTo>
                  <a:pt x="1249498" y="0"/>
                </a:lnTo>
                <a:lnTo>
                  <a:pt x="1294433" y="896"/>
                </a:lnTo>
                <a:lnTo>
                  <a:pt x="1339423" y="3430"/>
                </a:lnTo>
                <a:lnTo>
                  <a:pt x="1384425" y="7615"/>
                </a:lnTo>
                <a:lnTo>
                  <a:pt x="1429395" y="13464"/>
                </a:lnTo>
                <a:lnTo>
                  <a:pt x="1474289" y="20991"/>
                </a:lnTo>
                <a:lnTo>
                  <a:pt x="1519064" y="30209"/>
                </a:lnTo>
                <a:lnTo>
                  <a:pt x="1563676" y="41133"/>
                </a:lnTo>
                <a:lnTo>
                  <a:pt x="1608083" y="53775"/>
                </a:lnTo>
                <a:lnTo>
                  <a:pt x="1652239" y="68150"/>
                </a:lnTo>
                <a:lnTo>
                  <a:pt x="1696102" y="84271"/>
                </a:lnTo>
                <a:lnTo>
                  <a:pt x="1739628" y="102151"/>
                </a:lnTo>
                <a:lnTo>
                  <a:pt x="1782773" y="121803"/>
                </a:lnTo>
                <a:lnTo>
                  <a:pt x="1825495" y="143243"/>
                </a:lnTo>
                <a:lnTo>
                  <a:pt x="1867388" y="166276"/>
                </a:lnTo>
                <a:lnTo>
                  <a:pt x="1908051" y="190673"/>
                </a:lnTo>
                <a:lnTo>
                  <a:pt x="1947470" y="216390"/>
                </a:lnTo>
                <a:lnTo>
                  <a:pt x="1985633" y="243382"/>
                </a:lnTo>
                <a:lnTo>
                  <a:pt x="2022524" y="271608"/>
                </a:lnTo>
                <a:lnTo>
                  <a:pt x="2058131" y="301022"/>
                </a:lnTo>
                <a:lnTo>
                  <a:pt x="2092441" y="331581"/>
                </a:lnTo>
                <a:lnTo>
                  <a:pt x="2125439" y="363242"/>
                </a:lnTo>
                <a:lnTo>
                  <a:pt x="2157113" y="395962"/>
                </a:lnTo>
                <a:lnTo>
                  <a:pt x="2187448" y="429695"/>
                </a:lnTo>
                <a:lnTo>
                  <a:pt x="2216431" y="464400"/>
                </a:lnTo>
                <a:lnTo>
                  <a:pt x="2244049" y="500032"/>
                </a:lnTo>
                <a:lnTo>
                  <a:pt x="2270287" y="536547"/>
                </a:lnTo>
                <a:lnTo>
                  <a:pt x="2295134" y="573903"/>
                </a:lnTo>
                <a:lnTo>
                  <a:pt x="2318574" y="612055"/>
                </a:lnTo>
                <a:lnTo>
                  <a:pt x="2340595" y="650960"/>
                </a:lnTo>
                <a:lnTo>
                  <a:pt x="2361183" y="690574"/>
                </a:lnTo>
                <a:lnTo>
                  <a:pt x="2380324" y="730854"/>
                </a:lnTo>
                <a:lnTo>
                  <a:pt x="2398004" y="771756"/>
                </a:lnTo>
                <a:lnTo>
                  <a:pt x="2414212" y="813236"/>
                </a:lnTo>
                <a:lnTo>
                  <a:pt x="2428932" y="855251"/>
                </a:lnTo>
                <a:lnTo>
                  <a:pt x="2442151" y="897757"/>
                </a:lnTo>
                <a:lnTo>
                  <a:pt x="2453856" y="940711"/>
                </a:lnTo>
                <a:lnTo>
                  <a:pt x="2464033" y="984069"/>
                </a:lnTo>
                <a:lnTo>
                  <a:pt x="2472669" y="1027787"/>
                </a:lnTo>
                <a:lnTo>
                  <a:pt x="2479750" y="1071822"/>
                </a:lnTo>
                <a:lnTo>
                  <a:pt x="2485262" y="1116131"/>
                </a:lnTo>
                <a:lnTo>
                  <a:pt x="2489193" y="1160668"/>
                </a:lnTo>
                <a:lnTo>
                  <a:pt x="2491528" y="1205392"/>
                </a:lnTo>
                <a:lnTo>
                  <a:pt x="2492254" y="1250258"/>
                </a:lnTo>
                <a:lnTo>
                  <a:pt x="2491358" y="1295223"/>
                </a:lnTo>
                <a:lnTo>
                  <a:pt x="2488825" y="1340243"/>
                </a:lnTo>
                <a:lnTo>
                  <a:pt x="2484643" y="1385274"/>
                </a:lnTo>
                <a:lnTo>
                  <a:pt x="2478798" y="1430273"/>
                </a:lnTo>
                <a:lnTo>
                  <a:pt x="2471276" y="1475197"/>
                </a:lnTo>
                <a:lnTo>
                  <a:pt x="2462063" y="1520001"/>
                </a:lnTo>
                <a:lnTo>
                  <a:pt x="2451148" y="1564643"/>
                </a:lnTo>
                <a:lnTo>
                  <a:pt x="2438514" y="1609078"/>
                </a:lnTo>
                <a:lnTo>
                  <a:pt x="2424150" y="1653262"/>
                </a:lnTo>
                <a:lnTo>
                  <a:pt x="2408042" y="1697153"/>
                </a:lnTo>
                <a:lnTo>
                  <a:pt x="2390176" y="1740707"/>
                </a:lnTo>
                <a:lnTo>
                  <a:pt x="2370538" y="1783880"/>
                </a:lnTo>
                <a:lnTo>
                  <a:pt x="2349116" y="1826628"/>
                </a:lnTo>
                <a:lnTo>
                  <a:pt x="2325316" y="1869840"/>
                </a:lnTo>
                <a:lnTo>
                  <a:pt x="2299902" y="1911961"/>
                </a:lnTo>
                <a:lnTo>
                  <a:pt x="2272913" y="1952952"/>
                </a:lnTo>
                <a:lnTo>
                  <a:pt x="2244390" y="1992774"/>
                </a:lnTo>
                <a:lnTo>
                  <a:pt x="2214374" y="2031386"/>
                </a:lnTo>
                <a:lnTo>
                  <a:pt x="2182905" y="2068750"/>
                </a:lnTo>
                <a:lnTo>
                  <a:pt x="2150023" y="2104825"/>
                </a:lnTo>
                <a:lnTo>
                  <a:pt x="2115769" y="2139572"/>
                </a:lnTo>
                <a:lnTo>
                  <a:pt x="2080183" y="2172951"/>
                </a:lnTo>
                <a:lnTo>
                  <a:pt x="2043305" y="2204923"/>
                </a:lnTo>
                <a:lnTo>
                  <a:pt x="2005176" y="2235448"/>
                </a:lnTo>
                <a:lnTo>
                  <a:pt x="1965836" y="2264486"/>
                </a:lnTo>
                <a:lnTo>
                  <a:pt x="1925325" y="2291998"/>
                </a:lnTo>
                <a:lnTo>
                  <a:pt x="1883684" y="2317945"/>
                </a:lnTo>
                <a:lnTo>
                  <a:pt x="1840954" y="2342285"/>
                </a:lnTo>
                <a:lnTo>
                  <a:pt x="1797174" y="2364981"/>
                </a:lnTo>
              </a:path>
              <a:path w="2492375" h="2365375">
                <a:moveTo>
                  <a:pt x="1058034" y="1555864"/>
                </a:moveTo>
                <a:lnTo>
                  <a:pt x="1015797" y="1530051"/>
                </a:lnTo>
                <a:lnTo>
                  <a:pt x="978301" y="1499547"/>
                </a:lnTo>
                <a:lnTo>
                  <a:pt x="945728" y="1464938"/>
                </a:lnTo>
                <a:lnTo>
                  <a:pt x="918263" y="1426808"/>
                </a:lnTo>
                <a:lnTo>
                  <a:pt x="896090" y="1385744"/>
                </a:lnTo>
                <a:lnTo>
                  <a:pt x="879392" y="1342329"/>
                </a:lnTo>
                <a:lnTo>
                  <a:pt x="868354" y="1297150"/>
                </a:lnTo>
                <a:lnTo>
                  <a:pt x="863159" y="1250791"/>
                </a:lnTo>
                <a:lnTo>
                  <a:pt x="863992" y="1203838"/>
                </a:lnTo>
                <a:lnTo>
                  <a:pt x="871035" y="1156875"/>
                </a:lnTo>
                <a:lnTo>
                  <a:pt x="884473" y="1110489"/>
                </a:lnTo>
                <a:lnTo>
                  <a:pt x="904491" y="1065263"/>
                </a:lnTo>
                <a:lnTo>
                  <a:pt x="930370" y="1023116"/>
                </a:lnTo>
                <a:lnTo>
                  <a:pt x="960945" y="985699"/>
                </a:lnTo>
                <a:lnTo>
                  <a:pt x="995629" y="953193"/>
                </a:lnTo>
                <a:lnTo>
                  <a:pt x="1033838" y="925784"/>
                </a:lnTo>
                <a:lnTo>
                  <a:pt x="1074985" y="903654"/>
                </a:lnTo>
                <a:lnTo>
                  <a:pt x="1118486" y="886987"/>
                </a:lnTo>
                <a:lnTo>
                  <a:pt x="1163754" y="875966"/>
                </a:lnTo>
                <a:lnTo>
                  <a:pt x="1210203" y="870774"/>
                </a:lnTo>
                <a:lnTo>
                  <a:pt x="1257249" y="871596"/>
                </a:lnTo>
                <a:lnTo>
                  <a:pt x="1304306" y="878614"/>
                </a:lnTo>
                <a:lnTo>
                  <a:pt x="1350787" y="892012"/>
                </a:lnTo>
                <a:lnTo>
                  <a:pt x="1396108" y="911974"/>
                </a:lnTo>
                <a:lnTo>
                  <a:pt x="1438344" y="937787"/>
                </a:lnTo>
                <a:lnTo>
                  <a:pt x="1475841" y="968291"/>
                </a:lnTo>
                <a:lnTo>
                  <a:pt x="1508413" y="1002900"/>
                </a:lnTo>
                <a:lnTo>
                  <a:pt x="1535878" y="1041029"/>
                </a:lnTo>
                <a:lnTo>
                  <a:pt x="1558052" y="1082094"/>
                </a:lnTo>
                <a:lnTo>
                  <a:pt x="1574749" y="1125509"/>
                </a:lnTo>
                <a:lnTo>
                  <a:pt x="1585787" y="1170688"/>
                </a:lnTo>
                <a:lnTo>
                  <a:pt x="1590982" y="1217047"/>
                </a:lnTo>
                <a:lnTo>
                  <a:pt x="1590150" y="1264000"/>
                </a:lnTo>
                <a:lnTo>
                  <a:pt x="1583106" y="1310963"/>
                </a:lnTo>
                <a:lnTo>
                  <a:pt x="1569668" y="1357349"/>
                </a:lnTo>
                <a:lnTo>
                  <a:pt x="1549651" y="1402575"/>
                </a:lnTo>
                <a:lnTo>
                  <a:pt x="1525728" y="1441923"/>
                </a:lnTo>
                <a:lnTo>
                  <a:pt x="1497197" y="1477722"/>
                </a:lnTo>
                <a:lnTo>
                  <a:pt x="1464447" y="1509596"/>
                </a:lnTo>
                <a:lnTo>
                  <a:pt x="1427869" y="1537166"/>
                </a:lnTo>
                <a:lnTo>
                  <a:pt x="1387853" y="1560055"/>
                </a:lnTo>
              </a:path>
              <a:path w="2492375" h="2365375">
                <a:moveTo>
                  <a:pt x="1400807" y="1560817"/>
                </a:moveTo>
                <a:lnTo>
                  <a:pt x="1809112" y="2365235"/>
                </a:lnTo>
              </a:path>
              <a:path w="2492375" h="2365375">
                <a:moveTo>
                  <a:pt x="1041270" y="1557769"/>
                </a:moveTo>
                <a:lnTo>
                  <a:pt x="657095" y="2347709"/>
                </a:lnTo>
              </a:path>
            </a:pathLst>
          </a:custGeom>
          <a:ln w="57912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88417" y="1932819"/>
            <a:ext cx="2411649" cy="244823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028191" y="2023888"/>
            <a:ext cx="2404402" cy="2267240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7E93E0D0-9A22-5396-FECF-233371CEB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769" y="1878511"/>
            <a:ext cx="1931093" cy="23364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5875" y="1996181"/>
            <a:ext cx="2453317" cy="2099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5410" y="1901418"/>
            <a:ext cx="2261671" cy="22875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59738" y="4569586"/>
            <a:ext cx="1964055" cy="610235"/>
            <a:chOff x="1459738" y="4569586"/>
            <a:chExt cx="1964055" cy="6102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6314" y="4569586"/>
              <a:ext cx="192709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738" y="4874336"/>
              <a:ext cx="1938655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8335" y="549859"/>
            <a:ext cx="69769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681982" y="4569586"/>
            <a:ext cx="2979420" cy="304800"/>
            <a:chOff x="4681982" y="4569586"/>
            <a:chExt cx="2979420" cy="304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1982" y="4569586"/>
              <a:ext cx="192684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1158" y="4569586"/>
              <a:ext cx="1190205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694166" y="4569586"/>
            <a:ext cx="2462530" cy="610235"/>
            <a:chOff x="8694166" y="4569586"/>
            <a:chExt cx="2462530" cy="6102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4166" y="4569586"/>
              <a:ext cx="1927098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3596" y="4569586"/>
              <a:ext cx="67299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0446" y="4874336"/>
              <a:ext cx="210311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5602" y="4874336"/>
              <a:ext cx="881481" cy="305104"/>
            </a:xfrm>
            <a:prstGeom prst="rect">
              <a:avLst/>
            </a:prstGeom>
          </p:spPr>
        </p:pic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2D71A3C-D925-181A-7E6D-5204C969B3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58050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&lt;groupId&gt;io.cucumber&lt;/groupId&gt;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&lt;artifactId&gt;cucumber-java&lt;/artifactId&gt;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&lt;version&gt;4.2.0&lt;/version&gt;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&lt;scope&gt;test&lt;/scope&gt;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&lt;groupId&gt;io.cucumber&lt;/groupId&gt;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&lt;artifactId&gt;cucumber-junit&lt;/artifactId&gt;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&lt;version&gt;4.2.0&lt;/version&gt;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&lt;scope&gt;test&lt;/scope&gt;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549859"/>
            <a:ext cx="871893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80959" y="2772155"/>
            <a:ext cx="4511040" cy="657225"/>
            <a:chOff x="7680959" y="2772155"/>
            <a:chExt cx="4511040" cy="657225"/>
          </a:xfrm>
        </p:grpSpPr>
        <p:sp>
          <p:nvSpPr>
            <p:cNvPr id="7" name="object 7"/>
            <p:cNvSpPr/>
            <p:nvPr/>
          </p:nvSpPr>
          <p:spPr>
            <a:xfrm>
              <a:off x="7680959" y="2772155"/>
              <a:ext cx="195580" cy="657225"/>
            </a:xfrm>
            <a:custGeom>
              <a:avLst/>
              <a:gdLst/>
              <a:ahLst/>
              <a:cxnLst/>
              <a:rect l="l" t="t" r="r" b="b"/>
              <a:pathLst>
                <a:path w="195579" h="657225">
                  <a:moveTo>
                    <a:pt x="0" y="656844"/>
                  </a:moveTo>
                  <a:lnTo>
                    <a:pt x="195072" y="65684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6031" y="2772155"/>
              <a:ext cx="4316095" cy="657225"/>
            </a:xfrm>
            <a:custGeom>
              <a:avLst/>
              <a:gdLst/>
              <a:ahLst/>
              <a:cxnLst/>
              <a:rect l="l" t="t" r="r" b="b"/>
              <a:pathLst>
                <a:path w="4316095" h="657225">
                  <a:moveTo>
                    <a:pt x="4315968" y="0"/>
                  </a:moveTo>
                  <a:lnTo>
                    <a:pt x="0" y="0"/>
                  </a:lnTo>
                  <a:lnTo>
                    <a:pt x="0" y="656844"/>
                  </a:lnTo>
                  <a:lnTo>
                    <a:pt x="4315968" y="656844"/>
                  </a:lnTo>
                  <a:lnTo>
                    <a:pt x="4315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995" y="2916300"/>
              <a:ext cx="3931411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59" y="259079"/>
            <a:ext cx="955548" cy="114452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E355F2-D8CE-616D-E397-3982693B5A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642810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&lt;groupId&gt;io.cucumber&lt;/groupId&gt;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&lt;artifactId&gt;cucumber-java&lt;/artifactId&gt;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&lt;version&gt;4.2.0&lt;/version&gt;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&lt;scope&gt;test&lt;/scope&gt;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&lt;groupId&gt;net.serenity-bdd&lt;/groupId&gt;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&lt;artifactId&gt;serenity-core&lt;/artifactId&gt;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&lt;version&gt;2.0.48&lt;/version&gt;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&lt;scope&gt;test&lt;/scope&gt;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549859"/>
            <a:ext cx="871893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61119" y="3212592"/>
            <a:ext cx="3230880" cy="1777364"/>
            <a:chOff x="8961119" y="3212592"/>
            <a:chExt cx="3230880" cy="1777364"/>
          </a:xfrm>
        </p:grpSpPr>
        <p:sp>
          <p:nvSpPr>
            <p:cNvPr id="7" name="object 7"/>
            <p:cNvSpPr/>
            <p:nvPr/>
          </p:nvSpPr>
          <p:spPr>
            <a:xfrm>
              <a:off x="8961119" y="3212592"/>
              <a:ext cx="198120" cy="1777364"/>
            </a:xfrm>
            <a:custGeom>
              <a:avLst/>
              <a:gdLst/>
              <a:ahLst/>
              <a:cxnLst/>
              <a:rect l="l" t="t" r="r" b="b"/>
              <a:pathLst>
                <a:path w="198120" h="1777364">
                  <a:moveTo>
                    <a:pt x="0" y="1776983"/>
                  </a:moveTo>
                  <a:lnTo>
                    <a:pt x="198120" y="1776983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7698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59239" y="3212592"/>
              <a:ext cx="3032760" cy="1777364"/>
            </a:xfrm>
            <a:custGeom>
              <a:avLst/>
              <a:gdLst/>
              <a:ahLst/>
              <a:cxnLst/>
              <a:rect l="l" t="t" r="r" b="b"/>
              <a:pathLst>
                <a:path w="3032759" h="1777364">
                  <a:moveTo>
                    <a:pt x="3032759" y="0"/>
                  </a:moveTo>
                  <a:lnTo>
                    <a:pt x="0" y="0"/>
                  </a:lnTo>
                  <a:lnTo>
                    <a:pt x="0" y="1776983"/>
                  </a:lnTo>
                  <a:lnTo>
                    <a:pt x="3032759" y="1776983"/>
                  </a:lnTo>
                  <a:lnTo>
                    <a:pt x="3032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243" y="3732530"/>
              <a:ext cx="300075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243" y="4098290"/>
              <a:ext cx="2052193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1359" y="259079"/>
            <a:ext cx="955548" cy="11445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9BEA516-4AF6-C65D-0205-B72A49FF57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764730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&lt;dependency&gt;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&lt;groupId&gt;net.serenity-bdd&lt;/groupId&gt;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&lt;artifactId&gt;serenity-cucumber4&lt;/artifactId&gt;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&lt;version&gt;1.0.12&lt;/version&gt;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&lt;exclusions&gt;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&lt;exclusion&gt;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&lt;groupId&gt;io.cucumber&lt;/groupId&gt;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&lt;artifactId&gt;cucumber-core&lt;/artifactId&gt;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&lt;/exclusion&gt;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&lt;/exclusions&gt;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&lt;/dependency&gt;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549859"/>
            <a:ext cx="871893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61119" y="1821179"/>
            <a:ext cx="3230880" cy="2680970"/>
            <a:chOff x="8961119" y="1821179"/>
            <a:chExt cx="3230880" cy="2680970"/>
          </a:xfrm>
        </p:grpSpPr>
        <p:sp>
          <p:nvSpPr>
            <p:cNvPr id="7" name="object 7"/>
            <p:cNvSpPr/>
            <p:nvPr/>
          </p:nvSpPr>
          <p:spPr>
            <a:xfrm>
              <a:off x="8961119" y="1821179"/>
              <a:ext cx="198120" cy="2680970"/>
            </a:xfrm>
            <a:custGeom>
              <a:avLst/>
              <a:gdLst/>
              <a:ahLst/>
              <a:cxnLst/>
              <a:rect l="l" t="t" r="r" b="b"/>
              <a:pathLst>
                <a:path w="198120" h="2680970">
                  <a:moveTo>
                    <a:pt x="0" y="2680716"/>
                  </a:moveTo>
                  <a:lnTo>
                    <a:pt x="198120" y="268071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268071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59239" y="1821179"/>
              <a:ext cx="3032760" cy="2680970"/>
            </a:xfrm>
            <a:custGeom>
              <a:avLst/>
              <a:gdLst/>
              <a:ahLst/>
              <a:cxnLst/>
              <a:rect l="l" t="t" r="r" b="b"/>
              <a:pathLst>
                <a:path w="3032759" h="2680970">
                  <a:moveTo>
                    <a:pt x="3032759" y="0"/>
                  </a:moveTo>
                  <a:lnTo>
                    <a:pt x="0" y="0"/>
                  </a:lnTo>
                  <a:lnTo>
                    <a:pt x="0" y="2680716"/>
                  </a:lnTo>
                  <a:lnTo>
                    <a:pt x="3032759" y="2680716"/>
                  </a:lnTo>
                  <a:lnTo>
                    <a:pt x="3032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1314" y="2792602"/>
              <a:ext cx="2275078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1314" y="3158058"/>
              <a:ext cx="213004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1314" y="3524376"/>
              <a:ext cx="2267204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81359" y="259079"/>
            <a:ext cx="955548" cy="11445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93608A-0134-789C-4907-8AB2731EBB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295" y="344424"/>
            <a:ext cx="1129283" cy="9738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78712"/>
            <a:ext cx="81045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&lt;plugin&gt;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&lt;groupId&gt;net.serenity-bdd.maven.plugins&lt;/groupId&gt;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&lt;artifactId&gt;serenity-maven-plugin&lt;/artifactId&gt;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&lt;version&gt;2.0.4&lt;/version&gt;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&lt;executions&gt;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&lt;execution&gt;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&lt;id&gt;serenity-reports&lt;/id&gt;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&lt;phase&gt;post-integration-test&lt;/phase&gt;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&lt;goals&gt;</a:t>
            </a:r>
            <a:endParaRPr sz="2000">
              <a:latin typeface="Courier New"/>
              <a:cs typeface="Courier New"/>
            </a:endParaRPr>
          </a:p>
          <a:p>
            <a:pPr marL="24511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&lt;goal&gt;aggregate&lt;/goal&gt;</a:t>
            </a:r>
            <a:endParaRPr sz="2000">
              <a:latin typeface="Courier New"/>
              <a:cs typeface="Courier New"/>
            </a:endParaRPr>
          </a:p>
          <a:p>
            <a:pPr marR="5034915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&lt;/goals&gt;</a:t>
            </a:r>
            <a:endParaRPr sz="2000">
              <a:latin typeface="Courier New"/>
              <a:cs typeface="Courier New"/>
            </a:endParaRPr>
          </a:p>
          <a:p>
            <a:pPr marR="5034915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&lt;/execution&gt;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&lt;/executions&gt;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688464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&lt;/plugin&gt;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7064" y="549859"/>
            <a:ext cx="7514336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61119" y="1731264"/>
            <a:ext cx="3230880" cy="3723640"/>
            <a:chOff x="8961119" y="1731264"/>
            <a:chExt cx="3230880" cy="3723640"/>
          </a:xfrm>
        </p:grpSpPr>
        <p:sp>
          <p:nvSpPr>
            <p:cNvPr id="8" name="object 8"/>
            <p:cNvSpPr/>
            <p:nvPr/>
          </p:nvSpPr>
          <p:spPr>
            <a:xfrm>
              <a:off x="8961119" y="1731264"/>
              <a:ext cx="198120" cy="3723640"/>
            </a:xfrm>
            <a:custGeom>
              <a:avLst/>
              <a:gdLst/>
              <a:ahLst/>
              <a:cxnLst/>
              <a:rect l="l" t="t" r="r" b="b"/>
              <a:pathLst>
                <a:path w="198120" h="3723640">
                  <a:moveTo>
                    <a:pt x="0" y="3723132"/>
                  </a:moveTo>
                  <a:lnTo>
                    <a:pt x="198120" y="3723132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37231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9239" y="1731264"/>
              <a:ext cx="3032760" cy="3723640"/>
            </a:xfrm>
            <a:custGeom>
              <a:avLst/>
              <a:gdLst/>
              <a:ahLst/>
              <a:cxnLst/>
              <a:rect l="l" t="t" r="r" b="b"/>
              <a:pathLst>
                <a:path w="3032759" h="3723640">
                  <a:moveTo>
                    <a:pt x="3032759" y="0"/>
                  </a:moveTo>
                  <a:lnTo>
                    <a:pt x="0" y="0"/>
                  </a:lnTo>
                  <a:lnTo>
                    <a:pt x="0" y="3723132"/>
                  </a:lnTo>
                  <a:lnTo>
                    <a:pt x="3032759" y="3723132"/>
                  </a:lnTo>
                  <a:lnTo>
                    <a:pt x="3032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1314" y="3223895"/>
              <a:ext cx="227507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1314" y="3589655"/>
              <a:ext cx="2154936" cy="36576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8E0148-8BD8-FB7A-4F8B-BA55DB8D8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111" y="549859"/>
            <a:ext cx="7525258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77188"/>
            <a:ext cx="660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2400" spc="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cucumber.api.</a:t>
            </a:r>
            <a:r>
              <a:rPr sz="2400" spc="-10" dirty="0">
                <a:solidFill>
                  <a:srgbClr val="BAB529"/>
                </a:solidFill>
                <a:latin typeface="Courier New"/>
                <a:cs typeface="Courier New"/>
              </a:rPr>
              <a:t>CucumberOptions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24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cucumber.api.junit.Cucumber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 import</a:t>
            </a:r>
            <a:r>
              <a:rPr sz="24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org.junit.runner.</a:t>
            </a:r>
            <a:r>
              <a:rPr sz="2400" spc="-5" dirty="0">
                <a:solidFill>
                  <a:srgbClr val="BAB529"/>
                </a:solidFill>
                <a:latin typeface="Courier New"/>
                <a:cs typeface="Courier New"/>
              </a:rPr>
              <a:t>RunWith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08" y="2820923"/>
            <a:ext cx="4784090" cy="471170"/>
          </a:xfrm>
          <a:prstGeom prst="rect">
            <a:avLst/>
          </a:prstGeom>
          <a:solidFill>
            <a:srgbClr val="404040"/>
          </a:solidFill>
          <a:ln w="76200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4"/>
              </a:spcBef>
            </a:pPr>
            <a:r>
              <a:rPr sz="2400" spc="-10" dirty="0">
                <a:solidFill>
                  <a:srgbClr val="BAB529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(Cucumber.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3206241"/>
            <a:ext cx="1062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AB529"/>
                </a:solidFill>
                <a:latin typeface="Courier New"/>
                <a:cs typeface="Courier New"/>
              </a:rPr>
              <a:t>@CucumberOptions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0D0FF"/>
                </a:solidFill>
                <a:latin typeface="Courier New"/>
                <a:cs typeface="Courier New"/>
              </a:rPr>
              <a:t>features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6A8658"/>
                </a:solidFill>
                <a:latin typeface="Courier New"/>
                <a:cs typeface="Courier New"/>
              </a:rPr>
              <a:t>"src/test/resources/features"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811" y="320040"/>
            <a:ext cx="822959" cy="83210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EBAE4-161A-06A6-7E71-35613DAB99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5314" y="2750261"/>
            <a:ext cx="8487791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FA389-6EB8-22FB-CDA4-B437A9BBE5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111" y="549859"/>
            <a:ext cx="7525258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77188"/>
            <a:ext cx="9707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24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cucumber.api.</a:t>
            </a:r>
            <a:r>
              <a:rPr sz="2400" spc="-10" dirty="0">
                <a:solidFill>
                  <a:srgbClr val="BAB529"/>
                </a:solidFill>
                <a:latin typeface="Courier New"/>
                <a:cs typeface="Courier New"/>
              </a:rPr>
              <a:t>CucumberOptions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2400" spc="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net.serenitybdd.cucumber.CucumberWithSerenity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import</a:t>
            </a:r>
            <a:r>
              <a:rPr sz="2400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org.junit.runner.</a:t>
            </a:r>
            <a:r>
              <a:rPr sz="2400" spc="-5" dirty="0">
                <a:solidFill>
                  <a:srgbClr val="BAB529"/>
                </a:solidFill>
                <a:latin typeface="Courier New"/>
                <a:cs typeface="Courier New"/>
              </a:rPr>
              <a:t>RunWith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408" y="2854451"/>
            <a:ext cx="6795770" cy="437515"/>
          </a:xfrm>
          <a:prstGeom prst="rect">
            <a:avLst/>
          </a:prstGeom>
          <a:solidFill>
            <a:srgbClr val="404040"/>
          </a:solidFill>
          <a:ln w="76200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2870"/>
              </a:lnSpc>
            </a:pPr>
            <a:r>
              <a:rPr sz="2400" spc="-10" dirty="0">
                <a:solidFill>
                  <a:srgbClr val="BAB529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(CucumberWithSerenity.</a:t>
            </a:r>
            <a:r>
              <a:rPr sz="2400" spc="-10" dirty="0">
                <a:solidFill>
                  <a:srgbClr val="CC7831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3206241"/>
            <a:ext cx="1062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AB529"/>
                </a:solidFill>
                <a:latin typeface="Courier New"/>
                <a:cs typeface="Courier New"/>
              </a:rPr>
              <a:t>@CucumberOptions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D0D0FF"/>
                </a:solidFill>
                <a:latin typeface="Courier New"/>
                <a:cs typeface="Courier New"/>
              </a:rPr>
              <a:t>features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6A8658"/>
                </a:solidFill>
                <a:latin typeface="Courier New"/>
                <a:cs typeface="Courier New"/>
              </a:rPr>
              <a:t>"src/test/resources/features"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C7831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8811" y="320040"/>
            <a:ext cx="822959" cy="83210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32D00-2468-ABB7-69CA-842FD5EB74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853133"/>
            <a:ext cx="387032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346705"/>
            <a:ext cx="116839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295398"/>
            <a:ext cx="6213475" cy="365760"/>
            <a:chOff x="5768975" y="2295398"/>
            <a:chExt cx="62134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295398"/>
              <a:ext cx="19485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7548" y="2295398"/>
              <a:ext cx="4414520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37357"/>
            <a:ext cx="4823333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3179394"/>
            <a:ext cx="5785485" cy="732155"/>
            <a:chOff x="5768975" y="3179394"/>
            <a:chExt cx="5785485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179394"/>
              <a:ext cx="147180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3585" y="3179394"/>
              <a:ext cx="15707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1573" y="3179394"/>
              <a:ext cx="303263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3545458"/>
              <a:ext cx="2011299" cy="36575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987419"/>
            <a:ext cx="548995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6BB2-67DE-A3C3-7E73-F94F7E072A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8257" y="2750261"/>
            <a:ext cx="297294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D2E69-2945-B4FE-444A-A2E80364D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403603"/>
            <a:ext cx="5760085" cy="731520"/>
            <a:chOff x="5240146" y="1403603"/>
            <a:chExt cx="576008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8" y="1403603"/>
              <a:ext cx="57553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769363"/>
              <a:ext cx="2957068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2363977"/>
            <a:ext cx="4852542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958338"/>
            <a:ext cx="5729605" cy="731520"/>
            <a:chOff x="5240146" y="2958338"/>
            <a:chExt cx="5729605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8" y="2958338"/>
              <a:ext cx="572452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323793"/>
              <a:ext cx="1362075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918839"/>
            <a:ext cx="6797675" cy="731520"/>
            <a:chOff x="5240146" y="3918839"/>
            <a:chExt cx="6797675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4718" y="3918839"/>
              <a:ext cx="679259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284599"/>
              <a:ext cx="1780031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4719" y="4878654"/>
            <a:ext cx="6466586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6413" y="1170686"/>
            <a:ext cx="1845944" cy="5486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28B04DB-8802-3188-8842-EC469CAF6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432" y="1869227"/>
            <a:ext cx="2275566" cy="2356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5532" y="2028491"/>
            <a:ext cx="2475482" cy="20381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7339" y="2107489"/>
            <a:ext cx="2441032" cy="18786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09523" y="4569586"/>
            <a:ext cx="3086735" cy="1219835"/>
            <a:chOff x="909523" y="4569586"/>
            <a:chExt cx="3086735" cy="12198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5165" y="4569586"/>
              <a:ext cx="1998218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7209" y="4874336"/>
              <a:ext cx="1295781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523" y="5179440"/>
              <a:ext cx="3086227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7605" y="5484266"/>
              <a:ext cx="975702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9692" y="549859"/>
            <a:ext cx="6621272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898390" y="4569586"/>
            <a:ext cx="2548890" cy="915035"/>
            <a:chOff x="4898390" y="4569586"/>
            <a:chExt cx="2548890" cy="91503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3962" y="4569586"/>
              <a:ext cx="184670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9098" y="4874336"/>
              <a:ext cx="1956434" cy="305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8390" y="5179440"/>
              <a:ext cx="2548509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529573" y="4569586"/>
            <a:ext cx="2740025" cy="304800"/>
            <a:chOff x="8529573" y="4569586"/>
            <a:chExt cx="2740025" cy="30480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573" y="4569586"/>
              <a:ext cx="1104137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11029" y="4569586"/>
              <a:ext cx="207264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14661" y="4569586"/>
              <a:ext cx="1654555" cy="304800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BB84E70-F905-1AC8-6FDB-85084D78B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865240" y="271272"/>
            <a:ext cx="5587365" cy="548640"/>
            <a:chOff x="5865240" y="271272"/>
            <a:chExt cx="5587365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5240" y="271272"/>
              <a:ext cx="1152524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7260" y="271272"/>
              <a:ext cx="372465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3569" y="271272"/>
              <a:ext cx="2033651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3893" y="271272"/>
              <a:ext cx="2648711" cy="54863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5752" y="1673539"/>
            <a:ext cx="3389031" cy="34865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18243" y="2219957"/>
            <a:ext cx="1002743" cy="99964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326123" y="2153217"/>
            <a:ext cx="454659" cy="1114425"/>
            <a:chOff x="6326123" y="2153217"/>
            <a:chExt cx="454659" cy="1114425"/>
          </a:xfrm>
        </p:grpSpPr>
        <p:sp>
          <p:nvSpPr>
            <p:cNvPr id="12" name="object 12"/>
            <p:cNvSpPr/>
            <p:nvPr/>
          </p:nvSpPr>
          <p:spPr>
            <a:xfrm>
              <a:off x="6339077" y="242697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9078" y="236143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9077" y="2361438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39078" y="307924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9077" y="307924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4069" y="2159571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100" y="4013"/>
                  </a:lnTo>
                  <a:lnTo>
                    <a:pt x="36525" y="1155"/>
                  </a:lnTo>
                  <a:lnTo>
                    <a:pt x="2887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64"/>
                  </a:lnTo>
                  <a:lnTo>
                    <a:pt x="72047" y="339521"/>
                  </a:lnTo>
                  <a:lnTo>
                    <a:pt x="79692" y="340639"/>
                  </a:lnTo>
                  <a:lnTo>
                    <a:pt x="88646" y="339788"/>
                  </a:lnTo>
                  <a:lnTo>
                    <a:pt x="97129" y="337121"/>
                  </a:lnTo>
                  <a:lnTo>
                    <a:pt x="103708" y="333108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4068" y="215956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4" y="21762"/>
                  </a:lnTo>
                  <a:lnTo>
                    <a:pt x="8254" y="24594"/>
                  </a:lnTo>
                  <a:lnTo>
                    <a:pt x="15930" y="25735"/>
                  </a:lnTo>
                  <a:lnTo>
                    <a:pt x="24891" y="24959"/>
                  </a:lnTo>
                  <a:lnTo>
                    <a:pt x="33383" y="22234"/>
                  </a:lnTo>
                  <a:lnTo>
                    <a:pt x="39957" y="18212"/>
                  </a:lnTo>
                  <a:lnTo>
                    <a:pt x="43983" y="13404"/>
                  </a:lnTo>
                  <a:lnTo>
                    <a:pt x="44830" y="8322"/>
                  </a:lnTo>
                  <a:lnTo>
                    <a:pt x="42102" y="4008"/>
                  </a:lnTo>
                  <a:lnTo>
                    <a:pt x="36528" y="1146"/>
                  </a:lnTo>
                  <a:lnTo>
                    <a:pt x="28882" y="0"/>
                  </a:lnTo>
                  <a:lnTo>
                    <a:pt x="19938" y="829"/>
                  </a:lnTo>
                  <a:lnTo>
                    <a:pt x="11429" y="3554"/>
                  </a:lnTo>
                  <a:lnTo>
                    <a:pt x="4825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3" y="332299"/>
                  </a:lnTo>
                  <a:lnTo>
                    <a:pt x="66482" y="336667"/>
                  </a:lnTo>
                  <a:lnTo>
                    <a:pt x="72056" y="339522"/>
                  </a:lnTo>
                  <a:lnTo>
                    <a:pt x="79702" y="340639"/>
                  </a:lnTo>
                  <a:lnTo>
                    <a:pt x="88645" y="339792"/>
                  </a:lnTo>
                  <a:lnTo>
                    <a:pt x="97137" y="337123"/>
                  </a:lnTo>
                  <a:lnTo>
                    <a:pt x="103711" y="333109"/>
                  </a:lnTo>
                  <a:lnTo>
                    <a:pt x="107737" y="328308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7459" y="3030855"/>
              <a:ext cx="408432" cy="1314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7459" y="2487930"/>
              <a:ext cx="408432" cy="6073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7459" y="2474976"/>
              <a:ext cx="408432" cy="259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30644" y="2387854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935" y="3089"/>
                  </a:lnTo>
                  <a:lnTo>
                    <a:pt x="34131" y="2841"/>
                  </a:lnTo>
                  <a:lnTo>
                    <a:pt x="16756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39077" y="2361438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4"/>
                  </a:lnTo>
                </a:path>
                <a:path w="426720" h="813435">
                  <a:moveTo>
                    <a:pt x="426720" y="7620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74248" y="2429548"/>
            <a:ext cx="647597" cy="66581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84801" y="3632633"/>
            <a:ext cx="978519" cy="9754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18269" y="5014977"/>
            <a:ext cx="1033166" cy="103316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380988" y="5128954"/>
            <a:ext cx="541020" cy="1115060"/>
            <a:chOff x="6380988" y="5128954"/>
            <a:chExt cx="541020" cy="1115060"/>
          </a:xfrm>
        </p:grpSpPr>
        <p:sp>
          <p:nvSpPr>
            <p:cNvPr id="28" name="object 28"/>
            <p:cNvSpPr/>
            <p:nvPr/>
          </p:nvSpPr>
          <p:spPr>
            <a:xfrm>
              <a:off x="6393942" y="540181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3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3" y="68706"/>
                  </a:lnTo>
                  <a:close/>
                </a:path>
                <a:path w="428625" h="822960">
                  <a:moveTo>
                    <a:pt x="428243" y="68706"/>
                  </a:moveTo>
                  <a:lnTo>
                    <a:pt x="428243" y="754303"/>
                  </a:lnTo>
                  <a:lnTo>
                    <a:pt x="417326" y="776006"/>
                  </a:lnTo>
                  <a:lnTo>
                    <a:pt x="386925" y="794853"/>
                  </a:lnTo>
                  <a:lnTo>
                    <a:pt x="340571" y="809714"/>
                  </a:lnTo>
                  <a:lnTo>
                    <a:pt x="281793" y="819460"/>
                  </a:lnTo>
                  <a:lnTo>
                    <a:pt x="214122" y="822959"/>
                  </a:lnTo>
                  <a:lnTo>
                    <a:pt x="146450" y="819460"/>
                  </a:lnTo>
                  <a:lnTo>
                    <a:pt x="87672" y="809714"/>
                  </a:lnTo>
                  <a:lnTo>
                    <a:pt x="41318" y="794853"/>
                  </a:lnTo>
                  <a:lnTo>
                    <a:pt x="10917" y="776006"/>
                  </a:lnTo>
                  <a:lnTo>
                    <a:pt x="0" y="754303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3942" y="533780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72"/>
                  </a:lnTo>
                  <a:lnTo>
                    <a:pt x="16827" y="813155"/>
                  </a:lnTo>
                  <a:lnTo>
                    <a:pt x="62712" y="817473"/>
                  </a:lnTo>
                  <a:lnTo>
                    <a:pt x="130771" y="820381"/>
                  </a:lnTo>
                  <a:lnTo>
                    <a:pt x="214122" y="821436"/>
                  </a:lnTo>
                  <a:lnTo>
                    <a:pt x="297459" y="820381"/>
                  </a:lnTo>
                  <a:lnTo>
                    <a:pt x="365518" y="817473"/>
                  </a:lnTo>
                  <a:lnTo>
                    <a:pt x="411403" y="813155"/>
                  </a:lnTo>
                  <a:lnTo>
                    <a:pt x="428244" y="807872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3942" y="533780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3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3" y="13588"/>
                  </a:lnTo>
                  <a:close/>
                </a:path>
                <a:path w="428625" h="821689">
                  <a:moveTo>
                    <a:pt x="428243" y="13588"/>
                  </a:moveTo>
                  <a:lnTo>
                    <a:pt x="428243" y="807872"/>
                  </a:lnTo>
                  <a:lnTo>
                    <a:pt x="411414" y="813152"/>
                  </a:lnTo>
                  <a:lnTo>
                    <a:pt x="365521" y="817464"/>
                  </a:lnTo>
                  <a:lnTo>
                    <a:pt x="297459" y="820370"/>
                  </a:lnTo>
                  <a:lnTo>
                    <a:pt x="214122" y="821435"/>
                  </a:lnTo>
                  <a:lnTo>
                    <a:pt x="130784" y="820370"/>
                  </a:lnTo>
                  <a:lnTo>
                    <a:pt x="62722" y="817464"/>
                  </a:lnTo>
                  <a:lnTo>
                    <a:pt x="16829" y="813152"/>
                  </a:lnTo>
                  <a:lnTo>
                    <a:pt x="0" y="807872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3942" y="6055613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45"/>
                  </a:lnTo>
                  <a:lnTo>
                    <a:pt x="340563" y="8458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58"/>
                  </a:lnTo>
                  <a:lnTo>
                    <a:pt x="41313" y="17945"/>
                  </a:lnTo>
                  <a:lnTo>
                    <a:pt x="10909" y="29972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27"/>
                  </a:lnTo>
                  <a:lnTo>
                    <a:pt x="87668" y="166814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14"/>
                  </a:lnTo>
                  <a:lnTo>
                    <a:pt x="386918" y="157327"/>
                  </a:lnTo>
                  <a:lnTo>
                    <a:pt x="417322" y="145300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93942" y="6055613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3" y="43815"/>
                  </a:moveTo>
                  <a:lnTo>
                    <a:pt x="386925" y="69689"/>
                  </a:lnTo>
                  <a:lnTo>
                    <a:pt x="340571" y="79174"/>
                  </a:lnTo>
                  <a:lnTo>
                    <a:pt x="281793" y="85395"/>
                  </a:lnTo>
                  <a:lnTo>
                    <a:pt x="214122" y="87630"/>
                  </a:lnTo>
                  <a:lnTo>
                    <a:pt x="146450" y="85395"/>
                  </a:lnTo>
                  <a:lnTo>
                    <a:pt x="87672" y="79174"/>
                  </a:lnTo>
                  <a:lnTo>
                    <a:pt x="41318" y="69689"/>
                  </a:lnTo>
                  <a:lnTo>
                    <a:pt x="10917" y="57662"/>
                  </a:lnTo>
                  <a:lnTo>
                    <a:pt x="0" y="43815"/>
                  </a:lnTo>
                  <a:lnTo>
                    <a:pt x="10917" y="29967"/>
                  </a:lnTo>
                  <a:lnTo>
                    <a:pt x="41318" y="17940"/>
                  </a:lnTo>
                  <a:lnTo>
                    <a:pt x="87672" y="8455"/>
                  </a:lnTo>
                  <a:lnTo>
                    <a:pt x="146450" y="2234"/>
                  </a:lnTo>
                  <a:lnTo>
                    <a:pt x="214122" y="0"/>
                  </a:lnTo>
                  <a:lnTo>
                    <a:pt x="281793" y="2234"/>
                  </a:lnTo>
                  <a:lnTo>
                    <a:pt x="340571" y="8455"/>
                  </a:lnTo>
                  <a:lnTo>
                    <a:pt x="386925" y="17940"/>
                  </a:lnTo>
                  <a:lnTo>
                    <a:pt x="417326" y="29967"/>
                  </a:lnTo>
                  <a:lnTo>
                    <a:pt x="428243" y="43815"/>
                  </a:lnTo>
                  <a:close/>
                </a:path>
                <a:path w="428625" h="175260">
                  <a:moveTo>
                    <a:pt x="428243" y="43815"/>
                  </a:moveTo>
                  <a:lnTo>
                    <a:pt x="428243" y="131445"/>
                  </a:lnTo>
                  <a:lnTo>
                    <a:pt x="417326" y="145292"/>
                  </a:lnTo>
                  <a:lnTo>
                    <a:pt x="386925" y="157319"/>
                  </a:lnTo>
                  <a:lnTo>
                    <a:pt x="340571" y="166804"/>
                  </a:lnTo>
                  <a:lnTo>
                    <a:pt x="281793" y="173025"/>
                  </a:lnTo>
                  <a:lnTo>
                    <a:pt x="214122" y="175260"/>
                  </a:lnTo>
                  <a:lnTo>
                    <a:pt x="146450" y="173025"/>
                  </a:lnTo>
                  <a:lnTo>
                    <a:pt x="87672" y="166804"/>
                  </a:lnTo>
                  <a:lnTo>
                    <a:pt x="41318" y="157319"/>
                  </a:lnTo>
                  <a:lnTo>
                    <a:pt x="10917" y="145292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48679" y="5135308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78"/>
                  </a:moveTo>
                  <a:lnTo>
                    <a:pt x="44831" y="8318"/>
                  </a:lnTo>
                  <a:lnTo>
                    <a:pt x="42100" y="4013"/>
                  </a:lnTo>
                  <a:lnTo>
                    <a:pt x="36525" y="1143"/>
                  </a:lnTo>
                  <a:lnTo>
                    <a:pt x="2887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41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33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48679" y="51353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728" y="21780"/>
                  </a:lnTo>
                  <a:lnTo>
                    <a:pt x="8302" y="24641"/>
                  </a:lnTo>
                  <a:lnTo>
                    <a:pt x="15948" y="25788"/>
                  </a:lnTo>
                  <a:lnTo>
                    <a:pt x="24892" y="24959"/>
                  </a:lnTo>
                  <a:lnTo>
                    <a:pt x="33383" y="22234"/>
                  </a:lnTo>
                  <a:lnTo>
                    <a:pt x="39957" y="18212"/>
                  </a:lnTo>
                  <a:lnTo>
                    <a:pt x="43983" y="13404"/>
                  </a:lnTo>
                  <a:lnTo>
                    <a:pt x="44831" y="8322"/>
                  </a:lnTo>
                  <a:lnTo>
                    <a:pt x="42102" y="4008"/>
                  </a:lnTo>
                  <a:lnTo>
                    <a:pt x="36528" y="1146"/>
                  </a:lnTo>
                  <a:lnTo>
                    <a:pt x="28882" y="0"/>
                  </a:lnTo>
                  <a:lnTo>
                    <a:pt x="19938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3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2324" y="6007226"/>
              <a:ext cx="408431" cy="1314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02324" y="5462777"/>
              <a:ext cx="408431" cy="6073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2324" y="5449823"/>
              <a:ext cx="408431" cy="259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85255" y="5363590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3942" y="5337809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29">
                  <a:moveTo>
                    <a:pt x="0" y="0"/>
                  </a:moveTo>
                  <a:lnTo>
                    <a:pt x="0" y="805383"/>
                  </a:lnTo>
                </a:path>
                <a:path w="426720" h="811529">
                  <a:moveTo>
                    <a:pt x="426719" y="6095"/>
                  </a:moveTo>
                  <a:lnTo>
                    <a:pt x="426719" y="8114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19824" y="5243067"/>
              <a:ext cx="201675" cy="202183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70477" y="5380527"/>
            <a:ext cx="474248" cy="81652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8341" y="5462308"/>
            <a:ext cx="647597" cy="66581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96856" y="5405077"/>
            <a:ext cx="792239" cy="830579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6361176" y="3543542"/>
            <a:ext cx="542290" cy="1114425"/>
            <a:chOff x="6361176" y="3543542"/>
            <a:chExt cx="542290" cy="1114425"/>
          </a:xfrm>
        </p:grpSpPr>
        <p:sp>
          <p:nvSpPr>
            <p:cNvPr id="45" name="object 45"/>
            <p:cNvSpPr/>
            <p:nvPr/>
          </p:nvSpPr>
          <p:spPr>
            <a:xfrm>
              <a:off x="6374130" y="3816858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8" y="68961"/>
                  </a:moveTo>
                  <a:lnTo>
                    <a:pt x="388290" y="109594"/>
                  </a:lnTo>
                  <a:lnTo>
                    <a:pt x="341766" y="124501"/>
                  </a:lnTo>
                  <a:lnTo>
                    <a:pt x="282781" y="134281"/>
                  </a:lnTo>
                  <a:lnTo>
                    <a:pt x="214884" y="137795"/>
                  </a:lnTo>
                  <a:lnTo>
                    <a:pt x="146986" y="134281"/>
                  </a:lnTo>
                  <a:lnTo>
                    <a:pt x="88001" y="124501"/>
                  </a:lnTo>
                  <a:lnTo>
                    <a:pt x="41477" y="109594"/>
                  </a:lnTo>
                  <a:lnTo>
                    <a:pt x="10960" y="90701"/>
                  </a:lnTo>
                  <a:lnTo>
                    <a:pt x="0" y="68961"/>
                  </a:lnTo>
                  <a:lnTo>
                    <a:pt x="10960" y="47158"/>
                  </a:lnTo>
                  <a:lnTo>
                    <a:pt x="41477" y="28227"/>
                  </a:lnTo>
                  <a:lnTo>
                    <a:pt x="88001" y="13301"/>
                  </a:lnTo>
                  <a:lnTo>
                    <a:pt x="146986" y="3514"/>
                  </a:lnTo>
                  <a:lnTo>
                    <a:pt x="214884" y="0"/>
                  </a:lnTo>
                  <a:lnTo>
                    <a:pt x="282781" y="3514"/>
                  </a:lnTo>
                  <a:lnTo>
                    <a:pt x="341766" y="13301"/>
                  </a:lnTo>
                  <a:lnTo>
                    <a:pt x="388290" y="28227"/>
                  </a:lnTo>
                  <a:lnTo>
                    <a:pt x="418807" y="47158"/>
                  </a:lnTo>
                  <a:lnTo>
                    <a:pt x="429768" y="68961"/>
                  </a:lnTo>
                  <a:close/>
                </a:path>
                <a:path w="429895" h="821689">
                  <a:moveTo>
                    <a:pt x="429768" y="68961"/>
                  </a:moveTo>
                  <a:lnTo>
                    <a:pt x="429768" y="752475"/>
                  </a:lnTo>
                  <a:lnTo>
                    <a:pt x="418807" y="774277"/>
                  </a:lnTo>
                  <a:lnTo>
                    <a:pt x="388290" y="793208"/>
                  </a:lnTo>
                  <a:lnTo>
                    <a:pt x="341766" y="808134"/>
                  </a:lnTo>
                  <a:lnTo>
                    <a:pt x="282781" y="817921"/>
                  </a:lnTo>
                  <a:lnTo>
                    <a:pt x="214884" y="821436"/>
                  </a:lnTo>
                  <a:lnTo>
                    <a:pt x="146986" y="817921"/>
                  </a:lnTo>
                  <a:lnTo>
                    <a:pt x="88001" y="808134"/>
                  </a:lnTo>
                  <a:lnTo>
                    <a:pt x="41477" y="793208"/>
                  </a:lnTo>
                  <a:lnTo>
                    <a:pt x="10960" y="774277"/>
                  </a:lnTo>
                  <a:lnTo>
                    <a:pt x="0" y="752475"/>
                  </a:lnTo>
                  <a:lnTo>
                    <a:pt x="0" y="68961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74130" y="3751325"/>
              <a:ext cx="429895" cy="822960"/>
            </a:xfrm>
            <a:custGeom>
              <a:avLst/>
              <a:gdLst/>
              <a:ahLst/>
              <a:cxnLst/>
              <a:rect l="l" t="t" r="r" b="b"/>
              <a:pathLst>
                <a:path w="429895" h="822960">
                  <a:moveTo>
                    <a:pt x="429768" y="13589"/>
                  </a:moveTo>
                  <a:lnTo>
                    <a:pt x="412864" y="8305"/>
                  </a:lnTo>
                  <a:lnTo>
                    <a:pt x="366801" y="3987"/>
                  </a:lnTo>
                  <a:lnTo>
                    <a:pt x="298500" y="1079"/>
                  </a:lnTo>
                  <a:lnTo>
                    <a:pt x="214884" y="0"/>
                  </a:lnTo>
                  <a:lnTo>
                    <a:pt x="131254" y="1079"/>
                  </a:lnTo>
                  <a:lnTo>
                    <a:pt x="62953" y="3987"/>
                  </a:lnTo>
                  <a:lnTo>
                    <a:pt x="16891" y="8305"/>
                  </a:lnTo>
                  <a:lnTo>
                    <a:pt x="0" y="13589"/>
                  </a:lnTo>
                  <a:lnTo>
                    <a:pt x="0" y="809371"/>
                  </a:lnTo>
                  <a:lnTo>
                    <a:pt x="16891" y="814666"/>
                  </a:lnTo>
                  <a:lnTo>
                    <a:pt x="62953" y="818984"/>
                  </a:lnTo>
                  <a:lnTo>
                    <a:pt x="131254" y="821893"/>
                  </a:lnTo>
                  <a:lnTo>
                    <a:pt x="214884" y="822960"/>
                  </a:lnTo>
                  <a:lnTo>
                    <a:pt x="298500" y="821893"/>
                  </a:lnTo>
                  <a:lnTo>
                    <a:pt x="366801" y="818984"/>
                  </a:lnTo>
                  <a:lnTo>
                    <a:pt x="412864" y="814666"/>
                  </a:lnTo>
                  <a:lnTo>
                    <a:pt x="429768" y="809371"/>
                  </a:lnTo>
                  <a:lnTo>
                    <a:pt x="429768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74130" y="3751326"/>
              <a:ext cx="429895" cy="822960"/>
            </a:xfrm>
            <a:custGeom>
              <a:avLst/>
              <a:gdLst/>
              <a:ahLst/>
              <a:cxnLst/>
              <a:rect l="l" t="t" r="r" b="b"/>
              <a:pathLst>
                <a:path w="429895" h="822960">
                  <a:moveTo>
                    <a:pt x="429768" y="13588"/>
                  </a:moveTo>
                  <a:lnTo>
                    <a:pt x="412873" y="18873"/>
                  </a:lnTo>
                  <a:lnTo>
                    <a:pt x="366807" y="23193"/>
                  </a:lnTo>
                  <a:lnTo>
                    <a:pt x="298501" y="26108"/>
                  </a:lnTo>
                  <a:lnTo>
                    <a:pt x="214884" y="27178"/>
                  </a:lnTo>
                  <a:lnTo>
                    <a:pt x="131266" y="26108"/>
                  </a:lnTo>
                  <a:lnTo>
                    <a:pt x="62960" y="23193"/>
                  </a:lnTo>
                  <a:lnTo>
                    <a:pt x="16894" y="18873"/>
                  </a:lnTo>
                  <a:lnTo>
                    <a:pt x="0" y="13588"/>
                  </a:lnTo>
                  <a:lnTo>
                    <a:pt x="16894" y="8304"/>
                  </a:lnTo>
                  <a:lnTo>
                    <a:pt x="62960" y="3984"/>
                  </a:lnTo>
                  <a:lnTo>
                    <a:pt x="131266" y="1069"/>
                  </a:lnTo>
                  <a:lnTo>
                    <a:pt x="214884" y="0"/>
                  </a:lnTo>
                  <a:lnTo>
                    <a:pt x="298501" y="1069"/>
                  </a:lnTo>
                  <a:lnTo>
                    <a:pt x="366807" y="3984"/>
                  </a:lnTo>
                  <a:lnTo>
                    <a:pt x="412873" y="8304"/>
                  </a:lnTo>
                  <a:lnTo>
                    <a:pt x="429768" y="13588"/>
                  </a:lnTo>
                  <a:close/>
                </a:path>
                <a:path w="429895" h="822960">
                  <a:moveTo>
                    <a:pt x="429768" y="13588"/>
                  </a:moveTo>
                  <a:lnTo>
                    <a:pt x="429768" y="809371"/>
                  </a:lnTo>
                  <a:lnTo>
                    <a:pt x="412873" y="814655"/>
                  </a:lnTo>
                  <a:lnTo>
                    <a:pt x="366807" y="818975"/>
                  </a:lnTo>
                  <a:lnTo>
                    <a:pt x="298501" y="821890"/>
                  </a:lnTo>
                  <a:lnTo>
                    <a:pt x="214884" y="822960"/>
                  </a:lnTo>
                  <a:lnTo>
                    <a:pt x="131266" y="821890"/>
                  </a:lnTo>
                  <a:lnTo>
                    <a:pt x="62960" y="818975"/>
                  </a:lnTo>
                  <a:lnTo>
                    <a:pt x="16894" y="814655"/>
                  </a:lnTo>
                  <a:lnTo>
                    <a:pt x="0" y="809371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74130" y="4469130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5"/>
                  </a:moveTo>
                  <a:lnTo>
                    <a:pt x="388289" y="17919"/>
                  </a:lnTo>
                  <a:lnTo>
                    <a:pt x="341757" y="8445"/>
                  </a:lnTo>
                  <a:lnTo>
                    <a:pt x="282778" y="2235"/>
                  </a:lnTo>
                  <a:lnTo>
                    <a:pt x="214884" y="0"/>
                  </a:lnTo>
                  <a:lnTo>
                    <a:pt x="146977" y="2235"/>
                  </a:lnTo>
                  <a:lnTo>
                    <a:pt x="87998" y="8445"/>
                  </a:lnTo>
                  <a:lnTo>
                    <a:pt x="41465" y="17919"/>
                  </a:lnTo>
                  <a:lnTo>
                    <a:pt x="10960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465" y="157353"/>
                  </a:lnTo>
                  <a:lnTo>
                    <a:pt x="87998" y="166827"/>
                  </a:lnTo>
                  <a:lnTo>
                    <a:pt x="146977" y="173037"/>
                  </a:lnTo>
                  <a:lnTo>
                    <a:pt x="214884" y="175260"/>
                  </a:lnTo>
                  <a:lnTo>
                    <a:pt x="282778" y="173037"/>
                  </a:lnTo>
                  <a:lnTo>
                    <a:pt x="341757" y="166827"/>
                  </a:lnTo>
                  <a:lnTo>
                    <a:pt x="388289" y="157353"/>
                  </a:lnTo>
                  <a:lnTo>
                    <a:pt x="418795" y="145326"/>
                  </a:lnTo>
                  <a:lnTo>
                    <a:pt x="429768" y="131445"/>
                  </a:lnTo>
                  <a:lnTo>
                    <a:pt x="429768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74130" y="4469130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5"/>
                  </a:moveTo>
                  <a:lnTo>
                    <a:pt x="388290" y="69716"/>
                  </a:lnTo>
                  <a:lnTo>
                    <a:pt x="341766" y="79193"/>
                  </a:lnTo>
                  <a:lnTo>
                    <a:pt x="282781" y="85401"/>
                  </a:lnTo>
                  <a:lnTo>
                    <a:pt x="214884" y="87630"/>
                  </a:lnTo>
                  <a:lnTo>
                    <a:pt x="146986" y="85401"/>
                  </a:lnTo>
                  <a:lnTo>
                    <a:pt x="88001" y="79193"/>
                  </a:lnTo>
                  <a:lnTo>
                    <a:pt x="41477" y="69716"/>
                  </a:lnTo>
                  <a:lnTo>
                    <a:pt x="10960" y="57686"/>
                  </a:lnTo>
                  <a:lnTo>
                    <a:pt x="0" y="43815"/>
                  </a:lnTo>
                  <a:lnTo>
                    <a:pt x="10960" y="29943"/>
                  </a:lnTo>
                  <a:lnTo>
                    <a:pt x="41477" y="17913"/>
                  </a:lnTo>
                  <a:lnTo>
                    <a:pt x="88001" y="8436"/>
                  </a:lnTo>
                  <a:lnTo>
                    <a:pt x="146986" y="2228"/>
                  </a:lnTo>
                  <a:lnTo>
                    <a:pt x="214884" y="0"/>
                  </a:lnTo>
                  <a:lnTo>
                    <a:pt x="282781" y="2228"/>
                  </a:lnTo>
                  <a:lnTo>
                    <a:pt x="341766" y="8436"/>
                  </a:lnTo>
                  <a:lnTo>
                    <a:pt x="388290" y="17913"/>
                  </a:lnTo>
                  <a:lnTo>
                    <a:pt x="418807" y="29943"/>
                  </a:lnTo>
                  <a:lnTo>
                    <a:pt x="429768" y="43815"/>
                  </a:lnTo>
                  <a:close/>
                </a:path>
                <a:path w="429895" h="175260">
                  <a:moveTo>
                    <a:pt x="429768" y="43815"/>
                  </a:moveTo>
                  <a:lnTo>
                    <a:pt x="429768" y="131445"/>
                  </a:lnTo>
                  <a:lnTo>
                    <a:pt x="418807" y="145316"/>
                  </a:lnTo>
                  <a:lnTo>
                    <a:pt x="388290" y="157346"/>
                  </a:lnTo>
                  <a:lnTo>
                    <a:pt x="341766" y="166823"/>
                  </a:lnTo>
                  <a:lnTo>
                    <a:pt x="282781" y="173031"/>
                  </a:lnTo>
                  <a:lnTo>
                    <a:pt x="214884" y="175260"/>
                  </a:lnTo>
                  <a:lnTo>
                    <a:pt x="146986" y="173031"/>
                  </a:lnTo>
                  <a:lnTo>
                    <a:pt x="88001" y="166823"/>
                  </a:lnTo>
                  <a:lnTo>
                    <a:pt x="41477" y="157346"/>
                  </a:lnTo>
                  <a:lnTo>
                    <a:pt x="10960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29883" y="354990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15"/>
                  </a:moveTo>
                  <a:lnTo>
                    <a:pt x="44831" y="8382"/>
                  </a:lnTo>
                  <a:lnTo>
                    <a:pt x="42075" y="4013"/>
                  </a:lnTo>
                  <a:lnTo>
                    <a:pt x="36474" y="1143"/>
                  </a:lnTo>
                  <a:lnTo>
                    <a:pt x="28829" y="0"/>
                  </a:lnTo>
                  <a:lnTo>
                    <a:pt x="19939" y="762"/>
                  </a:lnTo>
                  <a:lnTo>
                    <a:pt x="11430" y="3505"/>
                  </a:lnTo>
                  <a:lnTo>
                    <a:pt x="4826" y="7556"/>
                  </a:lnTo>
                  <a:lnTo>
                    <a:pt x="787" y="12382"/>
                  </a:lnTo>
                  <a:lnTo>
                    <a:pt x="0" y="17399"/>
                  </a:lnTo>
                  <a:lnTo>
                    <a:pt x="63754" y="332359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852"/>
                  </a:lnTo>
                  <a:lnTo>
                    <a:pt x="97078" y="337134"/>
                  </a:lnTo>
                  <a:lnTo>
                    <a:pt x="103695" y="333108"/>
                  </a:lnTo>
                  <a:lnTo>
                    <a:pt x="107734" y="328307"/>
                  </a:lnTo>
                  <a:lnTo>
                    <a:pt x="108585" y="323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29883" y="3549892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10"/>
                  </a:moveTo>
                  <a:lnTo>
                    <a:pt x="2672" y="21724"/>
                  </a:lnTo>
                  <a:lnTo>
                    <a:pt x="8239" y="24586"/>
                  </a:lnTo>
                  <a:lnTo>
                    <a:pt x="15876" y="25733"/>
                  </a:lnTo>
                  <a:lnTo>
                    <a:pt x="24764" y="24903"/>
                  </a:lnTo>
                  <a:lnTo>
                    <a:pt x="33329" y="22234"/>
                  </a:lnTo>
                  <a:lnTo>
                    <a:pt x="39941" y="18220"/>
                  </a:lnTo>
                  <a:lnTo>
                    <a:pt x="43981" y="13420"/>
                  </a:lnTo>
                  <a:lnTo>
                    <a:pt x="44830" y="8393"/>
                  </a:lnTo>
                  <a:lnTo>
                    <a:pt x="42084" y="4024"/>
                  </a:lnTo>
                  <a:lnTo>
                    <a:pt x="36480" y="1154"/>
                  </a:lnTo>
                  <a:lnTo>
                    <a:pt x="28828" y="0"/>
                  </a:lnTo>
                  <a:lnTo>
                    <a:pt x="19938" y="773"/>
                  </a:lnTo>
                  <a:lnTo>
                    <a:pt x="11429" y="3516"/>
                  </a:lnTo>
                  <a:lnTo>
                    <a:pt x="4825" y="7568"/>
                  </a:lnTo>
                  <a:lnTo>
                    <a:pt x="793" y="12382"/>
                  </a:lnTo>
                  <a:lnTo>
                    <a:pt x="0" y="17410"/>
                  </a:lnTo>
                  <a:close/>
                </a:path>
                <a:path w="108584" h="340995">
                  <a:moveTo>
                    <a:pt x="0" y="17410"/>
                  </a:moveTo>
                  <a:lnTo>
                    <a:pt x="63753" y="332370"/>
                  </a:lnTo>
                  <a:lnTo>
                    <a:pt x="66426" y="336684"/>
                  </a:lnTo>
                  <a:lnTo>
                    <a:pt x="71993" y="339546"/>
                  </a:lnTo>
                  <a:lnTo>
                    <a:pt x="79630" y="340693"/>
                  </a:lnTo>
                  <a:lnTo>
                    <a:pt x="88518" y="339863"/>
                  </a:lnTo>
                  <a:lnTo>
                    <a:pt x="97083" y="337139"/>
                  </a:lnTo>
                  <a:lnTo>
                    <a:pt x="103695" y="333117"/>
                  </a:lnTo>
                  <a:lnTo>
                    <a:pt x="107735" y="328308"/>
                  </a:lnTo>
                  <a:lnTo>
                    <a:pt x="108585" y="323226"/>
                  </a:lnTo>
                  <a:lnTo>
                    <a:pt x="44830" y="8393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84036" y="4422267"/>
              <a:ext cx="406908" cy="13144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84036" y="3877691"/>
              <a:ext cx="406908" cy="6074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84036" y="3864864"/>
              <a:ext cx="406908" cy="2578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66459" y="3778250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39"/>
                  </a:moveTo>
                  <a:lnTo>
                    <a:pt x="51935" y="3018"/>
                  </a:lnTo>
                  <a:lnTo>
                    <a:pt x="34131" y="2746"/>
                  </a:lnTo>
                  <a:lnTo>
                    <a:pt x="16756" y="173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74130" y="3751326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4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01536" y="3658108"/>
              <a:ext cx="201675" cy="200660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8341" y="3795052"/>
            <a:ext cx="647597" cy="66581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51720" y="3780493"/>
            <a:ext cx="792239" cy="830579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5053447" y="1020453"/>
            <a:ext cx="1620520" cy="1232535"/>
            <a:chOff x="5053447" y="1020453"/>
            <a:chExt cx="1620520" cy="1232535"/>
          </a:xfrm>
        </p:grpSpPr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3447" y="1252629"/>
              <a:ext cx="943628" cy="99994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41086" y="1020453"/>
              <a:ext cx="732645" cy="734059"/>
            </a:xfrm>
            <a:prstGeom prst="rect">
              <a:avLst/>
            </a:prstGeom>
          </p:spPr>
        </p:pic>
      </p:grp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426112FB-0CAF-5C0A-7DBE-10CC66EB18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436" y="3154703"/>
            <a:ext cx="1074420" cy="1153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59" y="2014772"/>
            <a:ext cx="1040788" cy="12191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2598" y="1944642"/>
            <a:ext cx="1046851" cy="11079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2048" y="3459538"/>
            <a:ext cx="970739" cy="1046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50191" y="4017282"/>
            <a:ext cx="981359" cy="110790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56144" y="2898984"/>
            <a:ext cx="2183765" cy="1155065"/>
            <a:chOff x="1256144" y="2898984"/>
            <a:chExt cx="2183765" cy="1155065"/>
          </a:xfrm>
        </p:grpSpPr>
        <p:sp>
          <p:nvSpPr>
            <p:cNvPr id="10" name="object 10"/>
            <p:cNvSpPr/>
            <p:nvPr/>
          </p:nvSpPr>
          <p:spPr>
            <a:xfrm>
              <a:off x="1269098" y="2911938"/>
              <a:ext cx="1577340" cy="891540"/>
            </a:xfrm>
            <a:custGeom>
              <a:avLst/>
              <a:gdLst/>
              <a:ahLst/>
              <a:cxnLst/>
              <a:rect l="l" t="t" r="r" b="b"/>
              <a:pathLst>
                <a:path w="1577339" h="891539">
                  <a:moveTo>
                    <a:pt x="1125226" y="0"/>
                  </a:moveTo>
                  <a:lnTo>
                    <a:pt x="1073677" y="4243"/>
                  </a:lnTo>
                  <a:lnTo>
                    <a:pt x="1022406" y="13141"/>
                  </a:lnTo>
                  <a:lnTo>
                    <a:pt x="971943" y="26841"/>
                  </a:lnTo>
                  <a:lnTo>
                    <a:pt x="920472" y="46575"/>
                  </a:lnTo>
                  <a:lnTo>
                    <a:pt x="874241" y="70525"/>
                  </a:lnTo>
                  <a:lnTo>
                    <a:pt x="833509" y="98207"/>
                  </a:lnTo>
                  <a:lnTo>
                    <a:pt x="798532" y="129132"/>
                  </a:lnTo>
                  <a:lnTo>
                    <a:pt x="769566" y="162815"/>
                  </a:lnTo>
                  <a:lnTo>
                    <a:pt x="746867" y="198767"/>
                  </a:lnTo>
                  <a:lnTo>
                    <a:pt x="730694" y="236503"/>
                  </a:lnTo>
                  <a:lnTo>
                    <a:pt x="721302" y="275535"/>
                  </a:lnTo>
                  <a:lnTo>
                    <a:pt x="718947" y="315377"/>
                  </a:lnTo>
                  <a:lnTo>
                    <a:pt x="723888" y="355542"/>
                  </a:lnTo>
                  <a:lnTo>
                    <a:pt x="736379" y="395542"/>
                  </a:lnTo>
                  <a:lnTo>
                    <a:pt x="756678" y="434892"/>
                  </a:lnTo>
                  <a:lnTo>
                    <a:pt x="0" y="891203"/>
                  </a:lnTo>
                  <a:lnTo>
                    <a:pt x="851166" y="531031"/>
                  </a:lnTo>
                  <a:lnTo>
                    <a:pt x="890774" y="555237"/>
                  </a:lnTo>
                  <a:lnTo>
                    <a:pt x="933502" y="575538"/>
                  </a:lnTo>
                  <a:lnTo>
                    <a:pt x="978819" y="591871"/>
                  </a:lnTo>
                  <a:lnTo>
                    <a:pt x="1026195" y="604171"/>
                  </a:lnTo>
                  <a:lnTo>
                    <a:pt x="1075099" y="612375"/>
                  </a:lnTo>
                  <a:lnTo>
                    <a:pt x="1125002" y="616418"/>
                  </a:lnTo>
                  <a:lnTo>
                    <a:pt x="1175372" y="616236"/>
                  </a:lnTo>
                  <a:lnTo>
                    <a:pt x="1225680" y="611766"/>
                  </a:lnTo>
                  <a:lnTo>
                    <a:pt x="1275395" y="602944"/>
                  </a:lnTo>
                  <a:lnTo>
                    <a:pt x="1323987" y="589705"/>
                  </a:lnTo>
                  <a:lnTo>
                    <a:pt x="1375459" y="569972"/>
                  </a:lnTo>
                  <a:lnTo>
                    <a:pt x="1421689" y="546021"/>
                  </a:lnTo>
                  <a:lnTo>
                    <a:pt x="1462421" y="518339"/>
                  </a:lnTo>
                  <a:lnTo>
                    <a:pt x="1497399" y="487414"/>
                  </a:lnTo>
                  <a:lnTo>
                    <a:pt x="1526365" y="453731"/>
                  </a:lnTo>
                  <a:lnTo>
                    <a:pt x="1549063" y="417779"/>
                  </a:lnTo>
                  <a:lnTo>
                    <a:pt x="1565236" y="380043"/>
                  </a:lnTo>
                  <a:lnTo>
                    <a:pt x="1574629" y="341011"/>
                  </a:lnTo>
                  <a:lnTo>
                    <a:pt x="1576983" y="301169"/>
                  </a:lnTo>
                  <a:lnTo>
                    <a:pt x="1572043" y="261004"/>
                  </a:lnTo>
                  <a:lnTo>
                    <a:pt x="1559551" y="221004"/>
                  </a:lnTo>
                  <a:lnTo>
                    <a:pt x="1539252" y="181654"/>
                  </a:lnTo>
                  <a:lnTo>
                    <a:pt x="1514111" y="147334"/>
                  </a:lnTo>
                  <a:lnTo>
                    <a:pt x="1483941" y="116217"/>
                  </a:lnTo>
                  <a:lnTo>
                    <a:pt x="1449274" y="88447"/>
                  </a:lnTo>
                  <a:lnTo>
                    <a:pt x="1410638" y="64170"/>
                  </a:lnTo>
                  <a:lnTo>
                    <a:pt x="1368566" y="43531"/>
                  </a:lnTo>
                  <a:lnTo>
                    <a:pt x="1323588" y="26676"/>
                  </a:lnTo>
                  <a:lnTo>
                    <a:pt x="1276234" y="13750"/>
                  </a:lnTo>
                  <a:lnTo>
                    <a:pt x="1227035" y="4899"/>
                  </a:lnTo>
                  <a:lnTo>
                    <a:pt x="1176523" y="267"/>
                  </a:lnTo>
                  <a:lnTo>
                    <a:pt x="1125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9098" y="2911938"/>
              <a:ext cx="1577340" cy="891540"/>
            </a:xfrm>
            <a:custGeom>
              <a:avLst/>
              <a:gdLst/>
              <a:ahLst/>
              <a:cxnLst/>
              <a:rect l="l" t="t" r="r" b="b"/>
              <a:pathLst>
                <a:path w="1577339" h="891539">
                  <a:moveTo>
                    <a:pt x="0" y="891203"/>
                  </a:moveTo>
                  <a:lnTo>
                    <a:pt x="756678" y="434892"/>
                  </a:lnTo>
                  <a:lnTo>
                    <a:pt x="736379" y="395542"/>
                  </a:lnTo>
                  <a:lnTo>
                    <a:pt x="723888" y="355542"/>
                  </a:lnTo>
                  <a:lnTo>
                    <a:pt x="718947" y="315377"/>
                  </a:lnTo>
                  <a:lnTo>
                    <a:pt x="721302" y="275535"/>
                  </a:lnTo>
                  <a:lnTo>
                    <a:pt x="730694" y="236503"/>
                  </a:lnTo>
                  <a:lnTo>
                    <a:pt x="746867" y="198767"/>
                  </a:lnTo>
                  <a:lnTo>
                    <a:pt x="769566" y="162815"/>
                  </a:lnTo>
                  <a:lnTo>
                    <a:pt x="798532" y="129132"/>
                  </a:lnTo>
                  <a:lnTo>
                    <a:pt x="833509" y="98207"/>
                  </a:lnTo>
                  <a:lnTo>
                    <a:pt x="874241" y="70525"/>
                  </a:lnTo>
                  <a:lnTo>
                    <a:pt x="920472" y="46575"/>
                  </a:lnTo>
                  <a:lnTo>
                    <a:pt x="971943" y="26841"/>
                  </a:lnTo>
                  <a:lnTo>
                    <a:pt x="1022406" y="13141"/>
                  </a:lnTo>
                  <a:lnTo>
                    <a:pt x="1073677" y="4243"/>
                  </a:lnTo>
                  <a:lnTo>
                    <a:pt x="1125226" y="0"/>
                  </a:lnTo>
                  <a:lnTo>
                    <a:pt x="1176523" y="267"/>
                  </a:lnTo>
                  <a:lnTo>
                    <a:pt x="1227035" y="4899"/>
                  </a:lnTo>
                  <a:lnTo>
                    <a:pt x="1276234" y="13750"/>
                  </a:lnTo>
                  <a:lnTo>
                    <a:pt x="1323588" y="26676"/>
                  </a:lnTo>
                  <a:lnTo>
                    <a:pt x="1368566" y="43531"/>
                  </a:lnTo>
                  <a:lnTo>
                    <a:pt x="1410638" y="64170"/>
                  </a:lnTo>
                  <a:lnTo>
                    <a:pt x="1449274" y="88447"/>
                  </a:lnTo>
                  <a:lnTo>
                    <a:pt x="1483941" y="116217"/>
                  </a:lnTo>
                  <a:lnTo>
                    <a:pt x="1514111" y="147334"/>
                  </a:lnTo>
                  <a:lnTo>
                    <a:pt x="1539252" y="181654"/>
                  </a:lnTo>
                  <a:lnTo>
                    <a:pt x="1559551" y="221004"/>
                  </a:lnTo>
                  <a:lnTo>
                    <a:pt x="1572043" y="261004"/>
                  </a:lnTo>
                  <a:lnTo>
                    <a:pt x="1576983" y="301169"/>
                  </a:lnTo>
                  <a:lnTo>
                    <a:pt x="1574629" y="341011"/>
                  </a:lnTo>
                  <a:lnTo>
                    <a:pt x="1565236" y="380043"/>
                  </a:lnTo>
                  <a:lnTo>
                    <a:pt x="1549063" y="417779"/>
                  </a:lnTo>
                  <a:lnTo>
                    <a:pt x="1526365" y="453731"/>
                  </a:lnTo>
                  <a:lnTo>
                    <a:pt x="1497399" y="487414"/>
                  </a:lnTo>
                  <a:lnTo>
                    <a:pt x="1462421" y="518339"/>
                  </a:lnTo>
                  <a:lnTo>
                    <a:pt x="1421689" y="546021"/>
                  </a:lnTo>
                  <a:lnTo>
                    <a:pt x="1375459" y="569972"/>
                  </a:lnTo>
                  <a:lnTo>
                    <a:pt x="1323987" y="589705"/>
                  </a:lnTo>
                  <a:lnTo>
                    <a:pt x="1275395" y="602944"/>
                  </a:lnTo>
                  <a:lnTo>
                    <a:pt x="1225680" y="611766"/>
                  </a:lnTo>
                  <a:lnTo>
                    <a:pt x="1175372" y="616236"/>
                  </a:lnTo>
                  <a:lnTo>
                    <a:pt x="1125002" y="616418"/>
                  </a:lnTo>
                  <a:lnTo>
                    <a:pt x="1075099" y="612375"/>
                  </a:lnTo>
                  <a:lnTo>
                    <a:pt x="1026195" y="604171"/>
                  </a:lnTo>
                  <a:lnTo>
                    <a:pt x="978819" y="591871"/>
                  </a:lnTo>
                  <a:lnTo>
                    <a:pt x="933502" y="575538"/>
                  </a:lnTo>
                  <a:lnTo>
                    <a:pt x="890774" y="555237"/>
                  </a:lnTo>
                  <a:lnTo>
                    <a:pt x="851166" y="531031"/>
                  </a:lnTo>
                  <a:lnTo>
                    <a:pt x="0" y="89120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16318" y="3529055"/>
              <a:ext cx="1010919" cy="511809"/>
            </a:xfrm>
            <a:custGeom>
              <a:avLst/>
              <a:gdLst/>
              <a:ahLst/>
              <a:cxnLst/>
              <a:rect l="l" t="t" r="r" b="b"/>
              <a:pathLst>
                <a:path w="1010920" h="511810">
                  <a:moveTo>
                    <a:pt x="375509" y="0"/>
                  </a:moveTo>
                  <a:lnTo>
                    <a:pt x="325469" y="795"/>
                  </a:lnTo>
                  <a:lnTo>
                    <a:pt x="276153" y="6533"/>
                  </a:lnTo>
                  <a:lnTo>
                    <a:pt x="228336" y="17121"/>
                  </a:lnTo>
                  <a:lnTo>
                    <a:pt x="182792" y="32471"/>
                  </a:lnTo>
                  <a:lnTo>
                    <a:pt x="140296" y="52493"/>
                  </a:lnTo>
                  <a:lnTo>
                    <a:pt x="101623" y="77097"/>
                  </a:lnTo>
                  <a:lnTo>
                    <a:pt x="67547" y="106192"/>
                  </a:lnTo>
                  <a:lnTo>
                    <a:pt x="37405" y="141834"/>
                  </a:lnTo>
                  <a:lnTo>
                    <a:pt x="16211" y="179460"/>
                  </a:lnTo>
                  <a:lnTo>
                    <a:pt x="3798" y="218334"/>
                  </a:lnTo>
                  <a:lnTo>
                    <a:pt x="0" y="257720"/>
                  </a:lnTo>
                  <a:lnTo>
                    <a:pt x="4650" y="296882"/>
                  </a:lnTo>
                  <a:lnTo>
                    <a:pt x="17584" y="335085"/>
                  </a:lnTo>
                  <a:lnTo>
                    <a:pt x="38635" y="371590"/>
                  </a:lnTo>
                  <a:lnTo>
                    <a:pt x="67637" y="405664"/>
                  </a:lnTo>
                  <a:lnTo>
                    <a:pt x="104423" y="436569"/>
                  </a:lnTo>
                  <a:lnTo>
                    <a:pt x="148827" y="463570"/>
                  </a:lnTo>
                  <a:lnTo>
                    <a:pt x="194018" y="483438"/>
                  </a:lnTo>
                  <a:lnTo>
                    <a:pt x="241583" y="498005"/>
                  </a:lnTo>
                  <a:lnTo>
                    <a:pt x="290748" y="507361"/>
                  </a:lnTo>
                  <a:lnTo>
                    <a:pt x="340738" y="511596"/>
                  </a:lnTo>
                  <a:lnTo>
                    <a:pt x="390778" y="510800"/>
                  </a:lnTo>
                  <a:lnTo>
                    <a:pt x="440094" y="505063"/>
                  </a:lnTo>
                  <a:lnTo>
                    <a:pt x="487911" y="494475"/>
                  </a:lnTo>
                  <a:lnTo>
                    <a:pt x="533455" y="479124"/>
                  </a:lnTo>
                  <a:lnTo>
                    <a:pt x="575950" y="459103"/>
                  </a:lnTo>
                  <a:lnTo>
                    <a:pt x="614623" y="434499"/>
                  </a:lnTo>
                  <a:lnTo>
                    <a:pt x="648699" y="405404"/>
                  </a:lnTo>
                  <a:lnTo>
                    <a:pt x="1010522" y="471063"/>
                  </a:lnTo>
                  <a:lnTo>
                    <a:pt x="705976" y="316758"/>
                  </a:lnTo>
                  <a:lnTo>
                    <a:pt x="715476" y="273167"/>
                  </a:lnTo>
                  <a:lnTo>
                    <a:pt x="714452" y="229847"/>
                  </a:lnTo>
                  <a:lnTo>
                    <a:pt x="703360" y="187676"/>
                  </a:lnTo>
                  <a:lnTo>
                    <a:pt x="682656" y="147530"/>
                  </a:lnTo>
                  <a:lnTo>
                    <a:pt x="652794" y="110289"/>
                  </a:lnTo>
                  <a:lnTo>
                    <a:pt x="614230" y="76828"/>
                  </a:lnTo>
                  <a:lnTo>
                    <a:pt x="567419" y="48026"/>
                  </a:lnTo>
                  <a:lnTo>
                    <a:pt x="522228" y="28158"/>
                  </a:lnTo>
                  <a:lnTo>
                    <a:pt x="474663" y="13591"/>
                  </a:lnTo>
                  <a:lnTo>
                    <a:pt x="425498" y="4235"/>
                  </a:lnTo>
                  <a:lnTo>
                    <a:pt x="375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6318" y="3529055"/>
              <a:ext cx="1010919" cy="511809"/>
            </a:xfrm>
            <a:custGeom>
              <a:avLst/>
              <a:gdLst/>
              <a:ahLst/>
              <a:cxnLst/>
              <a:rect l="l" t="t" r="r" b="b"/>
              <a:pathLst>
                <a:path w="1010920" h="511810">
                  <a:moveTo>
                    <a:pt x="1010522" y="471063"/>
                  </a:moveTo>
                  <a:lnTo>
                    <a:pt x="648699" y="405404"/>
                  </a:lnTo>
                  <a:lnTo>
                    <a:pt x="614623" y="434499"/>
                  </a:lnTo>
                  <a:lnTo>
                    <a:pt x="575950" y="459103"/>
                  </a:lnTo>
                  <a:lnTo>
                    <a:pt x="533455" y="479124"/>
                  </a:lnTo>
                  <a:lnTo>
                    <a:pt x="487911" y="494475"/>
                  </a:lnTo>
                  <a:lnTo>
                    <a:pt x="440094" y="505063"/>
                  </a:lnTo>
                  <a:lnTo>
                    <a:pt x="390778" y="510800"/>
                  </a:lnTo>
                  <a:lnTo>
                    <a:pt x="340738" y="511596"/>
                  </a:lnTo>
                  <a:lnTo>
                    <a:pt x="290748" y="507361"/>
                  </a:lnTo>
                  <a:lnTo>
                    <a:pt x="241583" y="498005"/>
                  </a:lnTo>
                  <a:lnTo>
                    <a:pt x="194018" y="483438"/>
                  </a:lnTo>
                  <a:lnTo>
                    <a:pt x="148827" y="463570"/>
                  </a:lnTo>
                  <a:lnTo>
                    <a:pt x="104423" y="436569"/>
                  </a:lnTo>
                  <a:lnTo>
                    <a:pt x="67637" y="405664"/>
                  </a:lnTo>
                  <a:lnTo>
                    <a:pt x="38635" y="371590"/>
                  </a:lnTo>
                  <a:lnTo>
                    <a:pt x="17584" y="335085"/>
                  </a:lnTo>
                  <a:lnTo>
                    <a:pt x="4650" y="296882"/>
                  </a:lnTo>
                  <a:lnTo>
                    <a:pt x="0" y="257720"/>
                  </a:lnTo>
                  <a:lnTo>
                    <a:pt x="3798" y="218334"/>
                  </a:lnTo>
                  <a:lnTo>
                    <a:pt x="16211" y="179460"/>
                  </a:lnTo>
                  <a:lnTo>
                    <a:pt x="37405" y="141834"/>
                  </a:lnTo>
                  <a:lnTo>
                    <a:pt x="67547" y="106192"/>
                  </a:lnTo>
                  <a:lnTo>
                    <a:pt x="101623" y="77097"/>
                  </a:lnTo>
                  <a:lnTo>
                    <a:pt x="140296" y="52493"/>
                  </a:lnTo>
                  <a:lnTo>
                    <a:pt x="182792" y="32471"/>
                  </a:lnTo>
                  <a:lnTo>
                    <a:pt x="228336" y="17121"/>
                  </a:lnTo>
                  <a:lnTo>
                    <a:pt x="276153" y="6533"/>
                  </a:lnTo>
                  <a:lnTo>
                    <a:pt x="325469" y="795"/>
                  </a:lnTo>
                  <a:lnTo>
                    <a:pt x="375509" y="0"/>
                  </a:lnTo>
                  <a:lnTo>
                    <a:pt x="425498" y="4235"/>
                  </a:lnTo>
                  <a:lnTo>
                    <a:pt x="474663" y="13591"/>
                  </a:lnTo>
                  <a:lnTo>
                    <a:pt x="522228" y="28158"/>
                  </a:lnTo>
                  <a:lnTo>
                    <a:pt x="567419" y="48026"/>
                  </a:lnTo>
                  <a:lnTo>
                    <a:pt x="614230" y="76828"/>
                  </a:lnTo>
                  <a:lnTo>
                    <a:pt x="652794" y="110289"/>
                  </a:lnTo>
                  <a:lnTo>
                    <a:pt x="682656" y="147530"/>
                  </a:lnTo>
                  <a:lnTo>
                    <a:pt x="703360" y="187676"/>
                  </a:lnTo>
                  <a:lnTo>
                    <a:pt x="714452" y="229847"/>
                  </a:lnTo>
                  <a:lnTo>
                    <a:pt x="715476" y="273167"/>
                  </a:lnTo>
                  <a:lnTo>
                    <a:pt x="705976" y="316758"/>
                  </a:lnTo>
                  <a:lnTo>
                    <a:pt x="1010522" y="471063"/>
                  </a:lnTo>
                  <a:close/>
                </a:path>
              </a:pathLst>
            </a:custGeom>
            <a:ln w="25907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15200" y="2118360"/>
            <a:ext cx="2240280" cy="1775460"/>
            <a:chOff x="7315200" y="2118360"/>
            <a:chExt cx="2240280" cy="1775460"/>
          </a:xfrm>
        </p:grpSpPr>
        <p:sp>
          <p:nvSpPr>
            <p:cNvPr id="15" name="object 15"/>
            <p:cNvSpPr/>
            <p:nvPr/>
          </p:nvSpPr>
          <p:spPr>
            <a:xfrm>
              <a:off x="7315200" y="2118360"/>
              <a:ext cx="2153920" cy="1775460"/>
            </a:xfrm>
            <a:custGeom>
              <a:avLst/>
              <a:gdLst/>
              <a:ahLst/>
              <a:cxnLst/>
              <a:rect l="l" t="t" r="r" b="b"/>
              <a:pathLst>
                <a:path w="2153920" h="1775460">
                  <a:moveTo>
                    <a:pt x="2146934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146934" y="1775459"/>
                  </a:lnTo>
                  <a:lnTo>
                    <a:pt x="2153411" y="1768983"/>
                  </a:lnTo>
                  <a:lnTo>
                    <a:pt x="2153411" y="6476"/>
                  </a:lnTo>
                  <a:lnTo>
                    <a:pt x="2146934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3657" y="2320747"/>
              <a:ext cx="2131313" cy="2746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4994" y="2595372"/>
              <a:ext cx="2085975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62925" y="2869692"/>
              <a:ext cx="1638046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5811" y="3144012"/>
              <a:ext cx="118206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4638" y="3418332"/>
              <a:ext cx="1621663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315200" y="4032503"/>
            <a:ext cx="2153920" cy="2109470"/>
            <a:chOff x="7315200" y="4032503"/>
            <a:chExt cx="2153920" cy="2109470"/>
          </a:xfrm>
        </p:grpSpPr>
        <p:sp>
          <p:nvSpPr>
            <p:cNvPr id="22" name="object 22"/>
            <p:cNvSpPr/>
            <p:nvPr/>
          </p:nvSpPr>
          <p:spPr>
            <a:xfrm>
              <a:off x="7315200" y="4032503"/>
              <a:ext cx="2153920" cy="2109470"/>
            </a:xfrm>
            <a:custGeom>
              <a:avLst/>
              <a:gdLst/>
              <a:ahLst/>
              <a:cxnLst/>
              <a:rect l="l" t="t" r="r" b="b"/>
              <a:pathLst>
                <a:path w="2153920" h="2109470">
                  <a:moveTo>
                    <a:pt x="2145792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7145"/>
                  </a:lnTo>
                  <a:lnTo>
                    <a:pt x="0" y="2101532"/>
                  </a:lnTo>
                  <a:lnTo>
                    <a:pt x="7620" y="2109216"/>
                  </a:lnTo>
                  <a:lnTo>
                    <a:pt x="2145792" y="2109216"/>
                  </a:lnTo>
                  <a:lnTo>
                    <a:pt x="2153411" y="2101532"/>
                  </a:lnTo>
                  <a:lnTo>
                    <a:pt x="2153411" y="7620"/>
                  </a:lnTo>
                  <a:lnTo>
                    <a:pt x="2145792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5738" y="4264736"/>
              <a:ext cx="1864995" cy="2746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9641" y="4539741"/>
              <a:ext cx="764438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58302" y="4539741"/>
              <a:ext cx="1160272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05445" y="4814061"/>
              <a:ext cx="1954783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14462" y="5088381"/>
              <a:ext cx="926172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83170" y="5362651"/>
              <a:ext cx="1804670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75422" y="5636666"/>
              <a:ext cx="761149" cy="2746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628631" y="2118360"/>
            <a:ext cx="2289810" cy="1775460"/>
            <a:chOff x="9628631" y="2118360"/>
            <a:chExt cx="2289810" cy="1775460"/>
          </a:xfrm>
        </p:grpSpPr>
        <p:sp>
          <p:nvSpPr>
            <p:cNvPr id="31" name="object 31"/>
            <p:cNvSpPr/>
            <p:nvPr/>
          </p:nvSpPr>
          <p:spPr>
            <a:xfrm>
              <a:off x="9628631" y="2118360"/>
              <a:ext cx="2216150" cy="1775460"/>
            </a:xfrm>
            <a:custGeom>
              <a:avLst/>
              <a:gdLst/>
              <a:ahLst/>
              <a:cxnLst/>
              <a:rect l="l" t="t" r="r" b="b"/>
              <a:pathLst>
                <a:path w="2216150" h="1775460">
                  <a:moveTo>
                    <a:pt x="2209419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209419" y="1775459"/>
                  </a:lnTo>
                  <a:lnTo>
                    <a:pt x="2215896" y="1768983"/>
                  </a:lnTo>
                  <a:lnTo>
                    <a:pt x="2215896" y="6476"/>
                  </a:lnTo>
                  <a:lnTo>
                    <a:pt x="2209419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8585" y="2457653"/>
              <a:ext cx="2131314" cy="2746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87685" y="2732532"/>
              <a:ext cx="1286128" cy="274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47249" y="3006852"/>
              <a:ext cx="2170683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85577" y="3281172"/>
              <a:ext cx="1413637" cy="27432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9628631" y="4032503"/>
            <a:ext cx="2216150" cy="2109470"/>
            <a:chOff x="9628631" y="4032503"/>
            <a:chExt cx="2216150" cy="2109470"/>
          </a:xfrm>
        </p:grpSpPr>
        <p:sp>
          <p:nvSpPr>
            <p:cNvPr id="37" name="object 37"/>
            <p:cNvSpPr/>
            <p:nvPr/>
          </p:nvSpPr>
          <p:spPr>
            <a:xfrm>
              <a:off x="9628631" y="4032503"/>
              <a:ext cx="2216150" cy="2109470"/>
            </a:xfrm>
            <a:custGeom>
              <a:avLst/>
              <a:gdLst/>
              <a:ahLst/>
              <a:cxnLst/>
              <a:rect l="l" t="t" r="r" b="b"/>
              <a:pathLst>
                <a:path w="2216150" h="2109470">
                  <a:moveTo>
                    <a:pt x="2208276" y="0"/>
                  </a:moveTo>
                  <a:lnTo>
                    <a:pt x="7620" y="0"/>
                  </a:lnTo>
                  <a:lnTo>
                    <a:pt x="0" y="7620"/>
                  </a:lnTo>
                  <a:lnTo>
                    <a:pt x="0" y="17145"/>
                  </a:lnTo>
                  <a:lnTo>
                    <a:pt x="0" y="2101532"/>
                  </a:lnTo>
                  <a:lnTo>
                    <a:pt x="7620" y="2109216"/>
                  </a:lnTo>
                  <a:lnTo>
                    <a:pt x="2208276" y="2109216"/>
                  </a:lnTo>
                  <a:lnTo>
                    <a:pt x="2215896" y="2101532"/>
                  </a:lnTo>
                  <a:lnTo>
                    <a:pt x="2215896" y="7620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00538" y="4539741"/>
              <a:ext cx="1864741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08158" y="4814061"/>
              <a:ext cx="184175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86466" y="5088381"/>
              <a:ext cx="1477136" cy="2743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14482" y="5362651"/>
              <a:ext cx="1177861" cy="27431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922520" y="2118360"/>
            <a:ext cx="2228850" cy="1775460"/>
            <a:chOff x="4922520" y="2118360"/>
            <a:chExt cx="2228850" cy="1775460"/>
          </a:xfrm>
        </p:grpSpPr>
        <p:sp>
          <p:nvSpPr>
            <p:cNvPr id="43" name="object 43"/>
            <p:cNvSpPr/>
            <p:nvPr/>
          </p:nvSpPr>
          <p:spPr>
            <a:xfrm>
              <a:off x="4922520" y="2118360"/>
              <a:ext cx="2155190" cy="1775460"/>
            </a:xfrm>
            <a:custGeom>
              <a:avLst/>
              <a:gdLst/>
              <a:ahLst/>
              <a:cxnLst/>
              <a:rect l="l" t="t" r="r" b="b"/>
              <a:pathLst>
                <a:path w="2155190" h="1775460">
                  <a:moveTo>
                    <a:pt x="2148458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14477"/>
                  </a:lnTo>
                  <a:lnTo>
                    <a:pt x="0" y="1768983"/>
                  </a:lnTo>
                  <a:lnTo>
                    <a:pt x="6476" y="1775459"/>
                  </a:lnTo>
                  <a:lnTo>
                    <a:pt x="2148458" y="1775459"/>
                  </a:lnTo>
                  <a:lnTo>
                    <a:pt x="2154935" y="1768983"/>
                  </a:lnTo>
                  <a:lnTo>
                    <a:pt x="2154935" y="6476"/>
                  </a:lnTo>
                  <a:lnTo>
                    <a:pt x="214845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86172" y="2320747"/>
              <a:ext cx="1814449" cy="5489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35296" y="2869692"/>
              <a:ext cx="2115820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4732" y="3144012"/>
              <a:ext cx="1995296" cy="2743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2392" y="3418332"/>
              <a:ext cx="1263865" cy="274320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4922520" y="4027932"/>
            <a:ext cx="2155190" cy="2113915"/>
          </a:xfrm>
          <a:custGeom>
            <a:avLst/>
            <a:gdLst/>
            <a:ahLst/>
            <a:cxnLst/>
            <a:rect l="l" t="t" r="r" b="b"/>
            <a:pathLst>
              <a:path w="2155190" h="2113915">
                <a:moveTo>
                  <a:pt x="2147188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17145"/>
                </a:lnTo>
                <a:lnTo>
                  <a:pt x="0" y="2106091"/>
                </a:lnTo>
                <a:lnTo>
                  <a:pt x="7746" y="2113788"/>
                </a:lnTo>
                <a:lnTo>
                  <a:pt x="2147188" y="2113788"/>
                </a:lnTo>
                <a:lnTo>
                  <a:pt x="2154935" y="2106091"/>
                </a:lnTo>
                <a:lnTo>
                  <a:pt x="2154935" y="7747"/>
                </a:lnTo>
                <a:lnTo>
                  <a:pt x="2147188" y="0"/>
                </a:lnTo>
                <a:close/>
              </a:path>
            </a:pathLst>
          </a:custGeom>
          <a:solidFill>
            <a:srgbClr val="D6E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946903" y="4124325"/>
          <a:ext cx="2073274" cy="198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4040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R w="12700">
                      <a:solidFill>
                        <a:srgbClr val="404040"/>
                      </a:solidFill>
                      <a:prstDash val="solid"/>
                    </a:lnR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040"/>
                      </a:solidFill>
                      <a:prstDash val="solid"/>
                    </a:lnL>
                    <a:lnT w="12700">
                      <a:solidFill>
                        <a:srgbClr val="40404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5070983" y="4171188"/>
            <a:ext cx="866775" cy="426720"/>
            <a:chOff x="5070983" y="4171188"/>
            <a:chExt cx="866775" cy="426720"/>
          </a:xfrm>
        </p:grpSpPr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82235" y="4171188"/>
              <a:ext cx="707999" cy="213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70983" y="4384548"/>
              <a:ext cx="866165" cy="21336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6060694" y="4171188"/>
            <a:ext cx="440690" cy="426720"/>
            <a:chOff x="6060694" y="4171188"/>
            <a:chExt cx="440690" cy="426720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3554" y="4171188"/>
              <a:ext cx="417830" cy="21336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694" y="4384548"/>
              <a:ext cx="430529" cy="21336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116703" y="4689347"/>
            <a:ext cx="843280" cy="640080"/>
            <a:chOff x="5116703" y="4689347"/>
            <a:chExt cx="843280" cy="640080"/>
          </a:xfrm>
        </p:grpSpPr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16703" y="4689347"/>
              <a:ext cx="842987" cy="2133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284343" y="4902707"/>
              <a:ext cx="502920" cy="2133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50231" y="5116067"/>
              <a:ext cx="766356" cy="21335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6060313" y="4796028"/>
            <a:ext cx="441325" cy="426720"/>
            <a:chOff x="6060313" y="4796028"/>
            <a:chExt cx="441325" cy="426720"/>
          </a:xfrm>
        </p:grpSpPr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60313" y="4796028"/>
              <a:ext cx="441071" cy="21336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313" y="5009388"/>
              <a:ext cx="430911" cy="21336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5198998" y="5421172"/>
            <a:ext cx="653415" cy="640080"/>
            <a:chOff x="5198998" y="5421172"/>
            <a:chExt cx="653415" cy="640080"/>
          </a:xfrm>
        </p:grpSpPr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03570" y="5421172"/>
              <a:ext cx="648271" cy="21335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09666" y="5634532"/>
              <a:ext cx="642213" cy="21335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98998" y="5847892"/>
              <a:ext cx="618502" cy="213360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6059170" y="5527852"/>
            <a:ext cx="442595" cy="426720"/>
            <a:chOff x="6059170" y="5527852"/>
            <a:chExt cx="442595" cy="426720"/>
          </a:xfrm>
        </p:grpSpPr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59170" y="5527852"/>
              <a:ext cx="442213" cy="2133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60694" y="5741212"/>
              <a:ext cx="430529" cy="213359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4255008"/>
            <a:ext cx="115824" cy="18288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4902708"/>
            <a:ext cx="115824" cy="18288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742176" y="4902708"/>
            <a:ext cx="117348" cy="18288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571488" y="5602223"/>
            <a:ext cx="115824" cy="182880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6742176" y="5602223"/>
            <a:ext cx="276225" cy="184785"/>
            <a:chOff x="6742176" y="5602223"/>
            <a:chExt cx="276225" cy="184785"/>
          </a:xfrm>
        </p:grpSpPr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42176" y="5603747"/>
              <a:ext cx="117348" cy="1828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02196" y="5602223"/>
              <a:ext cx="115824" cy="182880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7275576" y="1158239"/>
            <a:ext cx="2155190" cy="818515"/>
            <a:chOff x="7275576" y="1158239"/>
            <a:chExt cx="2155190" cy="818515"/>
          </a:xfrm>
        </p:grpSpPr>
        <p:sp>
          <p:nvSpPr>
            <p:cNvPr id="78" name="object 78"/>
            <p:cNvSpPr/>
            <p:nvPr/>
          </p:nvSpPr>
          <p:spPr>
            <a:xfrm>
              <a:off x="7275576" y="1158239"/>
              <a:ext cx="2155190" cy="818515"/>
            </a:xfrm>
            <a:custGeom>
              <a:avLst/>
              <a:gdLst/>
              <a:ahLst/>
              <a:cxnLst/>
              <a:rect l="l" t="t" r="r" b="b"/>
              <a:pathLst>
                <a:path w="2155190" h="818514">
                  <a:moveTo>
                    <a:pt x="2152015" y="0"/>
                  </a:moveTo>
                  <a:lnTo>
                    <a:pt x="2921" y="0"/>
                  </a:lnTo>
                  <a:lnTo>
                    <a:pt x="0" y="2921"/>
                  </a:lnTo>
                  <a:lnTo>
                    <a:pt x="0" y="6604"/>
                  </a:lnTo>
                  <a:lnTo>
                    <a:pt x="0" y="815467"/>
                  </a:lnTo>
                  <a:lnTo>
                    <a:pt x="2921" y="818388"/>
                  </a:lnTo>
                  <a:lnTo>
                    <a:pt x="2152015" y="818388"/>
                  </a:lnTo>
                  <a:lnTo>
                    <a:pt x="2154935" y="815467"/>
                  </a:lnTo>
                  <a:lnTo>
                    <a:pt x="2154935" y="2921"/>
                  </a:lnTo>
                  <a:lnTo>
                    <a:pt x="215201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80630" y="1263141"/>
              <a:ext cx="636270" cy="3048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89646" y="1263141"/>
              <a:ext cx="207264" cy="30480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93278" y="1263141"/>
              <a:ext cx="1119631" cy="3048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94930" y="1568195"/>
              <a:ext cx="1464691" cy="304800"/>
            </a:xfrm>
            <a:prstGeom prst="rect">
              <a:avLst/>
            </a:prstGeom>
          </p:spPr>
        </p:pic>
      </p:grp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45CD5E44-169F-6798-5A06-73F2AFF9C2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7528" y="2750261"/>
            <a:ext cx="803211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66D8-9019-C125-9BA5-EE1493C603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25395"/>
            <a:ext cx="10131425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1800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Diet-friendly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 indent="272415">
              <a:lnSpc>
                <a:spcPct val="100000"/>
              </a:lnSpc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 organized into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categories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based on their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shown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fit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requirements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proposed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healthy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alternatives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814" y="549859"/>
            <a:ext cx="490042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ACF-DA9E-E041-2B33-2E11D7F3BB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8712"/>
            <a:ext cx="10692765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Diet-friendly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6146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attract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health-conscious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customers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by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proposing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options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help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buyers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know if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with their diet plans.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With the 'diet-friendly'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mode,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members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buy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knowing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that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they are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not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threatening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diet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plans.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hope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will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encourage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people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diets,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health-conscious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customers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general,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prefer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provider.</a:t>
            </a:r>
            <a:endParaRPr sz="2000">
              <a:latin typeface="Courier New"/>
              <a:cs typeface="Courier New"/>
            </a:endParaRPr>
          </a:p>
          <a:p>
            <a:pPr marL="12700" marR="461645" indent="1524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20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2000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organized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categories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based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their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number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calories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814" y="549859"/>
            <a:ext cx="4900422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19159" y="1153667"/>
            <a:ext cx="3672840" cy="657225"/>
            <a:chOff x="8519159" y="1153667"/>
            <a:chExt cx="3672840" cy="657225"/>
          </a:xfrm>
        </p:grpSpPr>
        <p:sp>
          <p:nvSpPr>
            <p:cNvPr id="7" name="object 7"/>
            <p:cNvSpPr/>
            <p:nvPr/>
          </p:nvSpPr>
          <p:spPr>
            <a:xfrm>
              <a:off x="8519159" y="1153667"/>
              <a:ext cx="160020" cy="657225"/>
            </a:xfrm>
            <a:custGeom>
              <a:avLst/>
              <a:gdLst/>
              <a:ahLst/>
              <a:cxnLst/>
              <a:rect l="l" t="t" r="r" b="b"/>
              <a:pathLst>
                <a:path w="160020" h="657225">
                  <a:moveTo>
                    <a:pt x="0" y="656843"/>
                  </a:moveTo>
                  <a:lnTo>
                    <a:pt x="160020" y="656843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79179" y="1153667"/>
              <a:ext cx="3512820" cy="657225"/>
            </a:xfrm>
            <a:custGeom>
              <a:avLst/>
              <a:gdLst/>
              <a:ahLst/>
              <a:cxnLst/>
              <a:rect l="l" t="t" r="r" b="b"/>
              <a:pathLst>
                <a:path w="3512820" h="657225">
                  <a:moveTo>
                    <a:pt x="3512820" y="0"/>
                  </a:moveTo>
                  <a:lnTo>
                    <a:pt x="0" y="0"/>
                  </a:lnTo>
                  <a:lnTo>
                    <a:pt x="0" y="656843"/>
                  </a:lnTo>
                  <a:lnTo>
                    <a:pt x="3512820" y="656843"/>
                  </a:lnTo>
                  <a:lnTo>
                    <a:pt x="3512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1254" y="1297558"/>
              <a:ext cx="83858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2068" y="1297558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7036" y="1297558"/>
              <a:ext cx="2503678" cy="36576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536498-DB82-2F73-956E-31470D9E0F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1446</Words>
  <Application>Microsoft Office PowerPoint</Application>
  <PresentationFormat>Widescreen</PresentationFormat>
  <Paragraphs>319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Outline: Smoothies are organized into categories based on  their number of calories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Admin</cp:lastModifiedBy>
  <cp:revision>3</cp:revision>
  <dcterms:created xsi:type="dcterms:W3CDTF">2023-10-08T06:21:00Z</dcterms:created>
  <dcterms:modified xsi:type="dcterms:W3CDTF">2023-10-12T01:15:21Z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