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2F95-A855-3C8E-9D88-E970FB34A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B1E04-273D-D636-E6FA-D4BB19E9B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C45D4-A035-DAB7-C80A-CC616E6B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E2E98-A548-212F-CD58-F670BFC8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DB43-63FF-DBE0-9EFB-768795EC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2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E97F-013F-6A30-0F5E-5BCD9388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B2B73-EA05-FBC1-D82D-F7331B07C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0191D-7A28-A9AD-2041-1C567A4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2F43-E06F-20C1-8654-943CDFD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C5F0-D289-1427-A7FE-DF0C3A03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34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C8D033-3DBB-7DDD-5726-A6792474B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7A802B-F822-2BF1-820C-BFF56BA61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7BF8F-6F9B-DA5D-4073-F93172EB8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553C-42E9-F7EF-F7E3-234E2AB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81C6D-F55E-0ADB-5780-21FCDFE0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10BE-E385-61A3-50FA-361B063F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86FFA-8780-B291-0DC7-AD619E0A0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8590-9DC2-5D3A-3818-BB195840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EA55-EBED-97DC-6966-2985DFEF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FE4D-8ACB-6EFF-A161-6D0EE595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3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98DA-A6EF-6B10-E63D-2DB680C1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AFA22-EBD7-F59E-B66C-B2BB82425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DBCB-EF76-F3AB-D82B-4EFC9C04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B4219-4E6F-A0F7-0737-1639BBF6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9673-01BC-0254-999B-0AE03B35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89B1-7689-5C29-0E5F-7C77B9D3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D465-2F59-C2BD-F2E6-36907C70A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A44E-8189-CA94-5640-D576A9843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950B7-1E4E-878B-F8E4-D4A1A7DB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8F0F0-3297-A89B-F573-53ECFC56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0DFC3-EDBE-9F3C-23BC-ABB5EAE0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0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C4D4C-B230-0BC3-54A3-0F6E770D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270E8-6421-BE53-C908-A64872DCF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274D8-94D9-75D3-F1E1-35EE8AC07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72C30-702A-0002-D6F8-C2890EED8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81A7B-BEF4-E4F6-F264-565AA607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A13F7-BC32-EBC5-3621-CBB92941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B482E-FC89-C28B-BFC3-88FFE230B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56F43-39B4-00C4-B126-5B7A088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5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FEAF5-0ED8-FFCC-A728-97C3AC78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231E9-0BE9-1E87-1890-2AF68615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020EE2-D9B0-CB3F-E4DD-0C8C8D5E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98410-C9C6-6E2C-38CD-67760BC8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7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BFAFD-CEA6-D0BA-F059-C1455F76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BECAC-0260-39E0-018F-14912F24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0ED2B-C703-379A-6EB4-480BF6B5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CEA80-4B80-5A5A-225B-3D90F3DA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57C7D-541E-5229-9C5E-D8636DE4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42FF4-59CA-3833-9ABB-AB76A2C4E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EF583-409E-0578-ACFA-1FCB5D05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1C0B6-BBB7-8CB6-9E3F-5BA0270E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8221E-023F-FE7D-9E80-B2D27636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DFE8-91DF-6776-EE6D-90BB5611D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A8ECB-3ABF-AA71-6AEE-BA2AAA82C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62B3-40F6-C8D4-6653-3F676FDB7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07132-B9AD-1B58-7238-406C2EC1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A23B0-4C9A-347D-0B0C-93DABD7D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9DA3C-DE9A-C440-23A6-D43298CE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5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71953-6771-ED39-EACD-1D59FA2A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C468D-4F69-A644-B22F-63AD3E006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B2A9A-9539-67A5-928E-0024136D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CE33-9E42-4C04-9C68-B412C46C430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329B-21FA-9B49-AB54-0CBBB7127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51AF-8D03-9A5B-E1D4-AFE95E39F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08A05-4EDC-49DD-BF27-A8552BB1A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3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0210-2AE8-CFCE-1AD1-6FF9A3CA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5936-E1C4-6398-157B-E1F588B36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EA71B-3386-6AD0-3299-8AF5FC5A9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258805"/>
            <a:ext cx="11545300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6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11B0-2575-A4C1-9492-C7DC3BAD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828BE-337C-ED79-384E-549080063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6" name="Picture 8" descr="Data Engineering Basics">
            <a:extLst>
              <a:ext uri="{FF2B5EF4-FFF2-40B4-BE49-F238E27FC236}">
                <a16:creationId xmlns:a16="http://schemas.microsoft.com/office/drawing/2014/main" id="{E9FCA94D-33D7-B49B-7717-649DF3330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91" y="797502"/>
            <a:ext cx="9356436" cy="52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7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D2C-E30F-C601-5C2A-269E9110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E3D44-9336-B8BD-1D18-8EB73917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Data Engineering Basics">
            <a:extLst>
              <a:ext uri="{FF2B5EF4-FFF2-40B4-BE49-F238E27FC236}">
                <a16:creationId xmlns:a16="http://schemas.microsoft.com/office/drawing/2014/main" id="{D47288F5-5BE3-A917-3CEB-AC92438ED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954" y="600075"/>
            <a:ext cx="1005840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71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1467-EB56-F8CD-23E7-D38B310D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03D8-83B9-0D58-F200-F677342B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4" name="Picture 8" descr="Data Engineering Basics">
            <a:extLst>
              <a:ext uri="{FF2B5EF4-FFF2-40B4-BE49-F238E27FC236}">
                <a16:creationId xmlns:a16="http://schemas.microsoft.com/office/drawing/2014/main" id="{1EDA7D1A-BE41-18EE-873D-E0E2D4AE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" y="365125"/>
            <a:ext cx="10446327" cy="587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98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2A60-8697-1F5C-502B-6E72484A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75AD-18BE-A472-AF8F-FAC4367A4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 descr="Data Engineering Basics">
            <a:extLst>
              <a:ext uri="{FF2B5EF4-FFF2-40B4-BE49-F238E27FC236}">
                <a16:creationId xmlns:a16="http://schemas.microsoft.com/office/drawing/2014/main" id="{8E331C75-8C4E-7A76-AA29-F4DC94E83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79" y="365125"/>
            <a:ext cx="9995158" cy="562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6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43DB-23B4-12F0-4C4A-C60C8344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11B95-45C7-BD9A-8BE8-296220575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Data Engineering Basics">
            <a:extLst>
              <a:ext uri="{FF2B5EF4-FFF2-40B4-BE49-F238E27FC236}">
                <a16:creationId xmlns:a16="http://schemas.microsoft.com/office/drawing/2014/main" id="{CE02B091-03A7-CE7D-1692-3D454BA0A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54" y="865043"/>
            <a:ext cx="9116292" cy="5127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3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DDBB-3167-9532-57C9-DDD5DF8B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60881-E105-6625-1AF8-22C90BE8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4" name="Picture 6" descr="Data Engineering Basics">
            <a:extLst>
              <a:ext uri="{FF2B5EF4-FFF2-40B4-BE49-F238E27FC236}">
                <a16:creationId xmlns:a16="http://schemas.microsoft.com/office/drawing/2014/main" id="{3C62822F-B677-4E95-3042-4CBA53B54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10" y="1335232"/>
            <a:ext cx="8358908" cy="470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2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385AF-8ECA-3FCE-3F01-0E684094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8C812-409C-5499-785E-FC558C21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8" name="Picture 6" descr="Data Engineering Basics">
            <a:extLst>
              <a:ext uri="{FF2B5EF4-FFF2-40B4-BE49-F238E27FC236}">
                <a16:creationId xmlns:a16="http://schemas.microsoft.com/office/drawing/2014/main" id="{0E957BC3-60E1-CB3A-58C7-703D2B2BC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27" y="403946"/>
            <a:ext cx="10755746" cy="605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156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0682-D0F4-B9F5-1905-28AD0F9B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E84F-EF43-35B8-DCEF-7B35F14B5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Data Engineering Basics">
            <a:extLst>
              <a:ext uri="{FF2B5EF4-FFF2-40B4-BE49-F238E27FC236}">
                <a16:creationId xmlns:a16="http://schemas.microsoft.com/office/drawing/2014/main" id="{7F3CCD27-7274-5984-0914-A4E073B6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77" y="782566"/>
            <a:ext cx="10006445" cy="56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55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2704-D978-B52C-0A8A-269C4865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B078-2CC1-E87B-7515-755FFA8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Data Engineering Basics">
            <a:extLst>
              <a:ext uri="{FF2B5EF4-FFF2-40B4-BE49-F238E27FC236}">
                <a16:creationId xmlns:a16="http://schemas.microsoft.com/office/drawing/2014/main" id="{C6F251A1-EDDF-2E75-D1D6-4CA9B7B43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782" y="797502"/>
            <a:ext cx="9356436" cy="52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81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1FDA-1BCA-758E-1DAF-3DEA7845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0D5B-FD04-48F4-5A06-F257E6273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Data Engineering Basics">
            <a:extLst>
              <a:ext uri="{FF2B5EF4-FFF2-40B4-BE49-F238E27FC236}">
                <a16:creationId xmlns:a16="http://schemas.microsoft.com/office/drawing/2014/main" id="{41E016BB-884C-89DA-2421-D35CE232B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7" y="681037"/>
            <a:ext cx="9362209" cy="526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6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3927-08AE-F858-D935-06A74768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2B40-CB5D-6717-FF24-6847733A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A8EAF-4E9F-C57A-84E4-AA243553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" y="83127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67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2C5F-1BB0-5C76-9DD7-1FEFD841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78DF-F454-B418-E356-6A309DBD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 descr="Data Engineering Basics">
            <a:extLst>
              <a:ext uri="{FF2B5EF4-FFF2-40B4-BE49-F238E27FC236}">
                <a16:creationId xmlns:a16="http://schemas.microsoft.com/office/drawing/2014/main" id="{4F370B87-D5DA-8A88-DB46-273EF2D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46" y="235743"/>
            <a:ext cx="11353800" cy="638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0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A060-23BF-37BB-B063-8FB43EFE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8CA2-66C2-B82A-28AE-96BE1DB5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9870BE-509F-F498-CEE4-2F8052E30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437891"/>
            <a:ext cx="10798476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E5D3-1B46-DCC4-0A17-1880BBE2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8327D-93B7-C614-0ED9-D4335400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5" y="982767"/>
            <a:ext cx="10272650" cy="551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FC2F-DEE2-7A95-759C-A9D9B570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CFEC-68BB-5C31-97CC-02BDAE1B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0AD8-865D-1B66-AE4E-F63484C2A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58" y="590304"/>
            <a:ext cx="10653683" cy="56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95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E3FF-AEFB-4428-ACFD-109F2CA6A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2D2E95-134A-34E1-3063-4E8A6F09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15" y="963708"/>
            <a:ext cx="11187570" cy="521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08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4852-040B-6DF0-4A5C-9750B0B2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3461-F8B2-0166-703A-4641D254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8E260-5F0D-5388-4612-A5172F497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339" y="957144"/>
            <a:ext cx="8954834" cy="49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548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5D77-2C5D-F9B2-8E5D-6E3A7361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06ED-5C3C-612B-6C08-A8F45248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ABA8F-EE64-3C88-A0BD-64155A2E6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16" y="853286"/>
            <a:ext cx="10326084" cy="54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40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757A-5BDF-B58F-D4CD-AA840CEB6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DAA77-4EDA-9791-BA43-5956A5828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ata Engineering Basics">
            <a:extLst>
              <a:ext uri="{FF2B5EF4-FFF2-40B4-BE49-F238E27FC236}">
                <a16:creationId xmlns:a16="http://schemas.microsoft.com/office/drawing/2014/main" id="{5C7A0E8F-BC8D-AD01-E0F0-862329CE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601879"/>
            <a:ext cx="10472882" cy="589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5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Samuels</dc:creator>
  <cp:lastModifiedBy>Steve Samuels</cp:lastModifiedBy>
  <cp:revision>5</cp:revision>
  <dcterms:created xsi:type="dcterms:W3CDTF">2023-11-16T17:34:38Z</dcterms:created>
  <dcterms:modified xsi:type="dcterms:W3CDTF">2023-11-16T17:56:00Z</dcterms:modified>
</cp:coreProperties>
</file>