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5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4605" y="501954"/>
            <a:ext cx="8262789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67195" y="3510534"/>
            <a:ext cx="7457609" cy="1358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65" b="1" i="0">
                <a:solidFill>
                  <a:srgbClr val="F05B2A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7987" y="501954"/>
            <a:ext cx="6976025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5" b="0" i="0">
                <a:solidFill>
                  <a:srgbClr val="40404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4883" y="1987126"/>
            <a:ext cx="9582234" cy="3807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65" b="1" i="0">
                <a:solidFill>
                  <a:srgbClr val="F05B2A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8472" y="3007614"/>
            <a:ext cx="10710672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048" y="2163487"/>
            <a:ext cx="9088967" cy="70612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535" spc="160" dirty="0"/>
              <a:t>COURSE OVERVIEW</a:t>
            </a:r>
            <a:endParaRPr lang="en-US" sz="453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953135" y="1074420"/>
          <a:ext cx="10286365" cy="439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25100" imgH="4857750" progId="Paint.Picture">
                  <p:embed/>
                </p:oleObj>
              </mc:Choice>
              <mc:Fallback>
                <p:oleObj name="" r:id="rId1" imgW="10325100" imgH="48577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3135" y="1074420"/>
                        <a:ext cx="10286365" cy="439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960755" y="501650"/>
          <a:ext cx="10271125" cy="566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87025" imgH="5010150" progId="Paint.Picture">
                  <p:embed/>
                </p:oleObj>
              </mc:Choice>
              <mc:Fallback>
                <p:oleObj name="" r:id="rId1" imgW="10487025" imgH="50101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0755" y="501650"/>
                        <a:ext cx="10271125" cy="566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857250"/>
            <a:ext cx="104394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960" y="744855"/>
            <a:ext cx="10939145" cy="5368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Widescreen</PresentationFormat>
  <Paragraphs>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Tahoma</vt:lpstr>
      <vt:lpstr>Office Theme</vt:lpstr>
      <vt:lpstr>1_Office Theme</vt:lpstr>
      <vt:lpstr>Paint.Picture</vt:lpstr>
      <vt:lpstr>Paint.Picture</vt:lpstr>
      <vt:lpstr>Locating Services at Runtime Using  Service Discovery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Admin</dc:creator>
  <cp:lastModifiedBy>Steve Sam</cp:lastModifiedBy>
  <cp:revision>2</cp:revision>
  <dcterms:created xsi:type="dcterms:W3CDTF">2023-06-14T16:22:12Z</dcterms:created>
  <dcterms:modified xsi:type="dcterms:W3CDTF">2023-06-14T16:29:35Z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CB577646015640779977C9B1ABFC116F</vt:lpwstr>
  </property>
  <property fmtid="{D5CDD505-2E9C-101B-9397-08002B2CF9AE}" pid="3" name="KSOProductBuildVer">
    <vt:lpwstr>1033-11.2.0.11537</vt:lpwstr>
  </property>
</Properties>
</file>