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4011" y="1733753"/>
            <a:ext cx="6919976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54958" y="5433440"/>
            <a:ext cx="10578083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8819" y="9224771"/>
            <a:ext cx="673607" cy="6736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345935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0" y="0"/>
                </a:moveTo>
                <a:lnTo>
                  <a:pt x="0" y="0"/>
                </a:lnTo>
                <a:lnTo>
                  <a:pt x="0" y="3941064"/>
                </a:lnTo>
                <a:lnTo>
                  <a:pt x="18288000" y="39410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0424" y="1512773"/>
            <a:ext cx="112268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211" y="3403219"/>
            <a:ext cx="16181577" cy="3455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3185871"/>
            <a:ext cx="1314831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Routing</a:t>
            </a:r>
            <a:r>
              <a:rPr sz="6800" spc="-4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8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6800" spc="-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800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6800" spc="-43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800" spc="-2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Traffic</a:t>
            </a:r>
            <a:endParaRPr sz="6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4901" y="752931"/>
            <a:ext cx="145389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5600" spc="-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r>
              <a:rPr sz="5600" spc="-3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r>
              <a:rPr sz="5600" spc="-3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Work</a:t>
            </a:r>
            <a:r>
              <a:rPr sz="5600" spc="-3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Together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779" y="3630359"/>
            <a:ext cx="4438783" cy="44387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754373"/>
            <a:ext cx="8848725" cy="416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simplifies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4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discovery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come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996440">
              <a:lnSpc>
                <a:spcPct val="100000"/>
              </a:lnSpc>
              <a:spcBef>
                <a:spcPts val="2700"/>
              </a:spcBef>
            </a:pP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works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natively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DiscoveryClients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Respects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zone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defined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Discovery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3403219"/>
            <a:ext cx="862330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Re-enable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08280">
              <a:lnSpc>
                <a:spcPct val="100000"/>
              </a:lnSpc>
              <a:spcBef>
                <a:spcPts val="2700"/>
              </a:spcBef>
            </a:pPr>
            <a:r>
              <a:rPr sz="3600" b="1" spc="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Remove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custom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Discovery</a:t>
            </a:r>
            <a:r>
              <a:rPr sz="3600" b="1" spc="-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364083"/>
            <a:ext cx="7798434" cy="364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90445">
              <a:lnSpc>
                <a:spcPct val="138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ReactorLoadBalancer&lt;ServiceInstance&gt;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randomLB(Environment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env,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LoadBalancerClientFactory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factory)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388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name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env.getProperty(factory.PROPERTY_NAME);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6164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 new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RandomLoadBalancer(factory.getLazyProvider(name, </a:t>
            </a:r>
            <a:r>
              <a:rPr sz="2000" spc="-119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ServiceInstanceListSupplier.class), name);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4200880"/>
            <a:ext cx="7646670" cy="34982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09880">
              <a:lnSpc>
                <a:spcPct val="100000"/>
              </a:lnSpc>
              <a:spcBef>
                <a:spcPts val="107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@LoadBalancerClient(name="fastpass-service",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configuration=LoadBalancerAlgorithmConfig.class)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2908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class FastpassUiApplication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SpringApplication.run(FastpassUiApplication.class,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90075" y="476198"/>
            <a:ext cx="82613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14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bean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overrides</a:t>
            </a:r>
            <a:r>
              <a:rPr sz="28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round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robin </a:t>
            </a:r>
            <a:r>
              <a:rPr sz="2800" b="1" spc="-8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0075" y="4744034"/>
            <a:ext cx="7033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14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annotation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8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ensure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28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autowired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 </a:t>
            </a:r>
            <a:r>
              <a:rPr sz="2800" b="1" spc="-8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balancer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0" marR="50673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Add</a:t>
            </a:r>
            <a:r>
              <a:rPr spc="-130" dirty="0"/>
              <a:t> </a:t>
            </a:r>
            <a:r>
              <a:rPr spc="60" dirty="0"/>
              <a:t>LoadBalancer</a:t>
            </a:r>
            <a:r>
              <a:rPr spc="-130" dirty="0"/>
              <a:t> </a:t>
            </a:r>
            <a:r>
              <a:rPr spc="40" dirty="0"/>
              <a:t>configuration</a:t>
            </a:r>
            <a:r>
              <a:rPr spc="-150" dirty="0"/>
              <a:t> </a:t>
            </a:r>
            <a:r>
              <a:rPr spc="110" dirty="0"/>
              <a:t>class</a:t>
            </a:r>
            <a:r>
              <a:rPr spc="-145" dirty="0"/>
              <a:t> </a:t>
            </a:r>
            <a:r>
              <a:rPr spc="35" dirty="0"/>
              <a:t>to </a:t>
            </a:r>
            <a:r>
              <a:rPr spc="-1070" dirty="0"/>
              <a:t> </a:t>
            </a:r>
            <a:r>
              <a:rPr spc="140" dirty="0"/>
              <a:t>change </a:t>
            </a:r>
            <a:r>
              <a:rPr spc="-25" dirty="0"/>
              <a:t>from </a:t>
            </a:r>
            <a:r>
              <a:rPr spc="80" dirty="0"/>
              <a:t>RoundRobin </a:t>
            </a:r>
            <a:r>
              <a:rPr spc="35" dirty="0"/>
              <a:t>to </a:t>
            </a:r>
            <a:r>
              <a:rPr spc="85" dirty="0"/>
              <a:t>Random </a:t>
            </a:r>
            <a:r>
              <a:rPr spc="90" dirty="0"/>
              <a:t> </a:t>
            </a:r>
            <a:r>
              <a:rPr spc="20" dirty="0"/>
              <a:t>algorithm</a:t>
            </a:r>
            <a:endParaRPr spc="20" dirty="0"/>
          </a:p>
          <a:p>
            <a:pPr marL="6896100" marR="5080">
              <a:lnSpc>
                <a:spcPct val="163000"/>
              </a:lnSpc>
            </a:pPr>
            <a:r>
              <a:rPr spc="35" dirty="0"/>
              <a:t>Annotate</a:t>
            </a:r>
            <a:r>
              <a:rPr spc="-110" dirty="0"/>
              <a:t> </a:t>
            </a:r>
            <a:r>
              <a:rPr spc="-40" dirty="0"/>
              <a:t>primary</a:t>
            </a:r>
            <a:r>
              <a:rPr spc="-180" dirty="0"/>
              <a:t> </a:t>
            </a:r>
            <a:r>
              <a:rPr spc="110" dirty="0"/>
              <a:t>class</a:t>
            </a:r>
            <a:r>
              <a:rPr spc="-145" dirty="0"/>
              <a:t> </a:t>
            </a:r>
            <a:r>
              <a:rPr spc="35" dirty="0"/>
              <a:t>to</a:t>
            </a:r>
            <a:r>
              <a:rPr spc="-155" dirty="0"/>
              <a:t> </a:t>
            </a:r>
            <a:r>
              <a:rPr spc="140" dirty="0"/>
              <a:t>change</a:t>
            </a:r>
            <a:r>
              <a:rPr spc="-120" dirty="0"/>
              <a:t> </a:t>
            </a:r>
            <a:r>
              <a:rPr spc="10" dirty="0"/>
              <a:t>bheavior </a:t>
            </a:r>
            <a:r>
              <a:rPr spc="-1070" dirty="0"/>
              <a:t> </a:t>
            </a:r>
            <a:r>
              <a:rPr spc="75" dirty="0"/>
              <a:t>Observe</a:t>
            </a:r>
            <a:r>
              <a:rPr spc="-145" dirty="0"/>
              <a:t> </a:t>
            </a:r>
            <a:r>
              <a:rPr spc="10" dirty="0"/>
              <a:t>behavior</a:t>
            </a:r>
            <a:r>
              <a:rPr spc="-150" dirty="0"/>
              <a:t> </a:t>
            </a:r>
            <a:r>
              <a:rPr spc="30" dirty="0"/>
              <a:t>of</a:t>
            </a:r>
            <a:r>
              <a:rPr spc="-150" dirty="0"/>
              <a:t> </a:t>
            </a:r>
            <a:r>
              <a:rPr spc="30" dirty="0"/>
              <a:t>the</a:t>
            </a:r>
            <a:r>
              <a:rPr spc="-135" dirty="0"/>
              <a:t> </a:t>
            </a:r>
            <a:r>
              <a:rPr spc="45" dirty="0"/>
              <a:t>running</a:t>
            </a:r>
            <a:r>
              <a:rPr spc="-155" dirty="0"/>
              <a:t> </a:t>
            </a:r>
            <a:r>
              <a:rPr spc="100" dirty="0"/>
              <a:t>app</a:t>
            </a:r>
            <a:endParaRPr spc="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665" marR="5080" indent="-111760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Spring</a:t>
            </a:r>
            <a:r>
              <a:rPr spc="-430" dirty="0"/>
              <a:t> </a:t>
            </a:r>
            <a:r>
              <a:rPr spc="335" dirty="0"/>
              <a:t>Cloud </a:t>
            </a:r>
            <a:r>
              <a:rPr spc="-2635" dirty="0"/>
              <a:t> </a:t>
            </a:r>
            <a:r>
              <a:rPr spc="180" dirty="0"/>
              <a:t>Gateway</a:t>
            </a:r>
            <a:endParaRPr spc="18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marR="5080" algn="ctr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Embedded</a:t>
            </a:r>
            <a:r>
              <a:rPr spc="-385" dirty="0"/>
              <a:t> </a:t>
            </a:r>
            <a:r>
              <a:rPr spc="55" dirty="0"/>
              <a:t>pr</a:t>
            </a:r>
            <a:r>
              <a:rPr spc="-40" dirty="0"/>
              <a:t>o</a:t>
            </a:r>
            <a:r>
              <a:rPr spc="-120" dirty="0"/>
              <a:t>xy</a:t>
            </a:r>
            <a:r>
              <a:rPr spc="-385" dirty="0"/>
              <a:t> </a:t>
            </a:r>
            <a:r>
              <a:rPr spc="-130" dirty="0"/>
              <a:t>for</a:t>
            </a:r>
            <a:r>
              <a:rPr spc="-375" dirty="0"/>
              <a:t> </a:t>
            </a:r>
            <a:r>
              <a:rPr spc="20" dirty="0"/>
              <a:t>routing  </a:t>
            </a:r>
            <a:r>
              <a:rPr spc="-185" dirty="0"/>
              <a:t>traffic</a:t>
            </a:r>
            <a:r>
              <a:rPr spc="-385" dirty="0"/>
              <a:t> </a:t>
            </a:r>
            <a:r>
              <a:rPr spc="-135" dirty="0"/>
              <a:t>in</a:t>
            </a:r>
            <a:r>
              <a:rPr spc="-385" dirty="0"/>
              <a:t> </a:t>
            </a:r>
            <a:r>
              <a:rPr spc="5" dirty="0"/>
              <a:t>a</a:t>
            </a:r>
            <a:r>
              <a:rPr spc="-385" dirty="0"/>
              <a:t> </a:t>
            </a:r>
            <a:r>
              <a:rPr spc="20" dirty="0"/>
              <a:t>microservices  </a:t>
            </a:r>
            <a:r>
              <a:rPr spc="-130" dirty="0"/>
              <a:t>architecture.</a:t>
            </a:r>
            <a:endParaRPr spc="-1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565" y="752931"/>
            <a:ext cx="107708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5600" spc="-3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5600" spc="-3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5600" spc="-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r>
              <a:rPr sz="5600" spc="-3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Works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0950" y="2454910"/>
            <a:ext cx="15402560" cy="2694940"/>
            <a:chOff x="1250950" y="2454910"/>
            <a:chExt cx="15402560" cy="2694940"/>
          </a:xfrm>
        </p:grpSpPr>
        <p:sp>
          <p:nvSpPr>
            <p:cNvPr id="4" name="object 4"/>
            <p:cNvSpPr/>
            <p:nvPr/>
          </p:nvSpPr>
          <p:spPr>
            <a:xfrm>
              <a:off x="1257300" y="2461259"/>
              <a:ext cx="15389860" cy="2682240"/>
            </a:xfrm>
            <a:custGeom>
              <a:avLst/>
              <a:gdLst/>
              <a:ahLst/>
              <a:cxnLst/>
              <a:rect l="l" t="t" r="r" b="b"/>
              <a:pathLst>
                <a:path w="15389860" h="2682240">
                  <a:moveTo>
                    <a:pt x="15389352" y="0"/>
                  </a:moveTo>
                  <a:lnTo>
                    <a:pt x="0" y="0"/>
                  </a:lnTo>
                  <a:lnTo>
                    <a:pt x="0" y="1641348"/>
                  </a:lnTo>
                  <a:lnTo>
                    <a:pt x="0" y="2682240"/>
                  </a:lnTo>
                  <a:lnTo>
                    <a:pt x="15389352" y="2682240"/>
                  </a:lnTo>
                  <a:lnTo>
                    <a:pt x="15389352" y="1641348"/>
                  </a:lnTo>
                  <a:lnTo>
                    <a:pt x="1538935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57300" y="2461260"/>
              <a:ext cx="15389860" cy="2682240"/>
            </a:xfrm>
            <a:custGeom>
              <a:avLst/>
              <a:gdLst/>
              <a:ahLst/>
              <a:cxnLst/>
              <a:rect l="l" t="t" r="r" b="b"/>
              <a:pathLst>
                <a:path w="15389860" h="2682240">
                  <a:moveTo>
                    <a:pt x="0" y="2682240"/>
                  </a:moveTo>
                  <a:lnTo>
                    <a:pt x="15389352" y="2682240"/>
                  </a:lnTo>
                  <a:lnTo>
                    <a:pt x="15389352" y="0"/>
                  </a:lnTo>
                  <a:lnTo>
                    <a:pt x="0" y="0"/>
                  </a:lnTo>
                  <a:lnTo>
                    <a:pt x="0" y="2682240"/>
                  </a:lnTo>
                  <a:close/>
                </a:path>
              </a:pathLst>
            </a:custGeom>
            <a:ln w="1270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211937" y="2892627"/>
            <a:ext cx="33559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</a:t>
            </a:r>
            <a:r>
              <a:rPr sz="2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7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700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7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facing</a:t>
            </a:r>
            <a:r>
              <a:rPr sz="2700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7300" y="5143499"/>
            <a:ext cx="15389860" cy="4287520"/>
          </a:xfrm>
          <a:custGeom>
            <a:avLst/>
            <a:gdLst/>
            <a:ahLst/>
            <a:cxnLst/>
            <a:rect l="l" t="t" r="r" b="b"/>
            <a:pathLst>
              <a:path w="15389860" h="4287520">
                <a:moveTo>
                  <a:pt x="15389352" y="0"/>
                </a:moveTo>
                <a:lnTo>
                  <a:pt x="0" y="0"/>
                </a:lnTo>
                <a:lnTo>
                  <a:pt x="0" y="624840"/>
                </a:lnTo>
                <a:lnTo>
                  <a:pt x="0" y="4287012"/>
                </a:lnTo>
                <a:lnTo>
                  <a:pt x="15389352" y="4287012"/>
                </a:lnTo>
                <a:lnTo>
                  <a:pt x="15389352" y="624840"/>
                </a:lnTo>
                <a:lnTo>
                  <a:pt x="15389352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071854" y="5575172"/>
            <a:ext cx="24961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700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ernal</a:t>
            </a:r>
            <a:r>
              <a:rPr sz="2700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2716" y="2724911"/>
            <a:ext cx="3398520" cy="72707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24929" y="4096258"/>
            <a:ext cx="5054600" cy="1678939"/>
            <a:chOff x="6424929" y="4096258"/>
            <a:chExt cx="5054600" cy="1678939"/>
          </a:xfrm>
        </p:grpSpPr>
        <p:sp>
          <p:nvSpPr>
            <p:cNvPr id="11" name="object 11"/>
            <p:cNvSpPr/>
            <p:nvPr/>
          </p:nvSpPr>
          <p:spPr>
            <a:xfrm>
              <a:off x="6431279" y="4102608"/>
              <a:ext cx="5041900" cy="1666239"/>
            </a:xfrm>
            <a:custGeom>
              <a:avLst/>
              <a:gdLst/>
              <a:ahLst/>
              <a:cxnLst/>
              <a:rect l="l" t="t" r="r" b="b"/>
              <a:pathLst>
                <a:path w="5041900" h="1666239">
                  <a:moveTo>
                    <a:pt x="5041391" y="0"/>
                  </a:moveTo>
                  <a:lnTo>
                    <a:pt x="0" y="0"/>
                  </a:lnTo>
                  <a:lnTo>
                    <a:pt x="0" y="1665732"/>
                  </a:lnTo>
                  <a:lnTo>
                    <a:pt x="5041391" y="1665732"/>
                  </a:lnTo>
                  <a:lnTo>
                    <a:pt x="504139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31279" y="4102608"/>
              <a:ext cx="5041900" cy="1666239"/>
            </a:xfrm>
            <a:custGeom>
              <a:avLst/>
              <a:gdLst/>
              <a:ahLst/>
              <a:cxnLst/>
              <a:rect l="l" t="t" r="r" b="b"/>
              <a:pathLst>
                <a:path w="5041900" h="1666239">
                  <a:moveTo>
                    <a:pt x="0" y="1665732"/>
                  </a:moveTo>
                  <a:lnTo>
                    <a:pt x="5041391" y="1665732"/>
                  </a:lnTo>
                  <a:lnTo>
                    <a:pt x="5041391" y="0"/>
                  </a:lnTo>
                  <a:lnTo>
                    <a:pt x="0" y="0"/>
                  </a:lnTo>
                  <a:lnTo>
                    <a:pt x="0" y="1665732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28687" y="4689348"/>
              <a:ext cx="3846829" cy="1079500"/>
            </a:xfrm>
            <a:custGeom>
              <a:avLst/>
              <a:gdLst/>
              <a:ahLst/>
              <a:cxnLst/>
              <a:rect l="l" t="t" r="r" b="b"/>
              <a:pathLst>
                <a:path w="3846829" h="1079500">
                  <a:moveTo>
                    <a:pt x="3846576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846576" y="1078991"/>
                  </a:lnTo>
                  <a:lnTo>
                    <a:pt x="3846576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437629" y="3883802"/>
            <a:ext cx="5029200" cy="1159510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z="27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27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20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Circuit</a:t>
            </a:r>
            <a:r>
              <a:rPr sz="20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Breaker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5595" y="5143500"/>
            <a:ext cx="3032760" cy="618490"/>
          </a:xfrm>
          <a:prstGeom prst="rect">
            <a:avLst/>
          </a:prstGeom>
          <a:solidFill>
            <a:srgbClr val="D6E9B8"/>
          </a:solidFill>
        </p:spPr>
        <p:txBody>
          <a:bodyPr vert="horz" wrap="square" lIns="0" tIns="142875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125"/>
              </a:spcBef>
            </a:pPr>
            <a:r>
              <a:rPr sz="20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</a:t>
            </a:r>
            <a:r>
              <a:rPr sz="2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Balancer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57059" y="6833616"/>
            <a:ext cx="1652270" cy="1702435"/>
            <a:chOff x="6957059" y="6833616"/>
            <a:chExt cx="1652270" cy="1702435"/>
          </a:xfrm>
        </p:grpSpPr>
        <p:sp>
          <p:nvSpPr>
            <p:cNvPr id="17" name="object 17"/>
            <p:cNvSpPr/>
            <p:nvPr/>
          </p:nvSpPr>
          <p:spPr>
            <a:xfrm>
              <a:off x="6976109" y="6852666"/>
              <a:ext cx="1614170" cy="1664335"/>
            </a:xfrm>
            <a:custGeom>
              <a:avLst/>
              <a:gdLst/>
              <a:ahLst/>
              <a:cxnLst/>
              <a:rect l="l" t="t" r="r" b="b"/>
              <a:pathLst>
                <a:path w="1614170" h="1664334">
                  <a:moveTo>
                    <a:pt x="1613916" y="0"/>
                  </a:moveTo>
                  <a:lnTo>
                    <a:pt x="0" y="0"/>
                  </a:lnTo>
                  <a:lnTo>
                    <a:pt x="0" y="1664207"/>
                  </a:lnTo>
                  <a:lnTo>
                    <a:pt x="1613916" y="1664207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76109" y="6852666"/>
              <a:ext cx="1614170" cy="1664335"/>
            </a:xfrm>
            <a:custGeom>
              <a:avLst/>
              <a:gdLst/>
              <a:ahLst/>
              <a:cxnLst/>
              <a:rect l="l" t="t" r="r" b="b"/>
              <a:pathLst>
                <a:path w="1614170" h="1664334">
                  <a:moveTo>
                    <a:pt x="0" y="1664207"/>
                  </a:moveTo>
                  <a:lnTo>
                    <a:pt x="1613916" y="1664207"/>
                  </a:lnTo>
                  <a:lnTo>
                    <a:pt x="1613916" y="0"/>
                  </a:lnTo>
                  <a:lnTo>
                    <a:pt x="0" y="0"/>
                  </a:lnTo>
                  <a:lnTo>
                    <a:pt x="0" y="166420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180198" y="7532644"/>
            <a:ext cx="12052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sz="20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V1</a:t>
            </a:r>
            <a:r>
              <a:rPr sz="20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04659" y="6681216"/>
            <a:ext cx="1652270" cy="1702435"/>
            <a:chOff x="6804659" y="6681216"/>
            <a:chExt cx="1652270" cy="1702435"/>
          </a:xfrm>
        </p:grpSpPr>
        <p:sp>
          <p:nvSpPr>
            <p:cNvPr id="21" name="object 21"/>
            <p:cNvSpPr/>
            <p:nvPr/>
          </p:nvSpPr>
          <p:spPr>
            <a:xfrm>
              <a:off x="6823709" y="6700266"/>
              <a:ext cx="1614170" cy="1664335"/>
            </a:xfrm>
            <a:custGeom>
              <a:avLst/>
              <a:gdLst/>
              <a:ahLst/>
              <a:cxnLst/>
              <a:rect l="l" t="t" r="r" b="b"/>
              <a:pathLst>
                <a:path w="1614170" h="1664334">
                  <a:moveTo>
                    <a:pt x="1613916" y="0"/>
                  </a:moveTo>
                  <a:lnTo>
                    <a:pt x="0" y="0"/>
                  </a:lnTo>
                  <a:lnTo>
                    <a:pt x="0" y="1664207"/>
                  </a:lnTo>
                  <a:lnTo>
                    <a:pt x="1613916" y="1664207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23709" y="6700266"/>
              <a:ext cx="1614170" cy="1664335"/>
            </a:xfrm>
            <a:custGeom>
              <a:avLst/>
              <a:gdLst/>
              <a:ahLst/>
              <a:cxnLst/>
              <a:rect l="l" t="t" r="r" b="b"/>
              <a:pathLst>
                <a:path w="1614170" h="1664334">
                  <a:moveTo>
                    <a:pt x="0" y="1664207"/>
                  </a:moveTo>
                  <a:lnTo>
                    <a:pt x="1613916" y="1664207"/>
                  </a:lnTo>
                  <a:lnTo>
                    <a:pt x="1613916" y="0"/>
                  </a:lnTo>
                  <a:lnTo>
                    <a:pt x="0" y="0"/>
                  </a:lnTo>
                  <a:lnTo>
                    <a:pt x="0" y="166420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15098" y="7357364"/>
            <a:ext cx="1230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V1</a:t>
            </a:r>
            <a:r>
              <a:rPr sz="20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28088" y="5862828"/>
            <a:ext cx="2508885" cy="1664335"/>
          </a:xfrm>
          <a:prstGeom prst="rect">
            <a:avLst/>
          </a:prstGeom>
          <a:solidFill>
            <a:srgbClr val="9BC750"/>
          </a:solidFill>
          <a:ln w="12700">
            <a:solidFill>
              <a:srgbClr val="71717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581660" marR="575945" indent="111125">
              <a:lnSpc>
                <a:spcPct val="100000"/>
              </a:lnSpc>
            </a:pPr>
            <a:r>
              <a:rPr sz="27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Eureka </a:t>
            </a:r>
            <a:r>
              <a:rPr sz="27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7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7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stry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547859" y="6976871"/>
            <a:ext cx="1652270" cy="1704339"/>
            <a:chOff x="9547859" y="6976871"/>
            <a:chExt cx="1652270" cy="1704339"/>
          </a:xfrm>
        </p:grpSpPr>
        <p:sp>
          <p:nvSpPr>
            <p:cNvPr id="26" name="object 26"/>
            <p:cNvSpPr/>
            <p:nvPr/>
          </p:nvSpPr>
          <p:spPr>
            <a:xfrm>
              <a:off x="9566909" y="6995921"/>
              <a:ext cx="1614170" cy="1666239"/>
            </a:xfrm>
            <a:custGeom>
              <a:avLst/>
              <a:gdLst/>
              <a:ahLst/>
              <a:cxnLst/>
              <a:rect l="l" t="t" r="r" b="b"/>
              <a:pathLst>
                <a:path w="1614170" h="1666240">
                  <a:moveTo>
                    <a:pt x="1613916" y="0"/>
                  </a:moveTo>
                  <a:lnTo>
                    <a:pt x="0" y="0"/>
                  </a:lnTo>
                  <a:lnTo>
                    <a:pt x="0" y="1665731"/>
                  </a:lnTo>
                  <a:lnTo>
                    <a:pt x="1613916" y="1665731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566909" y="6995921"/>
              <a:ext cx="1614170" cy="1666239"/>
            </a:xfrm>
            <a:custGeom>
              <a:avLst/>
              <a:gdLst/>
              <a:ahLst/>
              <a:cxnLst/>
              <a:rect l="l" t="t" r="r" b="b"/>
              <a:pathLst>
                <a:path w="1614170" h="1666240">
                  <a:moveTo>
                    <a:pt x="0" y="1665731"/>
                  </a:moveTo>
                  <a:lnTo>
                    <a:pt x="1613916" y="1665731"/>
                  </a:lnTo>
                  <a:lnTo>
                    <a:pt x="1613916" y="0"/>
                  </a:lnTo>
                  <a:lnTo>
                    <a:pt x="0" y="0"/>
                  </a:lnTo>
                  <a:lnTo>
                    <a:pt x="0" y="166573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770998" y="7676153"/>
            <a:ext cx="12052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sz="20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V1</a:t>
            </a:r>
            <a:r>
              <a:rPr sz="20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395459" y="6824471"/>
            <a:ext cx="1652270" cy="1704339"/>
            <a:chOff x="9395459" y="6824471"/>
            <a:chExt cx="1652270" cy="1704339"/>
          </a:xfrm>
        </p:grpSpPr>
        <p:sp>
          <p:nvSpPr>
            <p:cNvPr id="30" name="object 30"/>
            <p:cNvSpPr/>
            <p:nvPr/>
          </p:nvSpPr>
          <p:spPr>
            <a:xfrm>
              <a:off x="9414509" y="6843521"/>
              <a:ext cx="1614170" cy="1666239"/>
            </a:xfrm>
            <a:custGeom>
              <a:avLst/>
              <a:gdLst/>
              <a:ahLst/>
              <a:cxnLst/>
              <a:rect l="l" t="t" r="r" b="b"/>
              <a:pathLst>
                <a:path w="1614170" h="1666240">
                  <a:moveTo>
                    <a:pt x="1613916" y="0"/>
                  </a:moveTo>
                  <a:lnTo>
                    <a:pt x="0" y="0"/>
                  </a:lnTo>
                  <a:lnTo>
                    <a:pt x="0" y="1665732"/>
                  </a:lnTo>
                  <a:lnTo>
                    <a:pt x="1613916" y="1665732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414509" y="6843521"/>
              <a:ext cx="1614170" cy="1666239"/>
            </a:xfrm>
            <a:custGeom>
              <a:avLst/>
              <a:gdLst/>
              <a:ahLst/>
              <a:cxnLst/>
              <a:rect l="l" t="t" r="r" b="b"/>
              <a:pathLst>
                <a:path w="1614170" h="1666240">
                  <a:moveTo>
                    <a:pt x="0" y="1665732"/>
                  </a:moveTo>
                  <a:lnTo>
                    <a:pt x="1613916" y="1665732"/>
                  </a:lnTo>
                  <a:lnTo>
                    <a:pt x="1613916" y="0"/>
                  </a:lnTo>
                  <a:lnTo>
                    <a:pt x="0" y="0"/>
                  </a:lnTo>
                  <a:lnTo>
                    <a:pt x="0" y="166573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618598" y="7523207"/>
            <a:ext cx="120459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sz="20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V1</a:t>
            </a:r>
            <a:r>
              <a:rPr sz="20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rv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43059" y="6672071"/>
            <a:ext cx="1652270" cy="1704339"/>
            <a:chOff x="9243059" y="6672071"/>
            <a:chExt cx="1652270" cy="1704339"/>
          </a:xfrm>
        </p:grpSpPr>
        <p:sp>
          <p:nvSpPr>
            <p:cNvPr id="34" name="object 34"/>
            <p:cNvSpPr/>
            <p:nvPr/>
          </p:nvSpPr>
          <p:spPr>
            <a:xfrm>
              <a:off x="9262109" y="6691121"/>
              <a:ext cx="1614170" cy="1666239"/>
            </a:xfrm>
            <a:custGeom>
              <a:avLst/>
              <a:gdLst/>
              <a:ahLst/>
              <a:cxnLst/>
              <a:rect l="l" t="t" r="r" b="b"/>
              <a:pathLst>
                <a:path w="1614170" h="1666240">
                  <a:moveTo>
                    <a:pt x="1613916" y="0"/>
                  </a:moveTo>
                  <a:lnTo>
                    <a:pt x="0" y="0"/>
                  </a:lnTo>
                  <a:lnTo>
                    <a:pt x="0" y="1665732"/>
                  </a:lnTo>
                  <a:lnTo>
                    <a:pt x="1613916" y="1665732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262109" y="6691121"/>
              <a:ext cx="1614170" cy="1666239"/>
            </a:xfrm>
            <a:custGeom>
              <a:avLst/>
              <a:gdLst/>
              <a:ahLst/>
              <a:cxnLst/>
              <a:rect l="l" t="t" r="r" b="b"/>
              <a:pathLst>
                <a:path w="1614170" h="1666240">
                  <a:moveTo>
                    <a:pt x="0" y="1665732"/>
                  </a:moveTo>
                  <a:lnTo>
                    <a:pt x="1613916" y="1665732"/>
                  </a:lnTo>
                  <a:lnTo>
                    <a:pt x="1613916" y="0"/>
                  </a:lnTo>
                  <a:lnTo>
                    <a:pt x="0" y="0"/>
                  </a:lnTo>
                  <a:lnTo>
                    <a:pt x="0" y="166573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29115" y="7348219"/>
            <a:ext cx="196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66909" y="6995921"/>
            <a:ext cx="1309370" cy="136144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4508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0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5952" y="3452494"/>
            <a:ext cx="6642734" cy="3239135"/>
          </a:xfrm>
          <a:custGeom>
            <a:avLst/>
            <a:gdLst/>
            <a:ahLst/>
            <a:cxnLst/>
            <a:rect l="l" t="t" r="r" b="b"/>
            <a:pathLst>
              <a:path w="6642734" h="3239134">
                <a:moveTo>
                  <a:pt x="3006979" y="1463929"/>
                </a:moveTo>
                <a:lnTo>
                  <a:pt x="38100" y="1463929"/>
                </a:lnTo>
                <a:lnTo>
                  <a:pt x="38100" y="2295271"/>
                </a:lnTo>
                <a:lnTo>
                  <a:pt x="0" y="2295271"/>
                </a:lnTo>
                <a:lnTo>
                  <a:pt x="57150" y="2409571"/>
                </a:lnTo>
                <a:lnTo>
                  <a:pt x="104775" y="2314321"/>
                </a:lnTo>
                <a:lnTo>
                  <a:pt x="114300" y="2295271"/>
                </a:lnTo>
                <a:lnTo>
                  <a:pt x="76200" y="2295271"/>
                </a:lnTo>
                <a:lnTo>
                  <a:pt x="76200" y="1502029"/>
                </a:lnTo>
                <a:lnTo>
                  <a:pt x="3006979" y="1502029"/>
                </a:lnTo>
                <a:lnTo>
                  <a:pt x="3006979" y="1482979"/>
                </a:lnTo>
                <a:lnTo>
                  <a:pt x="3006979" y="1463929"/>
                </a:lnTo>
                <a:close/>
              </a:path>
              <a:path w="6642734" h="3239134">
                <a:moveTo>
                  <a:pt x="5584698" y="537083"/>
                </a:moveTo>
                <a:lnTo>
                  <a:pt x="5546598" y="536841"/>
                </a:lnTo>
                <a:lnTo>
                  <a:pt x="5550281" y="254"/>
                </a:lnTo>
                <a:lnTo>
                  <a:pt x="5512181" y="0"/>
                </a:lnTo>
                <a:lnTo>
                  <a:pt x="5508498" y="536587"/>
                </a:lnTo>
                <a:lnTo>
                  <a:pt x="5470398" y="536321"/>
                </a:lnTo>
                <a:lnTo>
                  <a:pt x="5526786" y="651002"/>
                </a:lnTo>
                <a:lnTo>
                  <a:pt x="5575135" y="555879"/>
                </a:lnTo>
                <a:lnTo>
                  <a:pt x="5584698" y="537083"/>
                </a:lnTo>
                <a:close/>
              </a:path>
              <a:path w="6642734" h="3239134">
                <a:moveTo>
                  <a:pt x="6642735" y="3239008"/>
                </a:moveTo>
                <a:lnTo>
                  <a:pt x="6622491" y="3192272"/>
                </a:lnTo>
                <a:lnTo>
                  <a:pt x="6591935" y="3121660"/>
                </a:lnTo>
                <a:lnTo>
                  <a:pt x="6567437" y="3150819"/>
                </a:lnTo>
                <a:lnTo>
                  <a:pt x="5538978" y="2286762"/>
                </a:lnTo>
                <a:lnTo>
                  <a:pt x="5526786" y="2301290"/>
                </a:lnTo>
                <a:lnTo>
                  <a:pt x="5515864" y="2285746"/>
                </a:lnTo>
                <a:lnTo>
                  <a:pt x="4277271" y="3157588"/>
                </a:lnTo>
                <a:lnTo>
                  <a:pt x="4255389" y="3126486"/>
                </a:lnTo>
                <a:lnTo>
                  <a:pt x="4194810" y="3239008"/>
                </a:lnTo>
                <a:lnTo>
                  <a:pt x="4321175" y="3219958"/>
                </a:lnTo>
                <a:lnTo>
                  <a:pt x="4306951" y="3199765"/>
                </a:lnTo>
                <a:lnTo>
                  <a:pt x="4299255" y="3188830"/>
                </a:lnTo>
                <a:lnTo>
                  <a:pt x="5525770" y="2325484"/>
                </a:lnTo>
                <a:lnTo>
                  <a:pt x="6542900" y="3180003"/>
                </a:lnTo>
                <a:lnTo>
                  <a:pt x="6518402" y="3209163"/>
                </a:lnTo>
                <a:lnTo>
                  <a:pt x="6642735" y="323900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25952" y="7527797"/>
            <a:ext cx="6662420" cy="1513205"/>
          </a:xfrm>
          <a:custGeom>
            <a:avLst/>
            <a:gdLst/>
            <a:ahLst/>
            <a:cxnLst/>
            <a:rect l="l" t="t" r="r" b="b"/>
            <a:pathLst>
              <a:path w="6662420" h="1513204">
                <a:moveTo>
                  <a:pt x="6662420" y="828675"/>
                </a:moveTo>
                <a:lnTo>
                  <a:pt x="6624320" y="828675"/>
                </a:lnTo>
                <a:lnTo>
                  <a:pt x="6624320" y="1474597"/>
                </a:lnTo>
                <a:lnTo>
                  <a:pt x="4376420" y="1474597"/>
                </a:lnTo>
                <a:lnTo>
                  <a:pt x="4376420" y="1469771"/>
                </a:lnTo>
                <a:lnTo>
                  <a:pt x="4376420" y="990092"/>
                </a:lnTo>
                <a:lnTo>
                  <a:pt x="4338320" y="990092"/>
                </a:lnTo>
                <a:lnTo>
                  <a:pt x="4338320" y="1469771"/>
                </a:lnTo>
                <a:lnTo>
                  <a:pt x="76200" y="1469771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1507883"/>
                </a:lnTo>
                <a:lnTo>
                  <a:pt x="38100" y="1512684"/>
                </a:lnTo>
                <a:lnTo>
                  <a:pt x="6662420" y="1512684"/>
                </a:lnTo>
                <a:lnTo>
                  <a:pt x="6662420" y="1493634"/>
                </a:lnTo>
                <a:lnTo>
                  <a:pt x="6662420" y="1474597"/>
                </a:lnTo>
                <a:lnTo>
                  <a:pt x="6662420" y="8286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5585" y="752931"/>
            <a:ext cx="127355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5600" spc="-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Ideas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5600" spc="-3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5600" spc="-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9219" y="2289062"/>
            <a:ext cx="1321308" cy="13685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236" y="2686304"/>
            <a:ext cx="10179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Built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entirely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WebFlux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Reactor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236" y="4408677"/>
            <a:ext cx="13147675" cy="494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4175">
              <a:lnSpc>
                <a:spcPct val="100000"/>
              </a:lnSpc>
              <a:spcBef>
                <a:spcPts val="105"/>
              </a:spcBef>
            </a:pPr>
            <a:r>
              <a:rPr sz="32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made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IDs,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URIs,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collections</a:t>
            </a:r>
            <a:r>
              <a:rPr sz="32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predicates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200" b="1" spc="-94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3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3410"/>
              </a:spcBef>
            </a:pP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Built-in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custom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predicates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match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attributes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3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 panose="020B0603020202020204"/>
              <a:cs typeface="Trebuchet MS" panose="020B0603020202020204"/>
            </a:endParaRPr>
          </a:p>
          <a:p>
            <a:pPr marL="12700" marR="325755">
              <a:lnSpc>
                <a:spcPct val="100000"/>
              </a:lnSpc>
            </a:pP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Built-in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custom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let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incoming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requests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outgoing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responses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29" y="6307870"/>
            <a:ext cx="1542261" cy="12008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942" y="8188472"/>
            <a:ext cx="1363959" cy="13791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0106" y="4248941"/>
            <a:ext cx="1344106" cy="138068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882" y="752931"/>
            <a:ext cx="5699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5600" spc="-3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5600" spc="-3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962150" marR="1094740" indent="-859790">
              <a:lnSpc>
                <a:spcPct val="100000"/>
              </a:lnSpc>
            </a:pP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Optionally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discovery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412875" marR="821690" indent="-582295">
              <a:lnSpc>
                <a:spcPct val="100000"/>
              </a:lnSpc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spring-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cloud-starter-gateway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524635" marR="432435" indent="-1087120">
              <a:lnSpc>
                <a:spcPct val="100000"/>
              </a:lnSpc>
            </a:pP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Shape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path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payload(s)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077720" marR="792480" indent="-1279525">
              <a:lnSpc>
                <a:spcPct val="100000"/>
              </a:lnSpc>
            </a:pP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fine-grained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rules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matching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9418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4400" spc="-3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r>
              <a:rPr sz="4400" spc="-2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7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4400" spc="-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Fixed</a:t>
            </a:r>
            <a:r>
              <a:rPr sz="4400" spc="-3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2715260"/>
            <a:ext cx="7778750" cy="32448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cloud: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76974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gateway: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64922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64922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014980" marR="5080">
              <a:lnSpc>
                <a:spcPct val="11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uri: 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http://localhost:8085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predicates: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01498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4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Method=GET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6731254"/>
            <a:ext cx="12266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4400" spc="-3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r>
              <a:rPr sz="4400" spc="-2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7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4400" spc="-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Discovery-based</a:t>
            </a:r>
            <a:r>
              <a:rPr sz="4400" spc="-3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1110742"/>
            <a:ext cx="1305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cloud: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238248" y="1879218"/>
            <a:ext cx="6021705" cy="36468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gateway: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discovery: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77165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locator: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64922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2400" spc="-9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57935" marR="5080">
              <a:lnSpc>
                <a:spcPct val="110000"/>
              </a:lnSpc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uri: </a:t>
            </a:r>
            <a:r>
              <a:rPr sz="24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lb://customer-service </a:t>
            </a:r>
            <a:r>
              <a:rPr sz="2400" spc="-143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predicates: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5793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4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Method=GET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2168397"/>
            <a:ext cx="8778240" cy="592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routing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Problems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Describing 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LoadBalancer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LoadBalancers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Describing 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Gateway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configuring </a:t>
            </a: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Gateway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0890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4400" spc="-2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r>
              <a:rPr sz="4400" spc="-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7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Changing</a:t>
            </a:r>
            <a:r>
              <a:rPr sz="440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</a:t>
            </a:r>
            <a:r>
              <a:rPr sz="4400" spc="-2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paths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2882621"/>
            <a:ext cx="6567170" cy="30772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 indent="-396240">
              <a:lnSpc>
                <a:spcPct val="100000"/>
              </a:lnSpc>
              <a:spcBef>
                <a:spcPts val="310"/>
              </a:spcBef>
              <a:buChar char="-"/>
              <a:tabLst>
                <a:tab pos="408940" algn="l"/>
              </a:tabLst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6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 marR="996950">
              <a:lnSpc>
                <a:spcPts val="3430"/>
              </a:lnSpc>
              <a:spcBef>
                <a:spcPts val="17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uri: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lb://customer-service </a:t>
            </a:r>
            <a:r>
              <a:rPr sz="2600" spc="-15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predicates: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 marR="996950" lvl="1">
              <a:lnSpc>
                <a:spcPts val="3430"/>
              </a:lnSpc>
              <a:spcBef>
                <a:spcPts val="5"/>
              </a:spcBef>
              <a:buChar char="-"/>
              <a:tabLst>
                <a:tab pos="807085" algn="l"/>
              </a:tabLst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Path=/api/customers/{id} </a:t>
            </a:r>
            <a:r>
              <a:rPr sz="2600" spc="-15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filters: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 lvl="1" indent="-398780">
              <a:lnSpc>
                <a:spcPct val="100000"/>
              </a:lnSpc>
              <a:spcBef>
                <a:spcPts val="150"/>
              </a:spcBef>
              <a:buClr>
                <a:srgbClr val="FFFFFF"/>
              </a:buClr>
              <a:buChar char="-"/>
              <a:tabLst>
                <a:tab pos="807085" algn="l"/>
              </a:tabLst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SetPath=/customerservice/{id}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3604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4400" spc="-2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Routes</a:t>
            </a:r>
            <a:r>
              <a:rPr sz="4400" spc="-2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7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Adding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-2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header</a:t>
            </a:r>
            <a:r>
              <a:rPr sz="4400" spc="-2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2882621"/>
            <a:ext cx="9746615" cy="30772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 indent="-396240">
              <a:lnSpc>
                <a:spcPct val="100000"/>
              </a:lnSpc>
              <a:spcBef>
                <a:spcPts val="310"/>
              </a:spcBef>
              <a:buChar char="-"/>
              <a:tabLst>
                <a:tab pos="408940" algn="l"/>
              </a:tabLst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6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 marR="4176395">
              <a:lnSpc>
                <a:spcPts val="3430"/>
              </a:lnSpc>
              <a:spcBef>
                <a:spcPts val="17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uri: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lb://customer-service </a:t>
            </a:r>
            <a:r>
              <a:rPr sz="2600" spc="-15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predicates: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 marR="4176395" lvl="1">
              <a:lnSpc>
                <a:spcPts val="3430"/>
              </a:lnSpc>
              <a:spcBef>
                <a:spcPts val="5"/>
              </a:spcBef>
              <a:buChar char="-"/>
              <a:tabLst>
                <a:tab pos="807085" algn="l"/>
              </a:tabLst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Path=/api/customers/{id} </a:t>
            </a:r>
            <a:r>
              <a:rPr sz="2600" spc="-15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filters: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 lvl="1" indent="-398780">
              <a:lnSpc>
                <a:spcPct val="100000"/>
              </a:lnSpc>
              <a:spcBef>
                <a:spcPts val="150"/>
              </a:spcBef>
              <a:buClr>
                <a:srgbClr val="FFFFFF"/>
              </a:buClr>
              <a:buChar char="-"/>
              <a:tabLst>
                <a:tab pos="807085" algn="l"/>
              </a:tabLst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AddResponseHeader=X-Header,</a:t>
            </a:r>
            <a:r>
              <a:rPr sz="2600" spc="6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60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600" spc="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2785998"/>
            <a:ext cx="9368790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Initializr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Gateway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local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URL,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5460872"/>
            <a:ext cx="9082405" cy="201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experience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hard-coded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URL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49275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3600" b="1" spc="-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085" y="752931"/>
            <a:ext cx="77673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5600" spc="-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</a:t>
            </a:r>
            <a:r>
              <a:rPr sz="560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5600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ers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5600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5600" spc="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ages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42589" y="3725926"/>
            <a:ext cx="11844020" cy="3912870"/>
            <a:chOff x="2942589" y="3725926"/>
            <a:chExt cx="11844020" cy="3912870"/>
          </a:xfrm>
        </p:grpSpPr>
        <p:sp>
          <p:nvSpPr>
            <p:cNvPr id="4" name="object 4"/>
            <p:cNvSpPr/>
            <p:nvPr/>
          </p:nvSpPr>
          <p:spPr>
            <a:xfrm>
              <a:off x="2948939" y="3732276"/>
              <a:ext cx="11831320" cy="3900170"/>
            </a:xfrm>
            <a:custGeom>
              <a:avLst/>
              <a:gdLst/>
              <a:ahLst/>
              <a:cxnLst/>
              <a:rect l="l" t="t" r="r" b="b"/>
              <a:pathLst>
                <a:path w="11831319" h="3900170">
                  <a:moveTo>
                    <a:pt x="11830812" y="0"/>
                  </a:moveTo>
                  <a:lnTo>
                    <a:pt x="0" y="0"/>
                  </a:lnTo>
                  <a:lnTo>
                    <a:pt x="0" y="3899916"/>
                  </a:lnTo>
                  <a:lnTo>
                    <a:pt x="11830812" y="3899916"/>
                  </a:lnTo>
                  <a:lnTo>
                    <a:pt x="11830812" y="0"/>
                  </a:lnTo>
                  <a:close/>
                </a:path>
              </a:pathLst>
            </a:custGeom>
            <a:solidFill>
              <a:srgbClr val="E0D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48939" y="3732276"/>
              <a:ext cx="11831320" cy="3900170"/>
            </a:xfrm>
            <a:custGeom>
              <a:avLst/>
              <a:gdLst/>
              <a:ahLst/>
              <a:cxnLst/>
              <a:rect l="l" t="t" r="r" b="b"/>
              <a:pathLst>
                <a:path w="11831319" h="3900170">
                  <a:moveTo>
                    <a:pt x="0" y="3899916"/>
                  </a:moveTo>
                  <a:lnTo>
                    <a:pt x="11830812" y="3899916"/>
                  </a:lnTo>
                  <a:lnTo>
                    <a:pt x="11830812" y="0"/>
                  </a:lnTo>
                  <a:lnTo>
                    <a:pt x="0" y="0"/>
                  </a:lnTo>
                  <a:lnTo>
                    <a:pt x="0" y="3899916"/>
                  </a:lnTo>
                  <a:close/>
                </a:path>
              </a:pathLst>
            </a:custGeom>
            <a:ln w="12700">
              <a:solidFill>
                <a:srgbClr val="B041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27426" y="3753739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Fil</a:t>
            </a:r>
            <a:r>
              <a:rPr sz="2400" b="1" spc="-65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spc="-50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400" b="1" spc="-125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85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spc="90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b="1" spc="-10" dirty="0">
                <a:solidFill>
                  <a:srgbClr val="A39DC9"/>
                </a:solidFill>
                <a:latin typeface="Trebuchet MS" panose="020B0603020202020204"/>
                <a:cs typeface="Trebuchet MS" panose="020B0603020202020204"/>
              </a:rPr>
              <a:t>ain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668" y="2077211"/>
            <a:ext cx="3489960" cy="914400"/>
          </a:xfrm>
          <a:prstGeom prst="rect">
            <a:avLst/>
          </a:prstGeom>
          <a:solidFill>
            <a:srgbClr val="A62D5C"/>
          </a:solidFill>
          <a:ln w="12700">
            <a:solidFill>
              <a:srgbClr val="B0411C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70"/>
              </a:spcBef>
            </a:pPr>
            <a:r>
              <a:rPr sz="27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Caller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9668" y="8516111"/>
            <a:ext cx="3489960" cy="914400"/>
          </a:xfrm>
          <a:prstGeom prst="rect">
            <a:avLst/>
          </a:prstGeom>
          <a:solidFill>
            <a:srgbClr val="A62D5C"/>
          </a:solidFill>
          <a:ln w="12700">
            <a:solidFill>
              <a:srgbClr val="B0411C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1885"/>
              </a:spcBef>
            </a:pPr>
            <a:r>
              <a:rPr sz="27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Proxied</a:t>
            </a:r>
            <a:r>
              <a:rPr sz="27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7846" y="4350765"/>
            <a:ext cx="2745740" cy="2710180"/>
            <a:chOff x="3847846" y="4350765"/>
            <a:chExt cx="2745740" cy="2710180"/>
          </a:xfrm>
        </p:grpSpPr>
        <p:sp>
          <p:nvSpPr>
            <p:cNvPr id="10" name="object 10"/>
            <p:cNvSpPr/>
            <p:nvPr/>
          </p:nvSpPr>
          <p:spPr>
            <a:xfrm>
              <a:off x="4191381" y="4357115"/>
              <a:ext cx="2395855" cy="2697480"/>
            </a:xfrm>
            <a:custGeom>
              <a:avLst/>
              <a:gdLst/>
              <a:ahLst/>
              <a:cxnLst/>
              <a:rect l="l" t="t" r="r" b="b"/>
              <a:pathLst>
                <a:path w="2395854" h="2697479">
                  <a:moveTo>
                    <a:pt x="2058162" y="0"/>
                  </a:moveTo>
                  <a:lnTo>
                    <a:pt x="0" y="0"/>
                  </a:lnTo>
                  <a:lnTo>
                    <a:pt x="17903" y="1869"/>
                  </a:lnTo>
                  <a:lnTo>
                    <a:pt x="35564" y="7416"/>
                  </a:lnTo>
                  <a:lnTo>
                    <a:pt x="70064" y="29168"/>
                  </a:lnTo>
                  <a:lnTo>
                    <a:pt x="103312" y="64509"/>
                  </a:lnTo>
                  <a:lnTo>
                    <a:pt x="135121" y="112695"/>
                  </a:lnTo>
                  <a:lnTo>
                    <a:pt x="165306" y="172978"/>
                  </a:lnTo>
                  <a:lnTo>
                    <a:pt x="193679" y="244614"/>
                  </a:lnTo>
                  <a:lnTo>
                    <a:pt x="207127" y="284456"/>
                  </a:lnTo>
                  <a:lnTo>
                    <a:pt x="220053" y="326856"/>
                  </a:lnTo>
                  <a:lnTo>
                    <a:pt x="232433" y="371721"/>
                  </a:lnTo>
                  <a:lnTo>
                    <a:pt x="244243" y="418958"/>
                  </a:lnTo>
                  <a:lnTo>
                    <a:pt x="255460" y="468474"/>
                  </a:lnTo>
                  <a:lnTo>
                    <a:pt x="266061" y="520175"/>
                  </a:lnTo>
                  <a:lnTo>
                    <a:pt x="276022" y="573968"/>
                  </a:lnTo>
                  <a:lnTo>
                    <a:pt x="285321" y="629760"/>
                  </a:lnTo>
                  <a:lnTo>
                    <a:pt x="293933" y="687458"/>
                  </a:lnTo>
                  <a:lnTo>
                    <a:pt x="301836" y="746968"/>
                  </a:lnTo>
                  <a:lnTo>
                    <a:pt x="309006" y="808198"/>
                  </a:lnTo>
                  <a:lnTo>
                    <a:pt x="315420" y="871054"/>
                  </a:lnTo>
                  <a:lnTo>
                    <a:pt x="321054" y="935442"/>
                  </a:lnTo>
                  <a:lnTo>
                    <a:pt x="325886" y="1001270"/>
                  </a:lnTo>
                  <a:lnTo>
                    <a:pt x="329891" y="1068444"/>
                  </a:lnTo>
                  <a:lnTo>
                    <a:pt x="333047" y="1136871"/>
                  </a:lnTo>
                  <a:lnTo>
                    <a:pt x="335330" y="1206459"/>
                  </a:lnTo>
                  <a:lnTo>
                    <a:pt x="336717" y="1277112"/>
                  </a:lnTo>
                  <a:lnTo>
                    <a:pt x="337185" y="1348739"/>
                  </a:lnTo>
                  <a:lnTo>
                    <a:pt x="336717" y="1420367"/>
                  </a:lnTo>
                  <a:lnTo>
                    <a:pt x="335330" y="1491020"/>
                  </a:lnTo>
                  <a:lnTo>
                    <a:pt x="333047" y="1560608"/>
                  </a:lnTo>
                  <a:lnTo>
                    <a:pt x="329891" y="1629035"/>
                  </a:lnTo>
                  <a:lnTo>
                    <a:pt x="325886" y="1696209"/>
                  </a:lnTo>
                  <a:lnTo>
                    <a:pt x="321054" y="1762037"/>
                  </a:lnTo>
                  <a:lnTo>
                    <a:pt x="315420" y="1826425"/>
                  </a:lnTo>
                  <a:lnTo>
                    <a:pt x="309006" y="1889281"/>
                  </a:lnTo>
                  <a:lnTo>
                    <a:pt x="301836" y="1950511"/>
                  </a:lnTo>
                  <a:lnTo>
                    <a:pt x="293933" y="2010021"/>
                  </a:lnTo>
                  <a:lnTo>
                    <a:pt x="285321" y="2067719"/>
                  </a:lnTo>
                  <a:lnTo>
                    <a:pt x="276022" y="2123511"/>
                  </a:lnTo>
                  <a:lnTo>
                    <a:pt x="266061" y="2177304"/>
                  </a:lnTo>
                  <a:lnTo>
                    <a:pt x="255460" y="2229005"/>
                  </a:lnTo>
                  <a:lnTo>
                    <a:pt x="244243" y="2278521"/>
                  </a:lnTo>
                  <a:lnTo>
                    <a:pt x="232433" y="2325758"/>
                  </a:lnTo>
                  <a:lnTo>
                    <a:pt x="220053" y="2370623"/>
                  </a:lnTo>
                  <a:lnTo>
                    <a:pt x="207127" y="2413023"/>
                  </a:lnTo>
                  <a:lnTo>
                    <a:pt x="193679" y="2452865"/>
                  </a:lnTo>
                  <a:lnTo>
                    <a:pt x="179730" y="2490055"/>
                  </a:lnTo>
                  <a:lnTo>
                    <a:pt x="150428" y="2556108"/>
                  </a:lnTo>
                  <a:lnTo>
                    <a:pt x="119408" y="2610436"/>
                  </a:lnTo>
                  <a:lnTo>
                    <a:pt x="86856" y="2652292"/>
                  </a:lnTo>
                  <a:lnTo>
                    <a:pt x="52959" y="2680932"/>
                  </a:lnTo>
                  <a:lnTo>
                    <a:pt x="0" y="2697480"/>
                  </a:lnTo>
                  <a:lnTo>
                    <a:pt x="2058162" y="2697480"/>
                  </a:lnTo>
                  <a:lnTo>
                    <a:pt x="2111121" y="2680932"/>
                  </a:lnTo>
                  <a:lnTo>
                    <a:pt x="2145018" y="2652292"/>
                  </a:lnTo>
                  <a:lnTo>
                    <a:pt x="2177570" y="2610436"/>
                  </a:lnTo>
                  <a:lnTo>
                    <a:pt x="2208590" y="2556108"/>
                  </a:lnTo>
                  <a:lnTo>
                    <a:pt x="2237892" y="2490055"/>
                  </a:lnTo>
                  <a:lnTo>
                    <a:pt x="2251841" y="2452865"/>
                  </a:lnTo>
                  <a:lnTo>
                    <a:pt x="2265289" y="2413023"/>
                  </a:lnTo>
                  <a:lnTo>
                    <a:pt x="2278215" y="2370623"/>
                  </a:lnTo>
                  <a:lnTo>
                    <a:pt x="2290595" y="2325758"/>
                  </a:lnTo>
                  <a:lnTo>
                    <a:pt x="2302405" y="2278521"/>
                  </a:lnTo>
                  <a:lnTo>
                    <a:pt x="2313622" y="2229005"/>
                  </a:lnTo>
                  <a:lnTo>
                    <a:pt x="2324223" y="2177304"/>
                  </a:lnTo>
                  <a:lnTo>
                    <a:pt x="2334184" y="2123511"/>
                  </a:lnTo>
                  <a:lnTo>
                    <a:pt x="2343483" y="2067719"/>
                  </a:lnTo>
                  <a:lnTo>
                    <a:pt x="2352095" y="2010021"/>
                  </a:lnTo>
                  <a:lnTo>
                    <a:pt x="2359998" y="1950511"/>
                  </a:lnTo>
                  <a:lnTo>
                    <a:pt x="2367168" y="1889281"/>
                  </a:lnTo>
                  <a:lnTo>
                    <a:pt x="2373582" y="1826425"/>
                  </a:lnTo>
                  <a:lnTo>
                    <a:pt x="2379216" y="1762037"/>
                  </a:lnTo>
                  <a:lnTo>
                    <a:pt x="2384048" y="1696209"/>
                  </a:lnTo>
                  <a:lnTo>
                    <a:pt x="2388053" y="1629035"/>
                  </a:lnTo>
                  <a:lnTo>
                    <a:pt x="2391209" y="1560608"/>
                  </a:lnTo>
                  <a:lnTo>
                    <a:pt x="2393492" y="1491020"/>
                  </a:lnTo>
                  <a:lnTo>
                    <a:pt x="2394879" y="1420367"/>
                  </a:lnTo>
                  <a:lnTo>
                    <a:pt x="2395347" y="1348739"/>
                  </a:lnTo>
                  <a:lnTo>
                    <a:pt x="2394879" y="1277112"/>
                  </a:lnTo>
                  <a:lnTo>
                    <a:pt x="2393492" y="1206459"/>
                  </a:lnTo>
                  <a:lnTo>
                    <a:pt x="2391209" y="1136871"/>
                  </a:lnTo>
                  <a:lnTo>
                    <a:pt x="2388053" y="1068444"/>
                  </a:lnTo>
                  <a:lnTo>
                    <a:pt x="2384048" y="1001270"/>
                  </a:lnTo>
                  <a:lnTo>
                    <a:pt x="2379216" y="935442"/>
                  </a:lnTo>
                  <a:lnTo>
                    <a:pt x="2373582" y="871054"/>
                  </a:lnTo>
                  <a:lnTo>
                    <a:pt x="2367168" y="808198"/>
                  </a:lnTo>
                  <a:lnTo>
                    <a:pt x="2359998" y="746968"/>
                  </a:lnTo>
                  <a:lnTo>
                    <a:pt x="2352095" y="687458"/>
                  </a:lnTo>
                  <a:lnTo>
                    <a:pt x="2343483" y="629760"/>
                  </a:lnTo>
                  <a:lnTo>
                    <a:pt x="2334184" y="573968"/>
                  </a:lnTo>
                  <a:lnTo>
                    <a:pt x="2324223" y="520175"/>
                  </a:lnTo>
                  <a:lnTo>
                    <a:pt x="2313622" y="468474"/>
                  </a:lnTo>
                  <a:lnTo>
                    <a:pt x="2302405" y="418958"/>
                  </a:lnTo>
                  <a:lnTo>
                    <a:pt x="2290595" y="371721"/>
                  </a:lnTo>
                  <a:lnTo>
                    <a:pt x="2278215" y="326856"/>
                  </a:lnTo>
                  <a:lnTo>
                    <a:pt x="2265289" y="284456"/>
                  </a:lnTo>
                  <a:lnTo>
                    <a:pt x="2251841" y="244614"/>
                  </a:lnTo>
                  <a:lnTo>
                    <a:pt x="2237892" y="207424"/>
                  </a:lnTo>
                  <a:lnTo>
                    <a:pt x="2208590" y="141371"/>
                  </a:lnTo>
                  <a:lnTo>
                    <a:pt x="2177570" y="87043"/>
                  </a:lnTo>
                  <a:lnTo>
                    <a:pt x="2145018" y="45187"/>
                  </a:lnTo>
                  <a:lnTo>
                    <a:pt x="2111121" y="16547"/>
                  </a:lnTo>
                  <a:lnTo>
                    <a:pt x="2076065" y="1869"/>
                  </a:lnTo>
                  <a:lnTo>
                    <a:pt x="205816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54196" y="4357115"/>
              <a:ext cx="674370" cy="2697480"/>
            </a:xfrm>
            <a:custGeom>
              <a:avLst/>
              <a:gdLst/>
              <a:ahLst/>
              <a:cxnLst/>
              <a:rect l="l" t="t" r="r" b="b"/>
              <a:pathLst>
                <a:path w="674370" h="2697479">
                  <a:moveTo>
                    <a:pt x="337184" y="0"/>
                  </a:moveTo>
                  <a:lnTo>
                    <a:pt x="284225" y="16547"/>
                  </a:lnTo>
                  <a:lnTo>
                    <a:pt x="250328" y="45187"/>
                  </a:lnTo>
                  <a:lnTo>
                    <a:pt x="217776" y="87043"/>
                  </a:lnTo>
                  <a:lnTo>
                    <a:pt x="186756" y="141371"/>
                  </a:lnTo>
                  <a:lnTo>
                    <a:pt x="157454" y="207424"/>
                  </a:lnTo>
                  <a:lnTo>
                    <a:pt x="143505" y="244614"/>
                  </a:lnTo>
                  <a:lnTo>
                    <a:pt x="130057" y="284456"/>
                  </a:lnTo>
                  <a:lnTo>
                    <a:pt x="117131" y="326856"/>
                  </a:lnTo>
                  <a:lnTo>
                    <a:pt x="104751" y="371721"/>
                  </a:lnTo>
                  <a:lnTo>
                    <a:pt x="92941" y="418958"/>
                  </a:lnTo>
                  <a:lnTo>
                    <a:pt x="81724" y="468474"/>
                  </a:lnTo>
                  <a:lnTo>
                    <a:pt x="71123" y="520175"/>
                  </a:lnTo>
                  <a:lnTo>
                    <a:pt x="61162" y="573968"/>
                  </a:lnTo>
                  <a:lnTo>
                    <a:pt x="51863" y="629760"/>
                  </a:lnTo>
                  <a:lnTo>
                    <a:pt x="43251" y="687458"/>
                  </a:lnTo>
                  <a:lnTo>
                    <a:pt x="35348" y="746968"/>
                  </a:lnTo>
                  <a:lnTo>
                    <a:pt x="28178" y="808198"/>
                  </a:lnTo>
                  <a:lnTo>
                    <a:pt x="21764" y="871054"/>
                  </a:lnTo>
                  <a:lnTo>
                    <a:pt x="16130" y="935442"/>
                  </a:lnTo>
                  <a:lnTo>
                    <a:pt x="11298" y="1001270"/>
                  </a:lnTo>
                  <a:lnTo>
                    <a:pt x="7293" y="1068444"/>
                  </a:lnTo>
                  <a:lnTo>
                    <a:pt x="4137" y="1136871"/>
                  </a:lnTo>
                  <a:lnTo>
                    <a:pt x="1854" y="1206459"/>
                  </a:lnTo>
                  <a:lnTo>
                    <a:pt x="467" y="1277112"/>
                  </a:lnTo>
                  <a:lnTo>
                    <a:pt x="0" y="1348739"/>
                  </a:lnTo>
                  <a:lnTo>
                    <a:pt x="467" y="1420367"/>
                  </a:lnTo>
                  <a:lnTo>
                    <a:pt x="1854" y="1491020"/>
                  </a:lnTo>
                  <a:lnTo>
                    <a:pt x="4137" y="1560608"/>
                  </a:lnTo>
                  <a:lnTo>
                    <a:pt x="7293" y="1629035"/>
                  </a:lnTo>
                  <a:lnTo>
                    <a:pt x="11298" y="1696209"/>
                  </a:lnTo>
                  <a:lnTo>
                    <a:pt x="16130" y="1762037"/>
                  </a:lnTo>
                  <a:lnTo>
                    <a:pt x="21764" y="1826425"/>
                  </a:lnTo>
                  <a:lnTo>
                    <a:pt x="28178" y="1889281"/>
                  </a:lnTo>
                  <a:lnTo>
                    <a:pt x="35348" y="1950511"/>
                  </a:lnTo>
                  <a:lnTo>
                    <a:pt x="43251" y="2010021"/>
                  </a:lnTo>
                  <a:lnTo>
                    <a:pt x="51863" y="2067719"/>
                  </a:lnTo>
                  <a:lnTo>
                    <a:pt x="61162" y="2123511"/>
                  </a:lnTo>
                  <a:lnTo>
                    <a:pt x="71123" y="2177304"/>
                  </a:lnTo>
                  <a:lnTo>
                    <a:pt x="81724" y="2229005"/>
                  </a:lnTo>
                  <a:lnTo>
                    <a:pt x="92941" y="2278521"/>
                  </a:lnTo>
                  <a:lnTo>
                    <a:pt x="104751" y="2325758"/>
                  </a:lnTo>
                  <a:lnTo>
                    <a:pt x="117131" y="2370623"/>
                  </a:lnTo>
                  <a:lnTo>
                    <a:pt x="130057" y="2413023"/>
                  </a:lnTo>
                  <a:lnTo>
                    <a:pt x="143505" y="2452865"/>
                  </a:lnTo>
                  <a:lnTo>
                    <a:pt x="157454" y="2490055"/>
                  </a:lnTo>
                  <a:lnTo>
                    <a:pt x="186756" y="2556108"/>
                  </a:lnTo>
                  <a:lnTo>
                    <a:pt x="217776" y="2610436"/>
                  </a:lnTo>
                  <a:lnTo>
                    <a:pt x="250328" y="2652292"/>
                  </a:lnTo>
                  <a:lnTo>
                    <a:pt x="284225" y="2680932"/>
                  </a:lnTo>
                  <a:lnTo>
                    <a:pt x="337184" y="2697480"/>
                  </a:lnTo>
                  <a:lnTo>
                    <a:pt x="355088" y="2695610"/>
                  </a:lnTo>
                  <a:lnTo>
                    <a:pt x="407249" y="2668311"/>
                  </a:lnTo>
                  <a:lnTo>
                    <a:pt x="440497" y="2632970"/>
                  </a:lnTo>
                  <a:lnTo>
                    <a:pt x="472306" y="2584784"/>
                  </a:lnTo>
                  <a:lnTo>
                    <a:pt x="502491" y="2524501"/>
                  </a:lnTo>
                  <a:lnTo>
                    <a:pt x="530864" y="2452865"/>
                  </a:lnTo>
                  <a:lnTo>
                    <a:pt x="544312" y="2413023"/>
                  </a:lnTo>
                  <a:lnTo>
                    <a:pt x="557238" y="2370623"/>
                  </a:lnTo>
                  <a:lnTo>
                    <a:pt x="569618" y="2325758"/>
                  </a:lnTo>
                  <a:lnTo>
                    <a:pt x="581428" y="2278521"/>
                  </a:lnTo>
                  <a:lnTo>
                    <a:pt x="592645" y="2229005"/>
                  </a:lnTo>
                  <a:lnTo>
                    <a:pt x="603246" y="2177304"/>
                  </a:lnTo>
                  <a:lnTo>
                    <a:pt x="613207" y="2123511"/>
                  </a:lnTo>
                  <a:lnTo>
                    <a:pt x="622506" y="2067719"/>
                  </a:lnTo>
                  <a:lnTo>
                    <a:pt x="631118" y="2010021"/>
                  </a:lnTo>
                  <a:lnTo>
                    <a:pt x="639021" y="1950511"/>
                  </a:lnTo>
                  <a:lnTo>
                    <a:pt x="646191" y="1889281"/>
                  </a:lnTo>
                  <a:lnTo>
                    <a:pt x="652605" y="1826425"/>
                  </a:lnTo>
                  <a:lnTo>
                    <a:pt x="658239" y="1762037"/>
                  </a:lnTo>
                  <a:lnTo>
                    <a:pt x="663071" y="1696209"/>
                  </a:lnTo>
                  <a:lnTo>
                    <a:pt x="667076" y="1629035"/>
                  </a:lnTo>
                  <a:lnTo>
                    <a:pt x="670232" y="1560608"/>
                  </a:lnTo>
                  <a:lnTo>
                    <a:pt x="672515" y="1491020"/>
                  </a:lnTo>
                  <a:lnTo>
                    <a:pt x="673902" y="1420367"/>
                  </a:lnTo>
                  <a:lnTo>
                    <a:pt x="674369" y="1348739"/>
                  </a:lnTo>
                  <a:lnTo>
                    <a:pt x="673902" y="1277112"/>
                  </a:lnTo>
                  <a:lnTo>
                    <a:pt x="672515" y="1206459"/>
                  </a:lnTo>
                  <a:lnTo>
                    <a:pt x="670232" y="1136871"/>
                  </a:lnTo>
                  <a:lnTo>
                    <a:pt x="667076" y="1068444"/>
                  </a:lnTo>
                  <a:lnTo>
                    <a:pt x="663071" y="1001270"/>
                  </a:lnTo>
                  <a:lnTo>
                    <a:pt x="658239" y="935442"/>
                  </a:lnTo>
                  <a:lnTo>
                    <a:pt x="652605" y="871054"/>
                  </a:lnTo>
                  <a:lnTo>
                    <a:pt x="646191" y="808198"/>
                  </a:lnTo>
                  <a:lnTo>
                    <a:pt x="639021" y="746968"/>
                  </a:lnTo>
                  <a:lnTo>
                    <a:pt x="631118" y="687458"/>
                  </a:lnTo>
                  <a:lnTo>
                    <a:pt x="622506" y="629760"/>
                  </a:lnTo>
                  <a:lnTo>
                    <a:pt x="613207" y="573968"/>
                  </a:lnTo>
                  <a:lnTo>
                    <a:pt x="603246" y="520175"/>
                  </a:lnTo>
                  <a:lnTo>
                    <a:pt x="592645" y="468474"/>
                  </a:lnTo>
                  <a:lnTo>
                    <a:pt x="581428" y="418958"/>
                  </a:lnTo>
                  <a:lnTo>
                    <a:pt x="569618" y="371721"/>
                  </a:lnTo>
                  <a:lnTo>
                    <a:pt x="557238" y="326856"/>
                  </a:lnTo>
                  <a:lnTo>
                    <a:pt x="544312" y="284456"/>
                  </a:lnTo>
                  <a:lnTo>
                    <a:pt x="530864" y="244614"/>
                  </a:lnTo>
                  <a:lnTo>
                    <a:pt x="516915" y="207424"/>
                  </a:lnTo>
                  <a:lnTo>
                    <a:pt x="487613" y="141371"/>
                  </a:lnTo>
                  <a:lnTo>
                    <a:pt x="456593" y="87043"/>
                  </a:lnTo>
                  <a:lnTo>
                    <a:pt x="424041" y="45187"/>
                  </a:lnTo>
                  <a:lnTo>
                    <a:pt x="390144" y="16547"/>
                  </a:lnTo>
                  <a:lnTo>
                    <a:pt x="337184" y="0"/>
                  </a:lnTo>
                  <a:close/>
                </a:path>
              </a:pathLst>
            </a:custGeom>
            <a:solidFill>
              <a:srgbClr val="A39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54196" y="4357115"/>
              <a:ext cx="2733040" cy="2697480"/>
            </a:xfrm>
            <a:custGeom>
              <a:avLst/>
              <a:gdLst/>
              <a:ahLst/>
              <a:cxnLst/>
              <a:rect l="l" t="t" r="r" b="b"/>
              <a:pathLst>
                <a:path w="2733040" h="2697479">
                  <a:moveTo>
                    <a:pt x="337184" y="0"/>
                  </a:moveTo>
                  <a:lnTo>
                    <a:pt x="390144" y="16547"/>
                  </a:lnTo>
                  <a:lnTo>
                    <a:pt x="424041" y="45187"/>
                  </a:lnTo>
                  <a:lnTo>
                    <a:pt x="456593" y="87043"/>
                  </a:lnTo>
                  <a:lnTo>
                    <a:pt x="487613" y="141371"/>
                  </a:lnTo>
                  <a:lnTo>
                    <a:pt x="516915" y="207424"/>
                  </a:lnTo>
                  <a:lnTo>
                    <a:pt x="530864" y="244614"/>
                  </a:lnTo>
                  <a:lnTo>
                    <a:pt x="544312" y="284456"/>
                  </a:lnTo>
                  <a:lnTo>
                    <a:pt x="557238" y="326856"/>
                  </a:lnTo>
                  <a:lnTo>
                    <a:pt x="569618" y="371721"/>
                  </a:lnTo>
                  <a:lnTo>
                    <a:pt x="581428" y="418958"/>
                  </a:lnTo>
                  <a:lnTo>
                    <a:pt x="592645" y="468474"/>
                  </a:lnTo>
                  <a:lnTo>
                    <a:pt x="603246" y="520175"/>
                  </a:lnTo>
                  <a:lnTo>
                    <a:pt x="613207" y="573968"/>
                  </a:lnTo>
                  <a:lnTo>
                    <a:pt x="622506" y="629760"/>
                  </a:lnTo>
                  <a:lnTo>
                    <a:pt x="631118" y="687458"/>
                  </a:lnTo>
                  <a:lnTo>
                    <a:pt x="639021" y="746968"/>
                  </a:lnTo>
                  <a:lnTo>
                    <a:pt x="646191" y="808198"/>
                  </a:lnTo>
                  <a:lnTo>
                    <a:pt x="652605" y="871054"/>
                  </a:lnTo>
                  <a:lnTo>
                    <a:pt x="658239" y="935442"/>
                  </a:lnTo>
                  <a:lnTo>
                    <a:pt x="663071" y="1001270"/>
                  </a:lnTo>
                  <a:lnTo>
                    <a:pt x="667076" y="1068444"/>
                  </a:lnTo>
                  <a:lnTo>
                    <a:pt x="670232" y="1136871"/>
                  </a:lnTo>
                  <a:lnTo>
                    <a:pt x="672515" y="1206459"/>
                  </a:lnTo>
                  <a:lnTo>
                    <a:pt x="673902" y="1277112"/>
                  </a:lnTo>
                  <a:lnTo>
                    <a:pt x="674369" y="1348739"/>
                  </a:lnTo>
                  <a:lnTo>
                    <a:pt x="673902" y="1420367"/>
                  </a:lnTo>
                  <a:lnTo>
                    <a:pt x="672515" y="1491020"/>
                  </a:lnTo>
                  <a:lnTo>
                    <a:pt x="670232" y="1560608"/>
                  </a:lnTo>
                  <a:lnTo>
                    <a:pt x="667076" y="1629035"/>
                  </a:lnTo>
                  <a:lnTo>
                    <a:pt x="663071" y="1696209"/>
                  </a:lnTo>
                  <a:lnTo>
                    <a:pt x="658239" y="1762037"/>
                  </a:lnTo>
                  <a:lnTo>
                    <a:pt x="652605" y="1826425"/>
                  </a:lnTo>
                  <a:lnTo>
                    <a:pt x="646191" y="1889281"/>
                  </a:lnTo>
                  <a:lnTo>
                    <a:pt x="639021" y="1950511"/>
                  </a:lnTo>
                  <a:lnTo>
                    <a:pt x="631118" y="2010021"/>
                  </a:lnTo>
                  <a:lnTo>
                    <a:pt x="622506" y="2067719"/>
                  </a:lnTo>
                  <a:lnTo>
                    <a:pt x="613207" y="2123511"/>
                  </a:lnTo>
                  <a:lnTo>
                    <a:pt x="603246" y="2177304"/>
                  </a:lnTo>
                  <a:lnTo>
                    <a:pt x="592645" y="2229005"/>
                  </a:lnTo>
                  <a:lnTo>
                    <a:pt x="581428" y="2278521"/>
                  </a:lnTo>
                  <a:lnTo>
                    <a:pt x="569618" y="2325758"/>
                  </a:lnTo>
                  <a:lnTo>
                    <a:pt x="557238" y="2370623"/>
                  </a:lnTo>
                  <a:lnTo>
                    <a:pt x="544312" y="2413023"/>
                  </a:lnTo>
                  <a:lnTo>
                    <a:pt x="530864" y="2452865"/>
                  </a:lnTo>
                  <a:lnTo>
                    <a:pt x="516915" y="2490055"/>
                  </a:lnTo>
                  <a:lnTo>
                    <a:pt x="487613" y="2556108"/>
                  </a:lnTo>
                  <a:lnTo>
                    <a:pt x="456593" y="2610436"/>
                  </a:lnTo>
                  <a:lnTo>
                    <a:pt x="424041" y="2652292"/>
                  </a:lnTo>
                  <a:lnTo>
                    <a:pt x="390144" y="2680932"/>
                  </a:lnTo>
                  <a:lnTo>
                    <a:pt x="337184" y="2697480"/>
                  </a:lnTo>
                  <a:lnTo>
                    <a:pt x="319281" y="2695610"/>
                  </a:lnTo>
                  <a:lnTo>
                    <a:pt x="267120" y="2668311"/>
                  </a:lnTo>
                  <a:lnTo>
                    <a:pt x="233872" y="2632970"/>
                  </a:lnTo>
                  <a:lnTo>
                    <a:pt x="202063" y="2584784"/>
                  </a:lnTo>
                  <a:lnTo>
                    <a:pt x="171878" y="2524501"/>
                  </a:lnTo>
                  <a:lnTo>
                    <a:pt x="143505" y="2452865"/>
                  </a:lnTo>
                  <a:lnTo>
                    <a:pt x="130057" y="2413023"/>
                  </a:lnTo>
                  <a:lnTo>
                    <a:pt x="117131" y="2370623"/>
                  </a:lnTo>
                  <a:lnTo>
                    <a:pt x="104751" y="2325758"/>
                  </a:lnTo>
                  <a:lnTo>
                    <a:pt x="92941" y="2278521"/>
                  </a:lnTo>
                  <a:lnTo>
                    <a:pt x="81724" y="2229005"/>
                  </a:lnTo>
                  <a:lnTo>
                    <a:pt x="71123" y="2177304"/>
                  </a:lnTo>
                  <a:lnTo>
                    <a:pt x="61162" y="2123511"/>
                  </a:lnTo>
                  <a:lnTo>
                    <a:pt x="51863" y="2067719"/>
                  </a:lnTo>
                  <a:lnTo>
                    <a:pt x="43251" y="2010021"/>
                  </a:lnTo>
                  <a:lnTo>
                    <a:pt x="35348" y="1950511"/>
                  </a:lnTo>
                  <a:lnTo>
                    <a:pt x="28178" y="1889281"/>
                  </a:lnTo>
                  <a:lnTo>
                    <a:pt x="21764" y="1826425"/>
                  </a:lnTo>
                  <a:lnTo>
                    <a:pt x="16130" y="1762037"/>
                  </a:lnTo>
                  <a:lnTo>
                    <a:pt x="11298" y="1696209"/>
                  </a:lnTo>
                  <a:lnTo>
                    <a:pt x="7293" y="1629035"/>
                  </a:lnTo>
                  <a:lnTo>
                    <a:pt x="4137" y="1560608"/>
                  </a:lnTo>
                  <a:lnTo>
                    <a:pt x="1854" y="1491020"/>
                  </a:lnTo>
                  <a:lnTo>
                    <a:pt x="467" y="1420367"/>
                  </a:lnTo>
                  <a:lnTo>
                    <a:pt x="0" y="1348739"/>
                  </a:lnTo>
                  <a:lnTo>
                    <a:pt x="467" y="1277112"/>
                  </a:lnTo>
                  <a:lnTo>
                    <a:pt x="1854" y="1206459"/>
                  </a:lnTo>
                  <a:lnTo>
                    <a:pt x="4137" y="1136871"/>
                  </a:lnTo>
                  <a:lnTo>
                    <a:pt x="7293" y="1068444"/>
                  </a:lnTo>
                  <a:lnTo>
                    <a:pt x="11298" y="1001270"/>
                  </a:lnTo>
                  <a:lnTo>
                    <a:pt x="16130" y="935442"/>
                  </a:lnTo>
                  <a:lnTo>
                    <a:pt x="21764" y="871054"/>
                  </a:lnTo>
                  <a:lnTo>
                    <a:pt x="28178" y="808198"/>
                  </a:lnTo>
                  <a:lnTo>
                    <a:pt x="35348" y="746968"/>
                  </a:lnTo>
                  <a:lnTo>
                    <a:pt x="43251" y="687458"/>
                  </a:lnTo>
                  <a:lnTo>
                    <a:pt x="51863" y="629760"/>
                  </a:lnTo>
                  <a:lnTo>
                    <a:pt x="61162" y="573968"/>
                  </a:lnTo>
                  <a:lnTo>
                    <a:pt x="71123" y="520175"/>
                  </a:lnTo>
                  <a:lnTo>
                    <a:pt x="81724" y="468474"/>
                  </a:lnTo>
                  <a:lnTo>
                    <a:pt x="92941" y="418958"/>
                  </a:lnTo>
                  <a:lnTo>
                    <a:pt x="104751" y="371721"/>
                  </a:lnTo>
                  <a:lnTo>
                    <a:pt x="117131" y="326856"/>
                  </a:lnTo>
                  <a:lnTo>
                    <a:pt x="130057" y="284456"/>
                  </a:lnTo>
                  <a:lnTo>
                    <a:pt x="143505" y="244614"/>
                  </a:lnTo>
                  <a:lnTo>
                    <a:pt x="157454" y="207424"/>
                  </a:lnTo>
                  <a:lnTo>
                    <a:pt x="186756" y="141371"/>
                  </a:lnTo>
                  <a:lnTo>
                    <a:pt x="217776" y="87043"/>
                  </a:lnTo>
                  <a:lnTo>
                    <a:pt x="250328" y="45187"/>
                  </a:lnTo>
                  <a:lnTo>
                    <a:pt x="284225" y="16547"/>
                  </a:lnTo>
                  <a:lnTo>
                    <a:pt x="337184" y="0"/>
                  </a:lnTo>
                  <a:lnTo>
                    <a:pt x="2395346" y="0"/>
                  </a:lnTo>
                  <a:lnTo>
                    <a:pt x="2448306" y="16547"/>
                  </a:lnTo>
                  <a:lnTo>
                    <a:pt x="2482203" y="45187"/>
                  </a:lnTo>
                  <a:lnTo>
                    <a:pt x="2514755" y="87043"/>
                  </a:lnTo>
                  <a:lnTo>
                    <a:pt x="2545775" y="141371"/>
                  </a:lnTo>
                  <a:lnTo>
                    <a:pt x="2575077" y="207424"/>
                  </a:lnTo>
                  <a:lnTo>
                    <a:pt x="2589026" y="244614"/>
                  </a:lnTo>
                  <a:lnTo>
                    <a:pt x="2602474" y="284456"/>
                  </a:lnTo>
                  <a:lnTo>
                    <a:pt x="2615400" y="326856"/>
                  </a:lnTo>
                  <a:lnTo>
                    <a:pt x="2627780" y="371721"/>
                  </a:lnTo>
                  <a:lnTo>
                    <a:pt x="2639590" y="418958"/>
                  </a:lnTo>
                  <a:lnTo>
                    <a:pt x="2650807" y="468474"/>
                  </a:lnTo>
                  <a:lnTo>
                    <a:pt x="2661408" y="520175"/>
                  </a:lnTo>
                  <a:lnTo>
                    <a:pt x="2671369" y="573968"/>
                  </a:lnTo>
                  <a:lnTo>
                    <a:pt x="2680668" y="629760"/>
                  </a:lnTo>
                  <a:lnTo>
                    <a:pt x="2689280" y="687458"/>
                  </a:lnTo>
                  <a:lnTo>
                    <a:pt x="2697183" y="746968"/>
                  </a:lnTo>
                  <a:lnTo>
                    <a:pt x="2704353" y="808198"/>
                  </a:lnTo>
                  <a:lnTo>
                    <a:pt x="2710767" y="871054"/>
                  </a:lnTo>
                  <a:lnTo>
                    <a:pt x="2716401" y="935442"/>
                  </a:lnTo>
                  <a:lnTo>
                    <a:pt x="2721233" y="1001270"/>
                  </a:lnTo>
                  <a:lnTo>
                    <a:pt x="2725238" y="1068444"/>
                  </a:lnTo>
                  <a:lnTo>
                    <a:pt x="2728394" y="1136871"/>
                  </a:lnTo>
                  <a:lnTo>
                    <a:pt x="2730677" y="1206459"/>
                  </a:lnTo>
                  <a:lnTo>
                    <a:pt x="2732064" y="1277112"/>
                  </a:lnTo>
                  <a:lnTo>
                    <a:pt x="2732531" y="1348739"/>
                  </a:lnTo>
                  <a:lnTo>
                    <a:pt x="2732064" y="1420367"/>
                  </a:lnTo>
                  <a:lnTo>
                    <a:pt x="2730677" y="1491020"/>
                  </a:lnTo>
                  <a:lnTo>
                    <a:pt x="2728394" y="1560608"/>
                  </a:lnTo>
                  <a:lnTo>
                    <a:pt x="2725238" y="1629035"/>
                  </a:lnTo>
                  <a:lnTo>
                    <a:pt x="2721233" y="1696209"/>
                  </a:lnTo>
                  <a:lnTo>
                    <a:pt x="2716401" y="1762037"/>
                  </a:lnTo>
                  <a:lnTo>
                    <a:pt x="2710767" y="1826425"/>
                  </a:lnTo>
                  <a:lnTo>
                    <a:pt x="2704353" y="1889281"/>
                  </a:lnTo>
                  <a:lnTo>
                    <a:pt x="2697183" y="1950511"/>
                  </a:lnTo>
                  <a:lnTo>
                    <a:pt x="2689280" y="2010021"/>
                  </a:lnTo>
                  <a:lnTo>
                    <a:pt x="2680668" y="2067719"/>
                  </a:lnTo>
                  <a:lnTo>
                    <a:pt x="2671369" y="2123511"/>
                  </a:lnTo>
                  <a:lnTo>
                    <a:pt x="2661408" y="2177304"/>
                  </a:lnTo>
                  <a:lnTo>
                    <a:pt x="2650807" y="2229005"/>
                  </a:lnTo>
                  <a:lnTo>
                    <a:pt x="2639590" y="2278521"/>
                  </a:lnTo>
                  <a:lnTo>
                    <a:pt x="2627780" y="2325758"/>
                  </a:lnTo>
                  <a:lnTo>
                    <a:pt x="2615400" y="2370623"/>
                  </a:lnTo>
                  <a:lnTo>
                    <a:pt x="2602474" y="2413023"/>
                  </a:lnTo>
                  <a:lnTo>
                    <a:pt x="2589026" y="2452865"/>
                  </a:lnTo>
                  <a:lnTo>
                    <a:pt x="2575077" y="2490055"/>
                  </a:lnTo>
                  <a:lnTo>
                    <a:pt x="2545775" y="2556108"/>
                  </a:lnTo>
                  <a:lnTo>
                    <a:pt x="2514755" y="2610436"/>
                  </a:lnTo>
                  <a:lnTo>
                    <a:pt x="2482203" y="2652292"/>
                  </a:lnTo>
                  <a:lnTo>
                    <a:pt x="2448306" y="2680932"/>
                  </a:lnTo>
                  <a:lnTo>
                    <a:pt x="2395346" y="2697480"/>
                  </a:lnTo>
                  <a:lnTo>
                    <a:pt x="337184" y="2697480"/>
                  </a:lnTo>
                </a:path>
              </a:pathLst>
            </a:custGeom>
            <a:ln w="12700">
              <a:solidFill>
                <a:srgbClr val="B041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11978" y="5268595"/>
            <a:ext cx="955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“pre</a:t>
            </a:r>
            <a:r>
              <a:rPr sz="27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-4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endParaRPr sz="2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700" b="1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</a:t>
            </a:r>
            <a:r>
              <a:rPr sz="27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7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ers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11085" y="4350765"/>
            <a:ext cx="3984625" cy="2710180"/>
            <a:chOff x="6911085" y="4350765"/>
            <a:chExt cx="3984625" cy="2710180"/>
          </a:xfrm>
        </p:grpSpPr>
        <p:sp>
          <p:nvSpPr>
            <p:cNvPr id="15" name="object 15"/>
            <p:cNvSpPr/>
            <p:nvPr/>
          </p:nvSpPr>
          <p:spPr>
            <a:xfrm>
              <a:off x="7254620" y="4357115"/>
              <a:ext cx="3634740" cy="2697480"/>
            </a:xfrm>
            <a:custGeom>
              <a:avLst/>
              <a:gdLst/>
              <a:ahLst/>
              <a:cxnLst/>
              <a:rect l="l" t="t" r="r" b="b"/>
              <a:pathLst>
                <a:path w="3634740" h="2697479">
                  <a:moveTo>
                    <a:pt x="3297174" y="0"/>
                  </a:moveTo>
                  <a:lnTo>
                    <a:pt x="0" y="0"/>
                  </a:lnTo>
                  <a:lnTo>
                    <a:pt x="17903" y="1869"/>
                  </a:lnTo>
                  <a:lnTo>
                    <a:pt x="35564" y="7416"/>
                  </a:lnTo>
                  <a:lnTo>
                    <a:pt x="70064" y="29168"/>
                  </a:lnTo>
                  <a:lnTo>
                    <a:pt x="103312" y="64509"/>
                  </a:lnTo>
                  <a:lnTo>
                    <a:pt x="135121" y="112695"/>
                  </a:lnTo>
                  <a:lnTo>
                    <a:pt x="165306" y="172978"/>
                  </a:lnTo>
                  <a:lnTo>
                    <a:pt x="193679" y="244614"/>
                  </a:lnTo>
                  <a:lnTo>
                    <a:pt x="207127" y="284456"/>
                  </a:lnTo>
                  <a:lnTo>
                    <a:pt x="220053" y="326856"/>
                  </a:lnTo>
                  <a:lnTo>
                    <a:pt x="232433" y="371721"/>
                  </a:lnTo>
                  <a:lnTo>
                    <a:pt x="244243" y="418958"/>
                  </a:lnTo>
                  <a:lnTo>
                    <a:pt x="255460" y="468474"/>
                  </a:lnTo>
                  <a:lnTo>
                    <a:pt x="266061" y="520175"/>
                  </a:lnTo>
                  <a:lnTo>
                    <a:pt x="276022" y="573968"/>
                  </a:lnTo>
                  <a:lnTo>
                    <a:pt x="285321" y="629760"/>
                  </a:lnTo>
                  <a:lnTo>
                    <a:pt x="293933" y="687458"/>
                  </a:lnTo>
                  <a:lnTo>
                    <a:pt x="301836" y="746968"/>
                  </a:lnTo>
                  <a:lnTo>
                    <a:pt x="309006" y="808198"/>
                  </a:lnTo>
                  <a:lnTo>
                    <a:pt x="315420" y="871054"/>
                  </a:lnTo>
                  <a:lnTo>
                    <a:pt x="321054" y="935442"/>
                  </a:lnTo>
                  <a:lnTo>
                    <a:pt x="325886" y="1001270"/>
                  </a:lnTo>
                  <a:lnTo>
                    <a:pt x="329891" y="1068444"/>
                  </a:lnTo>
                  <a:lnTo>
                    <a:pt x="333047" y="1136871"/>
                  </a:lnTo>
                  <a:lnTo>
                    <a:pt x="335330" y="1206459"/>
                  </a:lnTo>
                  <a:lnTo>
                    <a:pt x="336717" y="1277112"/>
                  </a:lnTo>
                  <a:lnTo>
                    <a:pt x="337184" y="1348739"/>
                  </a:lnTo>
                  <a:lnTo>
                    <a:pt x="336717" y="1420367"/>
                  </a:lnTo>
                  <a:lnTo>
                    <a:pt x="335330" y="1491020"/>
                  </a:lnTo>
                  <a:lnTo>
                    <a:pt x="333047" y="1560608"/>
                  </a:lnTo>
                  <a:lnTo>
                    <a:pt x="329891" y="1629035"/>
                  </a:lnTo>
                  <a:lnTo>
                    <a:pt x="325886" y="1696209"/>
                  </a:lnTo>
                  <a:lnTo>
                    <a:pt x="321054" y="1762037"/>
                  </a:lnTo>
                  <a:lnTo>
                    <a:pt x="315420" y="1826425"/>
                  </a:lnTo>
                  <a:lnTo>
                    <a:pt x="309006" y="1889281"/>
                  </a:lnTo>
                  <a:lnTo>
                    <a:pt x="301836" y="1950511"/>
                  </a:lnTo>
                  <a:lnTo>
                    <a:pt x="293933" y="2010021"/>
                  </a:lnTo>
                  <a:lnTo>
                    <a:pt x="285321" y="2067719"/>
                  </a:lnTo>
                  <a:lnTo>
                    <a:pt x="276022" y="2123511"/>
                  </a:lnTo>
                  <a:lnTo>
                    <a:pt x="266061" y="2177304"/>
                  </a:lnTo>
                  <a:lnTo>
                    <a:pt x="255460" y="2229005"/>
                  </a:lnTo>
                  <a:lnTo>
                    <a:pt x="244243" y="2278521"/>
                  </a:lnTo>
                  <a:lnTo>
                    <a:pt x="232433" y="2325758"/>
                  </a:lnTo>
                  <a:lnTo>
                    <a:pt x="220053" y="2370623"/>
                  </a:lnTo>
                  <a:lnTo>
                    <a:pt x="207127" y="2413023"/>
                  </a:lnTo>
                  <a:lnTo>
                    <a:pt x="193679" y="2452865"/>
                  </a:lnTo>
                  <a:lnTo>
                    <a:pt x="179730" y="2490055"/>
                  </a:lnTo>
                  <a:lnTo>
                    <a:pt x="150428" y="2556108"/>
                  </a:lnTo>
                  <a:lnTo>
                    <a:pt x="119408" y="2610436"/>
                  </a:lnTo>
                  <a:lnTo>
                    <a:pt x="86856" y="2652292"/>
                  </a:lnTo>
                  <a:lnTo>
                    <a:pt x="52959" y="2680932"/>
                  </a:lnTo>
                  <a:lnTo>
                    <a:pt x="0" y="2697480"/>
                  </a:lnTo>
                  <a:lnTo>
                    <a:pt x="3297174" y="2697480"/>
                  </a:lnTo>
                  <a:lnTo>
                    <a:pt x="3350133" y="2680932"/>
                  </a:lnTo>
                  <a:lnTo>
                    <a:pt x="3384030" y="2652292"/>
                  </a:lnTo>
                  <a:lnTo>
                    <a:pt x="3416582" y="2610436"/>
                  </a:lnTo>
                  <a:lnTo>
                    <a:pt x="3447602" y="2556108"/>
                  </a:lnTo>
                  <a:lnTo>
                    <a:pt x="3476904" y="2490055"/>
                  </a:lnTo>
                  <a:lnTo>
                    <a:pt x="3490853" y="2452865"/>
                  </a:lnTo>
                  <a:lnTo>
                    <a:pt x="3504301" y="2413023"/>
                  </a:lnTo>
                  <a:lnTo>
                    <a:pt x="3517227" y="2370623"/>
                  </a:lnTo>
                  <a:lnTo>
                    <a:pt x="3529607" y="2325758"/>
                  </a:lnTo>
                  <a:lnTo>
                    <a:pt x="3541417" y="2278521"/>
                  </a:lnTo>
                  <a:lnTo>
                    <a:pt x="3552634" y="2229005"/>
                  </a:lnTo>
                  <a:lnTo>
                    <a:pt x="3563235" y="2177304"/>
                  </a:lnTo>
                  <a:lnTo>
                    <a:pt x="3573196" y="2123511"/>
                  </a:lnTo>
                  <a:lnTo>
                    <a:pt x="3582495" y="2067719"/>
                  </a:lnTo>
                  <a:lnTo>
                    <a:pt x="3591107" y="2010021"/>
                  </a:lnTo>
                  <a:lnTo>
                    <a:pt x="3599010" y="1950511"/>
                  </a:lnTo>
                  <a:lnTo>
                    <a:pt x="3606180" y="1889281"/>
                  </a:lnTo>
                  <a:lnTo>
                    <a:pt x="3612594" y="1826425"/>
                  </a:lnTo>
                  <a:lnTo>
                    <a:pt x="3618228" y="1762037"/>
                  </a:lnTo>
                  <a:lnTo>
                    <a:pt x="3623060" y="1696209"/>
                  </a:lnTo>
                  <a:lnTo>
                    <a:pt x="3627065" y="1629035"/>
                  </a:lnTo>
                  <a:lnTo>
                    <a:pt x="3630221" y="1560608"/>
                  </a:lnTo>
                  <a:lnTo>
                    <a:pt x="3632504" y="1491020"/>
                  </a:lnTo>
                  <a:lnTo>
                    <a:pt x="3633891" y="1420367"/>
                  </a:lnTo>
                  <a:lnTo>
                    <a:pt x="3634358" y="1348739"/>
                  </a:lnTo>
                  <a:lnTo>
                    <a:pt x="3633891" y="1277112"/>
                  </a:lnTo>
                  <a:lnTo>
                    <a:pt x="3632504" y="1206459"/>
                  </a:lnTo>
                  <a:lnTo>
                    <a:pt x="3630221" y="1136871"/>
                  </a:lnTo>
                  <a:lnTo>
                    <a:pt x="3627065" y="1068444"/>
                  </a:lnTo>
                  <a:lnTo>
                    <a:pt x="3623060" y="1001270"/>
                  </a:lnTo>
                  <a:lnTo>
                    <a:pt x="3618228" y="935442"/>
                  </a:lnTo>
                  <a:lnTo>
                    <a:pt x="3612594" y="871054"/>
                  </a:lnTo>
                  <a:lnTo>
                    <a:pt x="3606180" y="808198"/>
                  </a:lnTo>
                  <a:lnTo>
                    <a:pt x="3599010" y="746968"/>
                  </a:lnTo>
                  <a:lnTo>
                    <a:pt x="3591107" y="687458"/>
                  </a:lnTo>
                  <a:lnTo>
                    <a:pt x="3582495" y="629760"/>
                  </a:lnTo>
                  <a:lnTo>
                    <a:pt x="3573196" y="573968"/>
                  </a:lnTo>
                  <a:lnTo>
                    <a:pt x="3563235" y="520175"/>
                  </a:lnTo>
                  <a:lnTo>
                    <a:pt x="3552634" y="468474"/>
                  </a:lnTo>
                  <a:lnTo>
                    <a:pt x="3541417" y="418958"/>
                  </a:lnTo>
                  <a:lnTo>
                    <a:pt x="3529607" y="371721"/>
                  </a:lnTo>
                  <a:lnTo>
                    <a:pt x="3517227" y="326856"/>
                  </a:lnTo>
                  <a:lnTo>
                    <a:pt x="3504301" y="284456"/>
                  </a:lnTo>
                  <a:lnTo>
                    <a:pt x="3490853" y="244614"/>
                  </a:lnTo>
                  <a:lnTo>
                    <a:pt x="3476904" y="207424"/>
                  </a:lnTo>
                  <a:lnTo>
                    <a:pt x="3447602" y="141371"/>
                  </a:lnTo>
                  <a:lnTo>
                    <a:pt x="3416582" y="87043"/>
                  </a:lnTo>
                  <a:lnTo>
                    <a:pt x="3384030" y="45187"/>
                  </a:lnTo>
                  <a:lnTo>
                    <a:pt x="3350133" y="16547"/>
                  </a:lnTo>
                  <a:lnTo>
                    <a:pt x="3315077" y="1869"/>
                  </a:lnTo>
                  <a:lnTo>
                    <a:pt x="329717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17435" y="4357115"/>
              <a:ext cx="674370" cy="2697480"/>
            </a:xfrm>
            <a:custGeom>
              <a:avLst/>
              <a:gdLst/>
              <a:ahLst/>
              <a:cxnLst/>
              <a:rect l="l" t="t" r="r" b="b"/>
              <a:pathLst>
                <a:path w="674370" h="2697479">
                  <a:moveTo>
                    <a:pt x="337185" y="0"/>
                  </a:moveTo>
                  <a:lnTo>
                    <a:pt x="284225" y="16547"/>
                  </a:lnTo>
                  <a:lnTo>
                    <a:pt x="250328" y="45187"/>
                  </a:lnTo>
                  <a:lnTo>
                    <a:pt x="217776" y="87043"/>
                  </a:lnTo>
                  <a:lnTo>
                    <a:pt x="186756" y="141371"/>
                  </a:lnTo>
                  <a:lnTo>
                    <a:pt x="157454" y="207424"/>
                  </a:lnTo>
                  <a:lnTo>
                    <a:pt x="143505" y="244614"/>
                  </a:lnTo>
                  <a:lnTo>
                    <a:pt x="130057" y="284456"/>
                  </a:lnTo>
                  <a:lnTo>
                    <a:pt x="117131" y="326856"/>
                  </a:lnTo>
                  <a:lnTo>
                    <a:pt x="104751" y="371721"/>
                  </a:lnTo>
                  <a:lnTo>
                    <a:pt x="92941" y="418958"/>
                  </a:lnTo>
                  <a:lnTo>
                    <a:pt x="81724" y="468474"/>
                  </a:lnTo>
                  <a:lnTo>
                    <a:pt x="71123" y="520175"/>
                  </a:lnTo>
                  <a:lnTo>
                    <a:pt x="61162" y="573968"/>
                  </a:lnTo>
                  <a:lnTo>
                    <a:pt x="51863" y="629760"/>
                  </a:lnTo>
                  <a:lnTo>
                    <a:pt x="43251" y="687458"/>
                  </a:lnTo>
                  <a:lnTo>
                    <a:pt x="35348" y="746968"/>
                  </a:lnTo>
                  <a:lnTo>
                    <a:pt x="28178" y="808198"/>
                  </a:lnTo>
                  <a:lnTo>
                    <a:pt x="21764" y="871054"/>
                  </a:lnTo>
                  <a:lnTo>
                    <a:pt x="16130" y="935442"/>
                  </a:lnTo>
                  <a:lnTo>
                    <a:pt x="11298" y="1001270"/>
                  </a:lnTo>
                  <a:lnTo>
                    <a:pt x="7293" y="1068444"/>
                  </a:lnTo>
                  <a:lnTo>
                    <a:pt x="4137" y="1136871"/>
                  </a:lnTo>
                  <a:lnTo>
                    <a:pt x="1854" y="1206459"/>
                  </a:lnTo>
                  <a:lnTo>
                    <a:pt x="467" y="1277112"/>
                  </a:lnTo>
                  <a:lnTo>
                    <a:pt x="0" y="1348739"/>
                  </a:lnTo>
                  <a:lnTo>
                    <a:pt x="467" y="1420367"/>
                  </a:lnTo>
                  <a:lnTo>
                    <a:pt x="1854" y="1491020"/>
                  </a:lnTo>
                  <a:lnTo>
                    <a:pt x="4137" y="1560608"/>
                  </a:lnTo>
                  <a:lnTo>
                    <a:pt x="7293" y="1629035"/>
                  </a:lnTo>
                  <a:lnTo>
                    <a:pt x="11298" y="1696209"/>
                  </a:lnTo>
                  <a:lnTo>
                    <a:pt x="16130" y="1762037"/>
                  </a:lnTo>
                  <a:lnTo>
                    <a:pt x="21764" y="1826425"/>
                  </a:lnTo>
                  <a:lnTo>
                    <a:pt x="28178" y="1889281"/>
                  </a:lnTo>
                  <a:lnTo>
                    <a:pt x="35348" y="1950511"/>
                  </a:lnTo>
                  <a:lnTo>
                    <a:pt x="43251" y="2010021"/>
                  </a:lnTo>
                  <a:lnTo>
                    <a:pt x="51863" y="2067719"/>
                  </a:lnTo>
                  <a:lnTo>
                    <a:pt x="61162" y="2123511"/>
                  </a:lnTo>
                  <a:lnTo>
                    <a:pt x="71123" y="2177304"/>
                  </a:lnTo>
                  <a:lnTo>
                    <a:pt x="81724" y="2229005"/>
                  </a:lnTo>
                  <a:lnTo>
                    <a:pt x="92941" y="2278521"/>
                  </a:lnTo>
                  <a:lnTo>
                    <a:pt x="104751" y="2325758"/>
                  </a:lnTo>
                  <a:lnTo>
                    <a:pt x="117131" y="2370623"/>
                  </a:lnTo>
                  <a:lnTo>
                    <a:pt x="130057" y="2413023"/>
                  </a:lnTo>
                  <a:lnTo>
                    <a:pt x="143505" y="2452865"/>
                  </a:lnTo>
                  <a:lnTo>
                    <a:pt x="157454" y="2490055"/>
                  </a:lnTo>
                  <a:lnTo>
                    <a:pt x="186756" y="2556108"/>
                  </a:lnTo>
                  <a:lnTo>
                    <a:pt x="217776" y="2610436"/>
                  </a:lnTo>
                  <a:lnTo>
                    <a:pt x="250328" y="2652292"/>
                  </a:lnTo>
                  <a:lnTo>
                    <a:pt x="284225" y="2680932"/>
                  </a:lnTo>
                  <a:lnTo>
                    <a:pt x="337185" y="2697480"/>
                  </a:lnTo>
                  <a:lnTo>
                    <a:pt x="355088" y="2695610"/>
                  </a:lnTo>
                  <a:lnTo>
                    <a:pt x="407249" y="2668311"/>
                  </a:lnTo>
                  <a:lnTo>
                    <a:pt x="440497" y="2632970"/>
                  </a:lnTo>
                  <a:lnTo>
                    <a:pt x="472306" y="2584784"/>
                  </a:lnTo>
                  <a:lnTo>
                    <a:pt x="502491" y="2524501"/>
                  </a:lnTo>
                  <a:lnTo>
                    <a:pt x="530864" y="2452865"/>
                  </a:lnTo>
                  <a:lnTo>
                    <a:pt x="544312" y="2413023"/>
                  </a:lnTo>
                  <a:lnTo>
                    <a:pt x="557238" y="2370623"/>
                  </a:lnTo>
                  <a:lnTo>
                    <a:pt x="569618" y="2325758"/>
                  </a:lnTo>
                  <a:lnTo>
                    <a:pt x="581428" y="2278521"/>
                  </a:lnTo>
                  <a:lnTo>
                    <a:pt x="592645" y="2229005"/>
                  </a:lnTo>
                  <a:lnTo>
                    <a:pt x="603246" y="2177304"/>
                  </a:lnTo>
                  <a:lnTo>
                    <a:pt x="613207" y="2123511"/>
                  </a:lnTo>
                  <a:lnTo>
                    <a:pt x="622506" y="2067719"/>
                  </a:lnTo>
                  <a:lnTo>
                    <a:pt x="631118" y="2010021"/>
                  </a:lnTo>
                  <a:lnTo>
                    <a:pt x="639021" y="1950511"/>
                  </a:lnTo>
                  <a:lnTo>
                    <a:pt x="646191" y="1889281"/>
                  </a:lnTo>
                  <a:lnTo>
                    <a:pt x="652605" y="1826425"/>
                  </a:lnTo>
                  <a:lnTo>
                    <a:pt x="658239" y="1762037"/>
                  </a:lnTo>
                  <a:lnTo>
                    <a:pt x="663071" y="1696209"/>
                  </a:lnTo>
                  <a:lnTo>
                    <a:pt x="667076" y="1629035"/>
                  </a:lnTo>
                  <a:lnTo>
                    <a:pt x="670232" y="1560608"/>
                  </a:lnTo>
                  <a:lnTo>
                    <a:pt x="672515" y="1491020"/>
                  </a:lnTo>
                  <a:lnTo>
                    <a:pt x="673902" y="1420367"/>
                  </a:lnTo>
                  <a:lnTo>
                    <a:pt x="674370" y="1348739"/>
                  </a:lnTo>
                  <a:lnTo>
                    <a:pt x="673902" y="1277112"/>
                  </a:lnTo>
                  <a:lnTo>
                    <a:pt x="672515" y="1206459"/>
                  </a:lnTo>
                  <a:lnTo>
                    <a:pt x="670232" y="1136871"/>
                  </a:lnTo>
                  <a:lnTo>
                    <a:pt x="667076" y="1068444"/>
                  </a:lnTo>
                  <a:lnTo>
                    <a:pt x="663071" y="1001270"/>
                  </a:lnTo>
                  <a:lnTo>
                    <a:pt x="658239" y="935442"/>
                  </a:lnTo>
                  <a:lnTo>
                    <a:pt x="652605" y="871054"/>
                  </a:lnTo>
                  <a:lnTo>
                    <a:pt x="646191" y="808198"/>
                  </a:lnTo>
                  <a:lnTo>
                    <a:pt x="639021" y="746968"/>
                  </a:lnTo>
                  <a:lnTo>
                    <a:pt x="631118" y="687458"/>
                  </a:lnTo>
                  <a:lnTo>
                    <a:pt x="622506" y="629760"/>
                  </a:lnTo>
                  <a:lnTo>
                    <a:pt x="613207" y="573968"/>
                  </a:lnTo>
                  <a:lnTo>
                    <a:pt x="603246" y="520175"/>
                  </a:lnTo>
                  <a:lnTo>
                    <a:pt x="592645" y="468474"/>
                  </a:lnTo>
                  <a:lnTo>
                    <a:pt x="581428" y="418958"/>
                  </a:lnTo>
                  <a:lnTo>
                    <a:pt x="569618" y="371721"/>
                  </a:lnTo>
                  <a:lnTo>
                    <a:pt x="557238" y="326856"/>
                  </a:lnTo>
                  <a:lnTo>
                    <a:pt x="544312" y="284456"/>
                  </a:lnTo>
                  <a:lnTo>
                    <a:pt x="530864" y="244614"/>
                  </a:lnTo>
                  <a:lnTo>
                    <a:pt x="516915" y="207424"/>
                  </a:lnTo>
                  <a:lnTo>
                    <a:pt x="487613" y="141371"/>
                  </a:lnTo>
                  <a:lnTo>
                    <a:pt x="456593" y="87043"/>
                  </a:lnTo>
                  <a:lnTo>
                    <a:pt x="424041" y="45187"/>
                  </a:lnTo>
                  <a:lnTo>
                    <a:pt x="390144" y="16547"/>
                  </a:lnTo>
                  <a:lnTo>
                    <a:pt x="337185" y="0"/>
                  </a:lnTo>
                  <a:close/>
                </a:path>
              </a:pathLst>
            </a:custGeom>
            <a:solidFill>
              <a:srgbClr val="A39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17435" y="4357115"/>
              <a:ext cx="3971925" cy="2697480"/>
            </a:xfrm>
            <a:custGeom>
              <a:avLst/>
              <a:gdLst/>
              <a:ahLst/>
              <a:cxnLst/>
              <a:rect l="l" t="t" r="r" b="b"/>
              <a:pathLst>
                <a:path w="3971925" h="2697479">
                  <a:moveTo>
                    <a:pt x="337185" y="0"/>
                  </a:moveTo>
                  <a:lnTo>
                    <a:pt x="390144" y="16547"/>
                  </a:lnTo>
                  <a:lnTo>
                    <a:pt x="424041" y="45187"/>
                  </a:lnTo>
                  <a:lnTo>
                    <a:pt x="456593" y="87043"/>
                  </a:lnTo>
                  <a:lnTo>
                    <a:pt x="487613" y="141371"/>
                  </a:lnTo>
                  <a:lnTo>
                    <a:pt x="516915" y="207424"/>
                  </a:lnTo>
                  <a:lnTo>
                    <a:pt x="530864" y="244614"/>
                  </a:lnTo>
                  <a:lnTo>
                    <a:pt x="544312" y="284456"/>
                  </a:lnTo>
                  <a:lnTo>
                    <a:pt x="557238" y="326856"/>
                  </a:lnTo>
                  <a:lnTo>
                    <a:pt x="569618" y="371721"/>
                  </a:lnTo>
                  <a:lnTo>
                    <a:pt x="581428" y="418958"/>
                  </a:lnTo>
                  <a:lnTo>
                    <a:pt x="592645" y="468474"/>
                  </a:lnTo>
                  <a:lnTo>
                    <a:pt x="603246" y="520175"/>
                  </a:lnTo>
                  <a:lnTo>
                    <a:pt x="613207" y="573968"/>
                  </a:lnTo>
                  <a:lnTo>
                    <a:pt x="622506" y="629760"/>
                  </a:lnTo>
                  <a:lnTo>
                    <a:pt x="631118" y="687458"/>
                  </a:lnTo>
                  <a:lnTo>
                    <a:pt x="639021" y="746968"/>
                  </a:lnTo>
                  <a:lnTo>
                    <a:pt x="646191" y="808198"/>
                  </a:lnTo>
                  <a:lnTo>
                    <a:pt x="652605" y="871054"/>
                  </a:lnTo>
                  <a:lnTo>
                    <a:pt x="658239" y="935442"/>
                  </a:lnTo>
                  <a:lnTo>
                    <a:pt x="663071" y="1001270"/>
                  </a:lnTo>
                  <a:lnTo>
                    <a:pt x="667076" y="1068444"/>
                  </a:lnTo>
                  <a:lnTo>
                    <a:pt x="670232" y="1136871"/>
                  </a:lnTo>
                  <a:lnTo>
                    <a:pt x="672515" y="1206459"/>
                  </a:lnTo>
                  <a:lnTo>
                    <a:pt x="673902" y="1277112"/>
                  </a:lnTo>
                  <a:lnTo>
                    <a:pt x="674370" y="1348739"/>
                  </a:lnTo>
                  <a:lnTo>
                    <a:pt x="673902" y="1420367"/>
                  </a:lnTo>
                  <a:lnTo>
                    <a:pt x="672515" y="1491020"/>
                  </a:lnTo>
                  <a:lnTo>
                    <a:pt x="670232" y="1560608"/>
                  </a:lnTo>
                  <a:lnTo>
                    <a:pt x="667076" y="1629035"/>
                  </a:lnTo>
                  <a:lnTo>
                    <a:pt x="663071" y="1696209"/>
                  </a:lnTo>
                  <a:lnTo>
                    <a:pt x="658239" y="1762037"/>
                  </a:lnTo>
                  <a:lnTo>
                    <a:pt x="652605" y="1826425"/>
                  </a:lnTo>
                  <a:lnTo>
                    <a:pt x="646191" y="1889281"/>
                  </a:lnTo>
                  <a:lnTo>
                    <a:pt x="639021" y="1950511"/>
                  </a:lnTo>
                  <a:lnTo>
                    <a:pt x="631118" y="2010021"/>
                  </a:lnTo>
                  <a:lnTo>
                    <a:pt x="622506" y="2067719"/>
                  </a:lnTo>
                  <a:lnTo>
                    <a:pt x="613207" y="2123511"/>
                  </a:lnTo>
                  <a:lnTo>
                    <a:pt x="603246" y="2177304"/>
                  </a:lnTo>
                  <a:lnTo>
                    <a:pt x="592645" y="2229005"/>
                  </a:lnTo>
                  <a:lnTo>
                    <a:pt x="581428" y="2278521"/>
                  </a:lnTo>
                  <a:lnTo>
                    <a:pt x="569618" y="2325758"/>
                  </a:lnTo>
                  <a:lnTo>
                    <a:pt x="557238" y="2370623"/>
                  </a:lnTo>
                  <a:lnTo>
                    <a:pt x="544312" y="2413023"/>
                  </a:lnTo>
                  <a:lnTo>
                    <a:pt x="530864" y="2452865"/>
                  </a:lnTo>
                  <a:lnTo>
                    <a:pt x="516915" y="2490055"/>
                  </a:lnTo>
                  <a:lnTo>
                    <a:pt x="487613" y="2556108"/>
                  </a:lnTo>
                  <a:lnTo>
                    <a:pt x="456593" y="2610436"/>
                  </a:lnTo>
                  <a:lnTo>
                    <a:pt x="424041" y="2652292"/>
                  </a:lnTo>
                  <a:lnTo>
                    <a:pt x="390144" y="2680932"/>
                  </a:lnTo>
                  <a:lnTo>
                    <a:pt x="337185" y="2697480"/>
                  </a:lnTo>
                  <a:lnTo>
                    <a:pt x="319281" y="2695610"/>
                  </a:lnTo>
                  <a:lnTo>
                    <a:pt x="267120" y="2668311"/>
                  </a:lnTo>
                  <a:lnTo>
                    <a:pt x="233872" y="2632970"/>
                  </a:lnTo>
                  <a:lnTo>
                    <a:pt x="202063" y="2584784"/>
                  </a:lnTo>
                  <a:lnTo>
                    <a:pt x="171878" y="2524501"/>
                  </a:lnTo>
                  <a:lnTo>
                    <a:pt x="143505" y="2452865"/>
                  </a:lnTo>
                  <a:lnTo>
                    <a:pt x="130057" y="2413023"/>
                  </a:lnTo>
                  <a:lnTo>
                    <a:pt x="117131" y="2370623"/>
                  </a:lnTo>
                  <a:lnTo>
                    <a:pt x="104751" y="2325758"/>
                  </a:lnTo>
                  <a:lnTo>
                    <a:pt x="92941" y="2278521"/>
                  </a:lnTo>
                  <a:lnTo>
                    <a:pt x="81724" y="2229005"/>
                  </a:lnTo>
                  <a:lnTo>
                    <a:pt x="71123" y="2177304"/>
                  </a:lnTo>
                  <a:lnTo>
                    <a:pt x="61162" y="2123511"/>
                  </a:lnTo>
                  <a:lnTo>
                    <a:pt x="51863" y="2067719"/>
                  </a:lnTo>
                  <a:lnTo>
                    <a:pt x="43251" y="2010021"/>
                  </a:lnTo>
                  <a:lnTo>
                    <a:pt x="35348" y="1950511"/>
                  </a:lnTo>
                  <a:lnTo>
                    <a:pt x="28178" y="1889281"/>
                  </a:lnTo>
                  <a:lnTo>
                    <a:pt x="21764" y="1826425"/>
                  </a:lnTo>
                  <a:lnTo>
                    <a:pt x="16130" y="1762037"/>
                  </a:lnTo>
                  <a:lnTo>
                    <a:pt x="11298" y="1696209"/>
                  </a:lnTo>
                  <a:lnTo>
                    <a:pt x="7293" y="1629035"/>
                  </a:lnTo>
                  <a:lnTo>
                    <a:pt x="4137" y="1560608"/>
                  </a:lnTo>
                  <a:lnTo>
                    <a:pt x="1854" y="1491020"/>
                  </a:lnTo>
                  <a:lnTo>
                    <a:pt x="467" y="1420367"/>
                  </a:lnTo>
                  <a:lnTo>
                    <a:pt x="0" y="1348739"/>
                  </a:lnTo>
                  <a:lnTo>
                    <a:pt x="467" y="1277112"/>
                  </a:lnTo>
                  <a:lnTo>
                    <a:pt x="1854" y="1206459"/>
                  </a:lnTo>
                  <a:lnTo>
                    <a:pt x="4137" y="1136871"/>
                  </a:lnTo>
                  <a:lnTo>
                    <a:pt x="7293" y="1068444"/>
                  </a:lnTo>
                  <a:lnTo>
                    <a:pt x="11298" y="1001270"/>
                  </a:lnTo>
                  <a:lnTo>
                    <a:pt x="16130" y="935442"/>
                  </a:lnTo>
                  <a:lnTo>
                    <a:pt x="21764" y="871054"/>
                  </a:lnTo>
                  <a:lnTo>
                    <a:pt x="28178" y="808198"/>
                  </a:lnTo>
                  <a:lnTo>
                    <a:pt x="35348" y="746968"/>
                  </a:lnTo>
                  <a:lnTo>
                    <a:pt x="43251" y="687458"/>
                  </a:lnTo>
                  <a:lnTo>
                    <a:pt x="51863" y="629760"/>
                  </a:lnTo>
                  <a:lnTo>
                    <a:pt x="61162" y="573968"/>
                  </a:lnTo>
                  <a:lnTo>
                    <a:pt x="71123" y="520175"/>
                  </a:lnTo>
                  <a:lnTo>
                    <a:pt x="81724" y="468474"/>
                  </a:lnTo>
                  <a:lnTo>
                    <a:pt x="92941" y="418958"/>
                  </a:lnTo>
                  <a:lnTo>
                    <a:pt x="104751" y="371721"/>
                  </a:lnTo>
                  <a:lnTo>
                    <a:pt x="117131" y="326856"/>
                  </a:lnTo>
                  <a:lnTo>
                    <a:pt x="130057" y="284456"/>
                  </a:lnTo>
                  <a:lnTo>
                    <a:pt x="143505" y="244614"/>
                  </a:lnTo>
                  <a:lnTo>
                    <a:pt x="157454" y="207424"/>
                  </a:lnTo>
                  <a:lnTo>
                    <a:pt x="186756" y="141371"/>
                  </a:lnTo>
                  <a:lnTo>
                    <a:pt x="217776" y="87043"/>
                  </a:lnTo>
                  <a:lnTo>
                    <a:pt x="250328" y="45187"/>
                  </a:lnTo>
                  <a:lnTo>
                    <a:pt x="284225" y="16547"/>
                  </a:lnTo>
                  <a:lnTo>
                    <a:pt x="337185" y="0"/>
                  </a:lnTo>
                  <a:lnTo>
                    <a:pt x="3634359" y="0"/>
                  </a:lnTo>
                  <a:lnTo>
                    <a:pt x="3687318" y="16547"/>
                  </a:lnTo>
                  <a:lnTo>
                    <a:pt x="3721215" y="45187"/>
                  </a:lnTo>
                  <a:lnTo>
                    <a:pt x="3753767" y="87043"/>
                  </a:lnTo>
                  <a:lnTo>
                    <a:pt x="3784787" y="141371"/>
                  </a:lnTo>
                  <a:lnTo>
                    <a:pt x="3814089" y="207424"/>
                  </a:lnTo>
                  <a:lnTo>
                    <a:pt x="3828038" y="244614"/>
                  </a:lnTo>
                  <a:lnTo>
                    <a:pt x="3841486" y="284456"/>
                  </a:lnTo>
                  <a:lnTo>
                    <a:pt x="3854412" y="326856"/>
                  </a:lnTo>
                  <a:lnTo>
                    <a:pt x="3866792" y="371721"/>
                  </a:lnTo>
                  <a:lnTo>
                    <a:pt x="3878602" y="418958"/>
                  </a:lnTo>
                  <a:lnTo>
                    <a:pt x="3889819" y="468474"/>
                  </a:lnTo>
                  <a:lnTo>
                    <a:pt x="3900420" y="520175"/>
                  </a:lnTo>
                  <a:lnTo>
                    <a:pt x="3910381" y="573968"/>
                  </a:lnTo>
                  <a:lnTo>
                    <a:pt x="3919680" y="629760"/>
                  </a:lnTo>
                  <a:lnTo>
                    <a:pt x="3928292" y="687458"/>
                  </a:lnTo>
                  <a:lnTo>
                    <a:pt x="3936195" y="746968"/>
                  </a:lnTo>
                  <a:lnTo>
                    <a:pt x="3943365" y="808198"/>
                  </a:lnTo>
                  <a:lnTo>
                    <a:pt x="3949779" y="871054"/>
                  </a:lnTo>
                  <a:lnTo>
                    <a:pt x="3955413" y="935442"/>
                  </a:lnTo>
                  <a:lnTo>
                    <a:pt x="3960245" y="1001270"/>
                  </a:lnTo>
                  <a:lnTo>
                    <a:pt x="3964250" y="1068444"/>
                  </a:lnTo>
                  <a:lnTo>
                    <a:pt x="3967406" y="1136871"/>
                  </a:lnTo>
                  <a:lnTo>
                    <a:pt x="3969689" y="1206459"/>
                  </a:lnTo>
                  <a:lnTo>
                    <a:pt x="3971076" y="1277112"/>
                  </a:lnTo>
                  <a:lnTo>
                    <a:pt x="3971544" y="1348739"/>
                  </a:lnTo>
                  <a:lnTo>
                    <a:pt x="3971076" y="1420367"/>
                  </a:lnTo>
                  <a:lnTo>
                    <a:pt x="3969689" y="1491020"/>
                  </a:lnTo>
                  <a:lnTo>
                    <a:pt x="3967406" y="1560608"/>
                  </a:lnTo>
                  <a:lnTo>
                    <a:pt x="3964250" y="1629035"/>
                  </a:lnTo>
                  <a:lnTo>
                    <a:pt x="3960245" y="1696209"/>
                  </a:lnTo>
                  <a:lnTo>
                    <a:pt x="3955413" y="1762037"/>
                  </a:lnTo>
                  <a:lnTo>
                    <a:pt x="3949779" y="1826425"/>
                  </a:lnTo>
                  <a:lnTo>
                    <a:pt x="3943365" y="1889281"/>
                  </a:lnTo>
                  <a:lnTo>
                    <a:pt x="3936195" y="1950511"/>
                  </a:lnTo>
                  <a:lnTo>
                    <a:pt x="3928292" y="2010021"/>
                  </a:lnTo>
                  <a:lnTo>
                    <a:pt x="3919680" y="2067719"/>
                  </a:lnTo>
                  <a:lnTo>
                    <a:pt x="3910381" y="2123511"/>
                  </a:lnTo>
                  <a:lnTo>
                    <a:pt x="3900420" y="2177304"/>
                  </a:lnTo>
                  <a:lnTo>
                    <a:pt x="3889819" y="2229005"/>
                  </a:lnTo>
                  <a:lnTo>
                    <a:pt x="3878602" y="2278521"/>
                  </a:lnTo>
                  <a:lnTo>
                    <a:pt x="3866792" y="2325758"/>
                  </a:lnTo>
                  <a:lnTo>
                    <a:pt x="3854412" y="2370623"/>
                  </a:lnTo>
                  <a:lnTo>
                    <a:pt x="3841486" y="2413023"/>
                  </a:lnTo>
                  <a:lnTo>
                    <a:pt x="3828038" y="2452865"/>
                  </a:lnTo>
                  <a:lnTo>
                    <a:pt x="3814089" y="2490055"/>
                  </a:lnTo>
                  <a:lnTo>
                    <a:pt x="3784787" y="2556108"/>
                  </a:lnTo>
                  <a:lnTo>
                    <a:pt x="3753767" y="2610436"/>
                  </a:lnTo>
                  <a:lnTo>
                    <a:pt x="3721215" y="2652292"/>
                  </a:lnTo>
                  <a:lnTo>
                    <a:pt x="3687318" y="2680932"/>
                  </a:lnTo>
                  <a:lnTo>
                    <a:pt x="3634359" y="2697480"/>
                  </a:lnTo>
                  <a:lnTo>
                    <a:pt x="337185" y="2697480"/>
                  </a:lnTo>
                </a:path>
              </a:pathLst>
            </a:custGeom>
            <a:ln w="12700">
              <a:solidFill>
                <a:srgbClr val="B041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10881" y="5474334"/>
            <a:ext cx="2519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“rout</a:t>
            </a:r>
            <a:r>
              <a:rPr sz="27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ng”</a:t>
            </a:r>
            <a:r>
              <a:rPr sz="27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</a:t>
            </a:r>
            <a:r>
              <a:rPr sz="27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7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ers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211814" y="4350765"/>
            <a:ext cx="2747010" cy="2710180"/>
            <a:chOff x="11211814" y="4350765"/>
            <a:chExt cx="2747010" cy="2710180"/>
          </a:xfrm>
        </p:grpSpPr>
        <p:sp>
          <p:nvSpPr>
            <p:cNvPr id="20" name="object 20"/>
            <p:cNvSpPr/>
            <p:nvPr/>
          </p:nvSpPr>
          <p:spPr>
            <a:xfrm>
              <a:off x="11555349" y="4357115"/>
              <a:ext cx="2397125" cy="2697480"/>
            </a:xfrm>
            <a:custGeom>
              <a:avLst/>
              <a:gdLst/>
              <a:ahLst/>
              <a:cxnLst/>
              <a:rect l="l" t="t" r="r" b="b"/>
              <a:pathLst>
                <a:path w="2397125" h="2697479">
                  <a:moveTo>
                    <a:pt x="2059685" y="0"/>
                  </a:moveTo>
                  <a:lnTo>
                    <a:pt x="0" y="0"/>
                  </a:lnTo>
                  <a:lnTo>
                    <a:pt x="17903" y="1869"/>
                  </a:lnTo>
                  <a:lnTo>
                    <a:pt x="35564" y="7416"/>
                  </a:lnTo>
                  <a:lnTo>
                    <a:pt x="70064" y="29168"/>
                  </a:lnTo>
                  <a:lnTo>
                    <a:pt x="103312" y="64509"/>
                  </a:lnTo>
                  <a:lnTo>
                    <a:pt x="135121" y="112695"/>
                  </a:lnTo>
                  <a:lnTo>
                    <a:pt x="165306" y="172978"/>
                  </a:lnTo>
                  <a:lnTo>
                    <a:pt x="193679" y="244614"/>
                  </a:lnTo>
                  <a:lnTo>
                    <a:pt x="207127" y="284456"/>
                  </a:lnTo>
                  <a:lnTo>
                    <a:pt x="220053" y="326856"/>
                  </a:lnTo>
                  <a:lnTo>
                    <a:pt x="232433" y="371721"/>
                  </a:lnTo>
                  <a:lnTo>
                    <a:pt x="244243" y="418958"/>
                  </a:lnTo>
                  <a:lnTo>
                    <a:pt x="255460" y="468474"/>
                  </a:lnTo>
                  <a:lnTo>
                    <a:pt x="266061" y="520175"/>
                  </a:lnTo>
                  <a:lnTo>
                    <a:pt x="276022" y="573968"/>
                  </a:lnTo>
                  <a:lnTo>
                    <a:pt x="285321" y="629760"/>
                  </a:lnTo>
                  <a:lnTo>
                    <a:pt x="293933" y="687458"/>
                  </a:lnTo>
                  <a:lnTo>
                    <a:pt x="301836" y="746968"/>
                  </a:lnTo>
                  <a:lnTo>
                    <a:pt x="309006" y="808198"/>
                  </a:lnTo>
                  <a:lnTo>
                    <a:pt x="315420" y="871054"/>
                  </a:lnTo>
                  <a:lnTo>
                    <a:pt x="321054" y="935442"/>
                  </a:lnTo>
                  <a:lnTo>
                    <a:pt x="325886" y="1001270"/>
                  </a:lnTo>
                  <a:lnTo>
                    <a:pt x="329891" y="1068444"/>
                  </a:lnTo>
                  <a:lnTo>
                    <a:pt x="333047" y="1136871"/>
                  </a:lnTo>
                  <a:lnTo>
                    <a:pt x="335330" y="1206459"/>
                  </a:lnTo>
                  <a:lnTo>
                    <a:pt x="336717" y="1277112"/>
                  </a:lnTo>
                  <a:lnTo>
                    <a:pt x="337184" y="1348739"/>
                  </a:lnTo>
                  <a:lnTo>
                    <a:pt x="336717" y="1420367"/>
                  </a:lnTo>
                  <a:lnTo>
                    <a:pt x="335330" y="1491020"/>
                  </a:lnTo>
                  <a:lnTo>
                    <a:pt x="333047" y="1560608"/>
                  </a:lnTo>
                  <a:lnTo>
                    <a:pt x="329891" y="1629035"/>
                  </a:lnTo>
                  <a:lnTo>
                    <a:pt x="325886" y="1696209"/>
                  </a:lnTo>
                  <a:lnTo>
                    <a:pt x="321054" y="1762037"/>
                  </a:lnTo>
                  <a:lnTo>
                    <a:pt x="315420" y="1826425"/>
                  </a:lnTo>
                  <a:lnTo>
                    <a:pt x="309006" y="1889281"/>
                  </a:lnTo>
                  <a:lnTo>
                    <a:pt x="301836" y="1950511"/>
                  </a:lnTo>
                  <a:lnTo>
                    <a:pt x="293933" y="2010021"/>
                  </a:lnTo>
                  <a:lnTo>
                    <a:pt x="285321" y="2067719"/>
                  </a:lnTo>
                  <a:lnTo>
                    <a:pt x="276022" y="2123511"/>
                  </a:lnTo>
                  <a:lnTo>
                    <a:pt x="266061" y="2177304"/>
                  </a:lnTo>
                  <a:lnTo>
                    <a:pt x="255460" y="2229005"/>
                  </a:lnTo>
                  <a:lnTo>
                    <a:pt x="244243" y="2278521"/>
                  </a:lnTo>
                  <a:lnTo>
                    <a:pt x="232433" y="2325758"/>
                  </a:lnTo>
                  <a:lnTo>
                    <a:pt x="220053" y="2370623"/>
                  </a:lnTo>
                  <a:lnTo>
                    <a:pt x="207127" y="2413023"/>
                  </a:lnTo>
                  <a:lnTo>
                    <a:pt x="193679" y="2452865"/>
                  </a:lnTo>
                  <a:lnTo>
                    <a:pt x="179730" y="2490055"/>
                  </a:lnTo>
                  <a:lnTo>
                    <a:pt x="150428" y="2556108"/>
                  </a:lnTo>
                  <a:lnTo>
                    <a:pt x="119408" y="2610436"/>
                  </a:lnTo>
                  <a:lnTo>
                    <a:pt x="86856" y="2652292"/>
                  </a:lnTo>
                  <a:lnTo>
                    <a:pt x="52959" y="2680932"/>
                  </a:lnTo>
                  <a:lnTo>
                    <a:pt x="0" y="2697480"/>
                  </a:lnTo>
                  <a:lnTo>
                    <a:pt x="2059685" y="2697480"/>
                  </a:lnTo>
                  <a:lnTo>
                    <a:pt x="2112645" y="2680932"/>
                  </a:lnTo>
                  <a:lnTo>
                    <a:pt x="2146542" y="2652292"/>
                  </a:lnTo>
                  <a:lnTo>
                    <a:pt x="2179094" y="2610436"/>
                  </a:lnTo>
                  <a:lnTo>
                    <a:pt x="2210114" y="2556108"/>
                  </a:lnTo>
                  <a:lnTo>
                    <a:pt x="2239416" y="2490055"/>
                  </a:lnTo>
                  <a:lnTo>
                    <a:pt x="2253365" y="2452865"/>
                  </a:lnTo>
                  <a:lnTo>
                    <a:pt x="2266813" y="2413023"/>
                  </a:lnTo>
                  <a:lnTo>
                    <a:pt x="2279739" y="2370623"/>
                  </a:lnTo>
                  <a:lnTo>
                    <a:pt x="2292119" y="2325758"/>
                  </a:lnTo>
                  <a:lnTo>
                    <a:pt x="2303929" y="2278521"/>
                  </a:lnTo>
                  <a:lnTo>
                    <a:pt x="2315146" y="2229005"/>
                  </a:lnTo>
                  <a:lnTo>
                    <a:pt x="2325747" y="2177304"/>
                  </a:lnTo>
                  <a:lnTo>
                    <a:pt x="2335708" y="2123511"/>
                  </a:lnTo>
                  <a:lnTo>
                    <a:pt x="2345007" y="2067719"/>
                  </a:lnTo>
                  <a:lnTo>
                    <a:pt x="2353619" y="2010021"/>
                  </a:lnTo>
                  <a:lnTo>
                    <a:pt x="2361522" y="1950511"/>
                  </a:lnTo>
                  <a:lnTo>
                    <a:pt x="2368692" y="1889281"/>
                  </a:lnTo>
                  <a:lnTo>
                    <a:pt x="2375106" y="1826425"/>
                  </a:lnTo>
                  <a:lnTo>
                    <a:pt x="2380740" y="1762037"/>
                  </a:lnTo>
                  <a:lnTo>
                    <a:pt x="2385572" y="1696209"/>
                  </a:lnTo>
                  <a:lnTo>
                    <a:pt x="2389577" y="1629035"/>
                  </a:lnTo>
                  <a:lnTo>
                    <a:pt x="2392733" y="1560608"/>
                  </a:lnTo>
                  <a:lnTo>
                    <a:pt x="2395016" y="1491020"/>
                  </a:lnTo>
                  <a:lnTo>
                    <a:pt x="2396403" y="1420367"/>
                  </a:lnTo>
                  <a:lnTo>
                    <a:pt x="2396870" y="1348739"/>
                  </a:lnTo>
                  <a:lnTo>
                    <a:pt x="2396403" y="1277112"/>
                  </a:lnTo>
                  <a:lnTo>
                    <a:pt x="2395016" y="1206459"/>
                  </a:lnTo>
                  <a:lnTo>
                    <a:pt x="2392733" y="1136871"/>
                  </a:lnTo>
                  <a:lnTo>
                    <a:pt x="2389577" y="1068444"/>
                  </a:lnTo>
                  <a:lnTo>
                    <a:pt x="2385572" y="1001270"/>
                  </a:lnTo>
                  <a:lnTo>
                    <a:pt x="2380740" y="935442"/>
                  </a:lnTo>
                  <a:lnTo>
                    <a:pt x="2375106" y="871054"/>
                  </a:lnTo>
                  <a:lnTo>
                    <a:pt x="2368692" y="808198"/>
                  </a:lnTo>
                  <a:lnTo>
                    <a:pt x="2361522" y="746968"/>
                  </a:lnTo>
                  <a:lnTo>
                    <a:pt x="2353619" y="687458"/>
                  </a:lnTo>
                  <a:lnTo>
                    <a:pt x="2345007" y="629760"/>
                  </a:lnTo>
                  <a:lnTo>
                    <a:pt x="2335708" y="573968"/>
                  </a:lnTo>
                  <a:lnTo>
                    <a:pt x="2325747" y="520175"/>
                  </a:lnTo>
                  <a:lnTo>
                    <a:pt x="2315146" y="468474"/>
                  </a:lnTo>
                  <a:lnTo>
                    <a:pt x="2303929" y="418958"/>
                  </a:lnTo>
                  <a:lnTo>
                    <a:pt x="2292119" y="371721"/>
                  </a:lnTo>
                  <a:lnTo>
                    <a:pt x="2279739" y="326856"/>
                  </a:lnTo>
                  <a:lnTo>
                    <a:pt x="2266813" y="284456"/>
                  </a:lnTo>
                  <a:lnTo>
                    <a:pt x="2253365" y="244614"/>
                  </a:lnTo>
                  <a:lnTo>
                    <a:pt x="2239416" y="207424"/>
                  </a:lnTo>
                  <a:lnTo>
                    <a:pt x="2210114" y="141371"/>
                  </a:lnTo>
                  <a:lnTo>
                    <a:pt x="2179094" y="87043"/>
                  </a:lnTo>
                  <a:lnTo>
                    <a:pt x="2146542" y="45187"/>
                  </a:lnTo>
                  <a:lnTo>
                    <a:pt x="2112645" y="16547"/>
                  </a:lnTo>
                  <a:lnTo>
                    <a:pt x="2077589" y="1869"/>
                  </a:lnTo>
                  <a:lnTo>
                    <a:pt x="205968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218164" y="4357115"/>
              <a:ext cx="674370" cy="2697480"/>
            </a:xfrm>
            <a:custGeom>
              <a:avLst/>
              <a:gdLst/>
              <a:ahLst/>
              <a:cxnLst/>
              <a:rect l="l" t="t" r="r" b="b"/>
              <a:pathLst>
                <a:path w="674370" h="2697479">
                  <a:moveTo>
                    <a:pt x="337184" y="0"/>
                  </a:moveTo>
                  <a:lnTo>
                    <a:pt x="284225" y="16547"/>
                  </a:lnTo>
                  <a:lnTo>
                    <a:pt x="250328" y="45187"/>
                  </a:lnTo>
                  <a:lnTo>
                    <a:pt x="217776" y="87043"/>
                  </a:lnTo>
                  <a:lnTo>
                    <a:pt x="186756" y="141371"/>
                  </a:lnTo>
                  <a:lnTo>
                    <a:pt x="157454" y="207424"/>
                  </a:lnTo>
                  <a:lnTo>
                    <a:pt x="143505" y="244614"/>
                  </a:lnTo>
                  <a:lnTo>
                    <a:pt x="130057" y="284456"/>
                  </a:lnTo>
                  <a:lnTo>
                    <a:pt x="117131" y="326856"/>
                  </a:lnTo>
                  <a:lnTo>
                    <a:pt x="104751" y="371721"/>
                  </a:lnTo>
                  <a:lnTo>
                    <a:pt x="92941" y="418958"/>
                  </a:lnTo>
                  <a:lnTo>
                    <a:pt x="81724" y="468474"/>
                  </a:lnTo>
                  <a:lnTo>
                    <a:pt x="71123" y="520175"/>
                  </a:lnTo>
                  <a:lnTo>
                    <a:pt x="61162" y="573968"/>
                  </a:lnTo>
                  <a:lnTo>
                    <a:pt x="51863" y="629760"/>
                  </a:lnTo>
                  <a:lnTo>
                    <a:pt x="43251" y="687458"/>
                  </a:lnTo>
                  <a:lnTo>
                    <a:pt x="35348" y="746968"/>
                  </a:lnTo>
                  <a:lnTo>
                    <a:pt x="28178" y="808198"/>
                  </a:lnTo>
                  <a:lnTo>
                    <a:pt x="21764" y="871054"/>
                  </a:lnTo>
                  <a:lnTo>
                    <a:pt x="16130" y="935442"/>
                  </a:lnTo>
                  <a:lnTo>
                    <a:pt x="11298" y="1001270"/>
                  </a:lnTo>
                  <a:lnTo>
                    <a:pt x="7293" y="1068444"/>
                  </a:lnTo>
                  <a:lnTo>
                    <a:pt x="4137" y="1136871"/>
                  </a:lnTo>
                  <a:lnTo>
                    <a:pt x="1854" y="1206459"/>
                  </a:lnTo>
                  <a:lnTo>
                    <a:pt x="467" y="1277112"/>
                  </a:lnTo>
                  <a:lnTo>
                    <a:pt x="0" y="1348739"/>
                  </a:lnTo>
                  <a:lnTo>
                    <a:pt x="467" y="1420367"/>
                  </a:lnTo>
                  <a:lnTo>
                    <a:pt x="1854" y="1491020"/>
                  </a:lnTo>
                  <a:lnTo>
                    <a:pt x="4137" y="1560608"/>
                  </a:lnTo>
                  <a:lnTo>
                    <a:pt x="7293" y="1629035"/>
                  </a:lnTo>
                  <a:lnTo>
                    <a:pt x="11298" y="1696209"/>
                  </a:lnTo>
                  <a:lnTo>
                    <a:pt x="16130" y="1762037"/>
                  </a:lnTo>
                  <a:lnTo>
                    <a:pt x="21764" y="1826425"/>
                  </a:lnTo>
                  <a:lnTo>
                    <a:pt x="28178" y="1889281"/>
                  </a:lnTo>
                  <a:lnTo>
                    <a:pt x="35348" y="1950511"/>
                  </a:lnTo>
                  <a:lnTo>
                    <a:pt x="43251" y="2010021"/>
                  </a:lnTo>
                  <a:lnTo>
                    <a:pt x="51863" y="2067719"/>
                  </a:lnTo>
                  <a:lnTo>
                    <a:pt x="61162" y="2123511"/>
                  </a:lnTo>
                  <a:lnTo>
                    <a:pt x="71123" y="2177304"/>
                  </a:lnTo>
                  <a:lnTo>
                    <a:pt x="81724" y="2229005"/>
                  </a:lnTo>
                  <a:lnTo>
                    <a:pt x="92941" y="2278521"/>
                  </a:lnTo>
                  <a:lnTo>
                    <a:pt x="104751" y="2325758"/>
                  </a:lnTo>
                  <a:lnTo>
                    <a:pt x="117131" y="2370623"/>
                  </a:lnTo>
                  <a:lnTo>
                    <a:pt x="130057" y="2413023"/>
                  </a:lnTo>
                  <a:lnTo>
                    <a:pt x="143505" y="2452865"/>
                  </a:lnTo>
                  <a:lnTo>
                    <a:pt x="157454" y="2490055"/>
                  </a:lnTo>
                  <a:lnTo>
                    <a:pt x="186756" y="2556108"/>
                  </a:lnTo>
                  <a:lnTo>
                    <a:pt x="217776" y="2610436"/>
                  </a:lnTo>
                  <a:lnTo>
                    <a:pt x="250328" y="2652292"/>
                  </a:lnTo>
                  <a:lnTo>
                    <a:pt x="284225" y="2680932"/>
                  </a:lnTo>
                  <a:lnTo>
                    <a:pt x="337184" y="2697480"/>
                  </a:lnTo>
                  <a:lnTo>
                    <a:pt x="355088" y="2695610"/>
                  </a:lnTo>
                  <a:lnTo>
                    <a:pt x="407249" y="2668311"/>
                  </a:lnTo>
                  <a:lnTo>
                    <a:pt x="440497" y="2632970"/>
                  </a:lnTo>
                  <a:lnTo>
                    <a:pt x="472306" y="2584784"/>
                  </a:lnTo>
                  <a:lnTo>
                    <a:pt x="502491" y="2524501"/>
                  </a:lnTo>
                  <a:lnTo>
                    <a:pt x="530864" y="2452865"/>
                  </a:lnTo>
                  <a:lnTo>
                    <a:pt x="544312" y="2413023"/>
                  </a:lnTo>
                  <a:lnTo>
                    <a:pt x="557238" y="2370623"/>
                  </a:lnTo>
                  <a:lnTo>
                    <a:pt x="569618" y="2325758"/>
                  </a:lnTo>
                  <a:lnTo>
                    <a:pt x="581428" y="2278521"/>
                  </a:lnTo>
                  <a:lnTo>
                    <a:pt x="592645" y="2229005"/>
                  </a:lnTo>
                  <a:lnTo>
                    <a:pt x="603246" y="2177304"/>
                  </a:lnTo>
                  <a:lnTo>
                    <a:pt x="613207" y="2123511"/>
                  </a:lnTo>
                  <a:lnTo>
                    <a:pt x="622506" y="2067719"/>
                  </a:lnTo>
                  <a:lnTo>
                    <a:pt x="631118" y="2010021"/>
                  </a:lnTo>
                  <a:lnTo>
                    <a:pt x="639021" y="1950511"/>
                  </a:lnTo>
                  <a:lnTo>
                    <a:pt x="646191" y="1889281"/>
                  </a:lnTo>
                  <a:lnTo>
                    <a:pt x="652605" y="1826425"/>
                  </a:lnTo>
                  <a:lnTo>
                    <a:pt x="658239" y="1762037"/>
                  </a:lnTo>
                  <a:lnTo>
                    <a:pt x="663071" y="1696209"/>
                  </a:lnTo>
                  <a:lnTo>
                    <a:pt x="667076" y="1629035"/>
                  </a:lnTo>
                  <a:lnTo>
                    <a:pt x="670232" y="1560608"/>
                  </a:lnTo>
                  <a:lnTo>
                    <a:pt x="672515" y="1491020"/>
                  </a:lnTo>
                  <a:lnTo>
                    <a:pt x="673902" y="1420367"/>
                  </a:lnTo>
                  <a:lnTo>
                    <a:pt x="674369" y="1348739"/>
                  </a:lnTo>
                  <a:lnTo>
                    <a:pt x="673902" y="1277112"/>
                  </a:lnTo>
                  <a:lnTo>
                    <a:pt x="672515" y="1206459"/>
                  </a:lnTo>
                  <a:lnTo>
                    <a:pt x="670232" y="1136871"/>
                  </a:lnTo>
                  <a:lnTo>
                    <a:pt x="667076" y="1068444"/>
                  </a:lnTo>
                  <a:lnTo>
                    <a:pt x="663071" y="1001270"/>
                  </a:lnTo>
                  <a:lnTo>
                    <a:pt x="658239" y="935442"/>
                  </a:lnTo>
                  <a:lnTo>
                    <a:pt x="652605" y="871054"/>
                  </a:lnTo>
                  <a:lnTo>
                    <a:pt x="646191" y="808198"/>
                  </a:lnTo>
                  <a:lnTo>
                    <a:pt x="639021" y="746968"/>
                  </a:lnTo>
                  <a:lnTo>
                    <a:pt x="631118" y="687458"/>
                  </a:lnTo>
                  <a:lnTo>
                    <a:pt x="622506" y="629760"/>
                  </a:lnTo>
                  <a:lnTo>
                    <a:pt x="613207" y="573968"/>
                  </a:lnTo>
                  <a:lnTo>
                    <a:pt x="603246" y="520175"/>
                  </a:lnTo>
                  <a:lnTo>
                    <a:pt x="592645" y="468474"/>
                  </a:lnTo>
                  <a:lnTo>
                    <a:pt x="581428" y="418958"/>
                  </a:lnTo>
                  <a:lnTo>
                    <a:pt x="569618" y="371721"/>
                  </a:lnTo>
                  <a:lnTo>
                    <a:pt x="557238" y="326856"/>
                  </a:lnTo>
                  <a:lnTo>
                    <a:pt x="544312" y="284456"/>
                  </a:lnTo>
                  <a:lnTo>
                    <a:pt x="530864" y="244614"/>
                  </a:lnTo>
                  <a:lnTo>
                    <a:pt x="516915" y="207424"/>
                  </a:lnTo>
                  <a:lnTo>
                    <a:pt x="487613" y="141371"/>
                  </a:lnTo>
                  <a:lnTo>
                    <a:pt x="456593" y="87043"/>
                  </a:lnTo>
                  <a:lnTo>
                    <a:pt x="424041" y="45187"/>
                  </a:lnTo>
                  <a:lnTo>
                    <a:pt x="390144" y="16547"/>
                  </a:lnTo>
                  <a:lnTo>
                    <a:pt x="337184" y="0"/>
                  </a:lnTo>
                  <a:close/>
                </a:path>
              </a:pathLst>
            </a:custGeom>
            <a:solidFill>
              <a:srgbClr val="A39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218164" y="4357115"/>
              <a:ext cx="2734310" cy="2697480"/>
            </a:xfrm>
            <a:custGeom>
              <a:avLst/>
              <a:gdLst/>
              <a:ahLst/>
              <a:cxnLst/>
              <a:rect l="l" t="t" r="r" b="b"/>
              <a:pathLst>
                <a:path w="2734309" h="2697479">
                  <a:moveTo>
                    <a:pt x="337184" y="0"/>
                  </a:moveTo>
                  <a:lnTo>
                    <a:pt x="390144" y="16547"/>
                  </a:lnTo>
                  <a:lnTo>
                    <a:pt x="424041" y="45187"/>
                  </a:lnTo>
                  <a:lnTo>
                    <a:pt x="456593" y="87043"/>
                  </a:lnTo>
                  <a:lnTo>
                    <a:pt x="487613" y="141371"/>
                  </a:lnTo>
                  <a:lnTo>
                    <a:pt x="516915" y="207424"/>
                  </a:lnTo>
                  <a:lnTo>
                    <a:pt x="530864" y="244614"/>
                  </a:lnTo>
                  <a:lnTo>
                    <a:pt x="544312" y="284456"/>
                  </a:lnTo>
                  <a:lnTo>
                    <a:pt x="557238" y="326856"/>
                  </a:lnTo>
                  <a:lnTo>
                    <a:pt x="569618" y="371721"/>
                  </a:lnTo>
                  <a:lnTo>
                    <a:pt x="581428" y="418958"/>
                  </a:lnTo>
                  <a:lnTo>
                    <a:pt x="592645" y="468474"/>
                  </a:lnTo>
                  <a:lnTo>
                    <a:pt x="603246" y="520175"/>
                  </a:lnTo>
                  <a:lnTo>
                    <a:pt x="613207" y="573968"/>
                  </a:lnTo>
                  <a:lnTo>
                    <a:pt x="622506" y="629760"/>
                  </a:lnTo>
                  <a:lnTo>
                    <a:pt x="631118" y="687458"/>
                  </a:lnTo>
                  <a:lnTo>
                    <a:pt x="639021" y="746968"/>
                  </a:lnTo>
                  <a:lnTo>
                    <a:pt x="646191" y="808198"/>
                  </a:lnTo>
                  <a:lnTo>
                    <a:pt x="652605" y="871054"/>
                  </a:lnTo>
                  <a:lnTo>
                    <a:pt x="658239" y="935442"/>
                  </a:lnTo>
                  <a:lnTo>
                    <a:pt x="663071" y="1001270"/>
                  </a:lnTo>
                  <a:lnTo>
                    <a:pt x="667076" y="1068444"/>
                  </a:lnTo>
                  <a:lnTo>
                    <a:pt x="670232" y="1136871"/>
                  </a:lnTo>
                  <a:lnTo>
                    <a:pt x="672515" y="1206459"/>
                  </a:lnTo>
                  <a:lnTo>
                    <a:pt x="673902" y="1277112"/>
                  </a:lnTo>
                  <a:lnTo>
                    <a:pt x="674369" y="1348739"/>
                  </a:lnTo>
                  <a:lnTo>
                    <a:pt x="673902" y="1420367"/>
                  </a:lnTo>
                  <a:lnTo>
                    <a:pt x="672515" y="1491020"/>
                  </a:lnTo>
                  <a:lnTo>
                    <a:pt x="670232" y="1560608"/>
                  </a:lnTo>
                  <a:lnTo>
                    <a:pt x="667076" y="1629035"/>
                  </a:lnTo>
                  <a:lnTo>
                    <a:pt x="663071" y="1696209"/>
                  </a:lnTo>
                  <a:lnTo>
                    <a:pt x="658239" y="1762037"/>
                  </a:lnTo>
                  <a:lnTo>
                    <a:pt x="652605" y="1826425"/>
                  </a:lnTo>
                  <a:lnTo>
                    <a:pt x="646191" y="1889281"/>
                  </a:lnTo>
                  <a:lnTo>
                    <a:pt x="639021" y="1950511"/>
                  </a:lnTo>
                  <a:lnTo>
                    <a:pt x="631118" y="2010021"/>
                  </a:lnTo>
                  <a:lnTo>
                    <a:pt x="622506" y="2067719"/>
                  </a:lnTo>
                  <a:lnTo>
                    <a:pt x="613207" y="2123511"/>
                  </a:lnTo>
                  <a:lnTo>
                    <a:pt x="603246" y="2177304"/>
                  </a:lnTo>
                  <a:lnTo>
                    <a:pt x="592645" y="2229005"/>
                  </a:lnTo>
                  <a:lnTo>
                    <a:pt x="581428" y="2278521"/>
                  </a:lnTo>
                  <a:lnTo>
                    <a:pt x="569618" y="2325758"/>
                  </a:lnTo>
                  <a:lnTo>
                    <a:pt x="557238" y="2370623"/>
                  </a:lnTo>
                  <a:lnTo>
                    <a:pt x="544312" y="2413023"/>
                  </a:lnTo>
                  <a:lnTo>
                    <a:pt x="530864" y="2452865"/>
                  </a:lnTo>
                  <a:lnTo>
                    <a:pt x="516915" y="2490055"/>
                  </a:lnTo>
                  <a:lnTo>
                    <a:pt x="487613" y="2556108"/>
                  </a:lnTo>
                  <a:lnTo>
                    <a:pt x="456593" y="2610436"/>
                  </a:lnTo>
                  <a:lnTo>
                    <a:pt x="424041" y="2652292"/>
                  </a:lnTo>
                  <a:lnTo>
                    <a:pt x="390144" y="2680932"/>
                  </a:lnTo>
                  <a:lnTo>
                    <a:pt x="337184" y="2697480"/>
                  </a:lnTo>
                  <a:lnTo>
                    <a:pt x="319281" y="2695610"/>
                  </a:lnTo>
                  <a:lnTo>
                    <a:pt x="267120" y="2668311"/>
                  </a:lnTo>
                  <a:lnTo>
                    <a:pt x="233872" y="2632970"/>
                  </a:lnTo>
                  <a:lnTo>
                    <a:pt x="202063" y="2584784"/>
                  </a:lnTo>
                  <a:lnTo>
                    <a:pt x="171878" y="2524501"/>
                  </a:lnTo>
                  <a:lnTo>
                    <a:pt x="143505" y="2452865"/>
                  </a:lnTo>
                  <a:lnTo>
                    <a:pt x="130057" y="2413023"/>
                  </a:lnTo>
                  <a:lnTo>
                    <a:pt x="117131" y="2370623"/>
                  </a:lnTo>
                  <a:lnTo>
                    <a:pt x="104751" y="2325758"/>
                  </a:lnTo>
                  <a:lnTo>
                    <a:pt x="92941" y="2278521"/>
                  </a:lnTo>
                  <a:lnTo>
                    <a:pt x="81724" y="2229005"/>
                  </a:lnTo>
                  <a:lnTo>
                    <a:pt x="71123" y="2177304"/>
                  </a:lnTo>
                  <a:lnTo>
                    <a:pt x="61162" y="2123511"/>
                  </a:lnTo>
                  <a:lnTo>
                    <a:pt x="51863" y="2067719"/>
                  </a:lnTo>
                  <a:lnTo>
                    <a:pt x="43251" y="2010021"/>
                  </a:lnTo>
                  <a:lnTo>
                    <a:pt x="35348" y="1950511"/>
                  </a:lnTo>
                  <a:lnTo>
                    <a:pt x="28178" y="1889281"/>
                  </a:lnTo>
                  <a:lnTo>
                    <a:pt x="21764" y="1826425"/>
                  </a:lnTo>
                  <a:lnTo>
                    <a:pt x="16130" y="1762037"/>
                  </a:lnTo>
                  <a:lnTo>
                    <a:pt x="11298" y="1696209"/>
                  </a:lnTo>
                  <a:lnTo>
                    <a:pt x="7293" y="1629035"/>
                  </a:lnTo>
                  <a:lnTo>
                    <a:pt x="4137" y="1560608"/>
                  </a:lnTo>
                  <a:lnTo>
                    <a:pt x="1854" y="1491020"/>
                  </a:lnTo>
                  <a:lnTo>
                    <a:pt x="467" y="1420367"/>
                  </a:lnTo>
                  <a:lnTo>
                    <a:pt x="0" y="1348739"/>
                  </a:lnTo>
                  <a:lnTo>
                    <a:pt x="467" y="1277112"/>
                  </a:lnTo>
                  <a:lnTo>
                    <a:pt x="1854" y="1206459"/>
                  </a:lnTo>
                  <a:lnTo>
                    <a:pt x="4137" y="1136871"/>
                  </a:lnTo>
                  <a:lnTo>
                    <a:pt x="7293" y="1068444"/>
                  </a:lnTo>
                  <a:lnTo>
                    <a:pt x="11298" y="1001270"/>
                  </a:lnTo>
                  <a:lnTo>
                    <a:pt x="16130" y="935442"/>
                  </a:lnTo>
                  <a:lnTo>
                    <a:pt x="21764" y="871054"/>
                  </a:lnTo>
                  <a:lnTo>
                    <a:pt x="28178" y="808198"/>
                  </a:lnTo>
                  <a:lnTo>
                    <a:pt x="35348" y="746968"/>
                  </a:lnTo>
                  <a:lnTo>
                    <a:pt x="43251" y="687458"/>
                  </a:lnTo>
                  <a:lnTo>
                    <a:pt x="51863" y="629760"/>
                  </a:lnTo>
                  <a:lnTo>
                    <a:pt x="61162" y="573968"/>
                  </a:lnTo>
                  <a:lnTo>
                    <a:pt x="71123" y="520175"/>
                  </a:lnTo>
                  <a:lnTo>
                    <a:pt x="81724" y="468474"/>
                  </a:lnTo>
                  <a:lnTo>
                    <a:pt x="92941" y="418958"/>
                  </a:lnTo>
                  <a:lnTo>
                    <a:pt x="104751" y="371721"/>
                  </a:lnTo>
                  <a:lnTo>
                    <a:pt x="117131" y="326856"/>
                  </a:lnTo>
                  <a:lnTo>
                    <a:pt x="130057" y="284456"/>
                  </a:lnTo>
                  <a:lnTo>
                    <a:pt x="143505" y="244614"/>
                  </a:lnTo>
                  <a:lnTo>
                    <a:pt x="157454" y="207424"/>
                  </a:lnTo>
                  <a:lnTo>
                    <a:pt x="186756" y="141371"/>
                  </a:lnTo>
                  <a:lnTo>
                    <a:pt x="217776" y="87043"/>
                  </a:lnTo>
                  <a:lnTo>
                    <a:pt x="250328" y="45187"/>
                  </a:lnTo>
                  <a:lnTo>
                    <a:pt x="284225" y="16547"/>
                  </a:lnTo>
                  <a:lnTo>
                    <a:pt x="337184" y="0"/>
                  </a:lnTo>
                  <a:lnTo>
                    <a:pt x="2396870" y="0"/>
                  </a:lnTo>
                  <a:lnTo>
                    <a:pt x="2449830" y="16547"/>
                  </a:lnTo>
                  <a:lnTo>
                    <a:pt x="2483727" y="45187"/>
                  </a:lnTo>
                  <a:lnTo>
                    <a:pt x="2516279" y="87043"/>
                  </a:lnTo>
                  <a:lnTo>
                    <a:pt x="2547299" y="141371"/>
                  </a:lnTo>
                  <a:lnTo>
                    <a:pt x="2576601" y="207424"/>
                  </a:lnTo>
                  <a:lnTo>
                    <a:pt x="2590550" y="244614"/>
                  </a:lnTo>
                  <a:lnTo>
                    <a:pt x="2603998" y="284456"/>
                  </a:lnTo>
                  <a:lnTo>
                    <a:pt x="2616924" y="326856"/>
                  </a:lnTo>
                  <a:lnTo>
                    <a:pt x="2629304" y="371721"/>
                  </a:lnTo>
                  <a:lnTo>
                    <a:pt x="2641114" y="418958"/>
                  </a:lnTo>
                  <a:lnTo>
                    <a:pt x="2652331" y="468474"/>
                  </a:lnTo>
                  <a:lnTo>
                    <a:pt x="2662932" y="520175"/>
                  </a:lnTo>
                  <a:lnTo>
                    <a:pt x="2672893" y="573968"/>
                  </a:lnTo>
                  <a:lnTo>
                    <a:pt x="2682192" y="629760"/>
                  </a:lnTo>
                  <a:lnTo>
                    <a:pt x="2690804" y="687458"/>
                  </a:lnTo>
                  <a:lnTo>
                    <a:pt x="2698707" y="746968"/>
                  </a:lnTo>
                  <a:lnTo>
                    <a:pt x="2705877" y="808198"/>
                  </a:lnTo>
                  <a:lnTo>
                    <a:pt x="2712291" y="871054"/>
                  </a:lnTo>
                  <a:lnTo>
                    <a:pt x="2717925" y="935442"/>
                  </a:lnTo>
                  <a:lnTo>
                    <a:pt x="2722757" y="1001270"/>
                  </a:lnTo>
                  <a:lnTo>
                    <a:pt x="2726762" y="1068444"/>
                  </a:lnTo>
                  <a:lnTo>
                    <a:pt x="2729918" y="1136871"/>
                  </a:lnTo>
                  <a:lnTo>
                    <a:pt x="2732201" y="1206459"/>
                  </a:lnTo>
                  <a:lnTo>
                    <a:pt x="2733588" y="1277112"/>
                  </a:lnTo>
                  <a:lnTo>
                    <a:pt x="2734055" y="1348739"/>
                  </a:lnTo>
                  <a:lnTo>
                    <a:pt x="2733588" y="1420367"/>
                  </a:lnTo>
                  <a:lnTo>
                    <a:pt x="2732201" y="1491020"/>
                  </a:lnTo>
                  <a:lnTo>
                    <a:pt x="2729918" y="1560608"/>
                  </a:lnTo>
                  <a:lnTo>
                    <a:pt x="2726762" y="1629035"/>
                  </a:lnTo>
                  <a:lnTo>
                    <a:pt x="2722757" y="1696209"/>
                  </a:lnTo>
                  <a:lnTo>
                    <a:pt x="2717925" y="1762037"/>
                  </a:lnTo>
                  <a:lnTo>
                    <a:pt x="2712291" y="1826425"/>
                  </a:lnTo>
                  <a:lnTo>
                    <a:pt x="2705877" y="1889281"/>
                  </a:lnTo>
                  <a:lnTo>
                    <a:pt x="2698707" y="1950511"/>
                  </a:lnTo>
                  <a:lnTo>
                    <a:pt x="2690804" y="2010021"/>
                  </a:lnTo>
                  <a:lnTo>
                    <a:pt x="2682192" y="2067719"/>
                  </a:lnTo>
                  <a:lnTo>
                    <a:pt x="2672893" y="2123511"/>
                  </a:lnTo>
                  <a:lnTo>
                    <a:pt x="2662932" y="2177304"/>
                  </a:lnTo>
                  <a:lnTo>
                    <a:pt x="2652331" y="2229005"/>
                  </a:lnTo>
                  <a:lnTo>
                    <a:pt x="2641114" y="2278521"/>
                  </a:lnTo>
                  <a:lnTo>
                    <a:pt x="2629304" y="2325758"/>
                  </a:lnTo>
                  <a:lnTo>
                    <a:pt x="2616924" y="2370623"/>
                  </a:lnTo>
                  <a:lnTo>
                    <a:pt x="2603998" y="2413023"/>
                  </a:lnTo>
                  <a:lnTo>
                    <a:pt x="2590550" y="2452865"/>
                  </a:lnTo>
                  <a:lnTo>
                    <a:pt x="2576601" y="2490055"/>
                  </a:lnTo>
                  <a:lnTo>
                    <a:pt x="2547299" y="2556108"/>
                  </a:lnTo>
                  <a:lnTo>
                    <a:pt x="2516279" y="2610436"/>
                  </a:lnTo>
                  <a:lnTo>
                    <a:pt x="2483727" y="2652292"/>
                  </a:lnTo>
                  <a:lnTo>
                    <a:pt x="2449830" y="2680932"/>
                  </a:lnTo>
                  <a:lnTo>
                    <a:pt x="2396870" y="2697480"/>
                  </a:lnTo>
                  <a:lnTo>
                    <a:pt x="337184" y="2697480"/>
                  </a:lnTo>
                </a:path>
              </a:pathLst>
            </a:custGeom>
            <a:ln w="12700">
              <a:solidFill>
                <a:srgbClr val="B041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236322" y="5268595"/>
            <a:ext cx="1035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“post”</a:t>
            </a:r>
            <a:endParaRPr sz="2700">
              <a:latin typeface="Trebuchet MS" panose="020B0603020202020204"/>
              <a:cs typeface="Trebuchet MS" panose="020B0603020202020204"/>
            </a:endParaRPr>
          </a:p>
          <a:p>
            <a:pPr marL="53340">
              <a:lnSpc>
                <a:spcPct val="100000"/>
              </a:lnSpc>
            </a:pPr>
            <a:r>
              <a:rPr sz="27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010134" y="7226554"/>
            <a:ext cx="1605280" cy="1584325"/>
            <a:chOff x="13010134" y="7226554"/>
            <a:chExt cx="1605280" cy="1584325"/>
          </a:xfrm>
        </p:grpSpPr>
        <p:sp>
          <p:nvSpPr>
            <p:cNvPr id="25" name="object 25"/>
            <p:cNvSpPr/>
            <p:nvPr/>
          </p:nvSpPr>
          <p:spPr>
            <a:xfrm>
              <a:off x="13212953" y="7232904"/>
              <a:ext cx="1396365" cy="1571625"/>
            </a:xfrm>
            <a:custGeom>
              <a:avLst/>
              <a:gdLst/>
              <a:ahLst/>
              <a:cxnLst/>
              <a:rect l="l" t="t" r="r" b="b"/>
              <a:pathLst>
                <a:path w="1396365" h="1571625">
                  <a:moveTo>
                    <a:pt x="1199641" y="0"/>
                  </a:moveTo>
                  <a:lnTo>
                    <a:pt x="0" y="0"/>
                  </a:lnTo>
                  <a:lnTo>
                    <a:pt x="17874" y="3209"/>
                  </a:lnTo>
                  <a:lnTo>
                    <a:pt x="35298" y="12655"/>
                  </a:lnTo>
                  <a:lnTo>
                    <a:pt x="68518" y="49142"/>
                  </a:lnTo>
                  <a:lnTo>
                    <a:pt x="99107" y="107244"/>
                  </a:lnTo>
                  <a:lnTo>
                    <a:pt x="113241" y="143708"/>
                  </a:lnTo>
                  <a:lnTo>
                    <a:pt x="126509" y="184744"/>
                  </a:lnTo>
                  <a:lnTo>
                    <a:pt x="138842" y="230076"/>
                  </a:lnTo>
                  <a:lnTo>
                    <a:pt x="150171" y="279426"/>
                  </a:lnTo>
                  <a:lnTo>
                    <a:pt x="160427" y="332516"/>
                  </a:lnTo>
                  <a:lnTo>
                    <a:pt x="169540" y="389071"/>
                  </a:lnTo>
                  <a:lnTo>
                    <a:pt x="177441" y="448812"/>
                  </a:lnTo>
                  <a:lnTo>
                    <a:pt x="184060" y="511464"/>
                  </a:lnTo>
                  <a:lnTo>
                    <a:pt x="189329" y="576747"/>
                  </a:lnTo>
                  <a:lnTo>
                    <a:pt x="193179" y="644386"/>
                  </a:lnTo>
                  <a:lnTo>
                    <a:pt x="195539" y="714103"/>
                  </a:lnTo>
                  <a:lnTo>
                    <a:pt x="196341" y="785622"/>
                  </a:lnTo>
                  <a:lnTo>
                    <a:pt x="195539" y="857121"/>
                  </a:lnTo>
                  <a:lnTo>
                    <a:pt x="193179" y="926824"/>
                  </a:lnTo>
                  <a:lnTo>
                    <a:pt x="189329" y="994452"/>
                  </a:lnTo>
                  <a:lnTo>
                    <a:pt x="184060" y="1059728"/>
                  </a:lnTo>
                  <a:lnTo>
                    <a:pt x="177441" y="1122375"/>
                  </a:lnTo>
                  <a:lnTo>
                    <a:pt x="169540" y="1182115"/>
                  </a:lnTo>
                  <a:lnTo>
                    <a:pt x="160427" y="1238671"/>
                  </a:lnTo>
                  <a:lnTo>
                    <a:pt x="150171" y="1291765"/>
                  </a:lnTo>
                  <a:lnTo>
                    <a:pt x="138842" y="1341120"/>
                  </a:lnTo>
                  <a:lnTo>
                    <a:pt x="126509" y="1386457"/>
                  </a:lnTo>
                  <a:lnTo>
                    <a:pt x="113241" y="1427500"/>
                  </a:lnTo>
                  <a:lnTo>
                    <a:pt x="99107" y="1463971"/>
                  </a:lnTo>
                  <a:lnTo>
                    <a:pt x="68518" y="1522087"/>
                  </a:lnTo>
                  <a:lnTo>
                    <a:pt x="35298" y="1558584"/>
                  </a:lnTo>
                  <a:lnTo>
                    <a:pt x="0" y="1571244"/>
                  </a:lnTo>
                  <a:lnTo>
                    <a:pt x="1199641" y="1571244"/>
                  </a:lnTo>
                  <a:lnTo>
                    <a:pt x="1251898" y="1543177"/>
                  </a:lnTo>
                  <a:lnTo>
                    <a:pt x="1283897" y="1495592"/>
                  </a:lnTo>
                  <a:lnTo>
                    <a:pt x="1312981" y="1427500"/>
                  </a:lnTo>
                  <a:lnTo>
                    <a:pt x="1326256" y="1386457"/>
                  </a:lnTo>
                  <a:lnTo>
                    <a:pt x="1338595" y="1341120"/>
                  </a:lnTo>
                  <a:lnTo>
                    <a:pt x="1349929" y="1291765"/>
                  </a:lnTo>
                  <a:lnTo>
                    <a:pt x="1360188" y="1238671"/>
                  </a:lnTo>
                  <a:lnTo>
                    <a:pt x="1369304" y="1182116"/>
                  </a:lnTo>
                  <a:lnTo>
                    <a:pt x="1377207" y="1122375"/>
                  </a:lnTo>
                  <a:lnTo>
                    <a:pt x="1383828" y="1059728"/>
                  </a:lnTo>
                  <a:lnTo>
                    <a:pt x="1389098" y="994452"/>
                  </a:lnTo>
                  <a:lnTo>
                    <a:pt x="1392948" y="926824"/>
                  </a:lnTo>
                  <a:lnTo>
                    <a:pt x="1395308" y="857121"/>
                  </a:lnTo>
                  <a:lnTo>
                    <a:pt x="1396110" y="785622"/>
                  </a:lnTo>
                  <a:lnTo>
                    <a:pt x="1395308" y="714103"/>
                  </a:lnTo>
                  <a:lnTo>
                    <a:pt x="1392948" y="644386"/>
                  </a:lnTo>
                  <a:lnTo>
                    <a:pt x="1389098" y="576747"/>
                  </a:lnTo>
                  <a:lnTo>
                    <a:pt x="1383828" y="511464"/>
                  </a:lnTo>
                  <a:lnTo>
                    <a:pt x="1377207" y="448812"/>
                  </a:lnTo>
                  <a:lnTo>
                    <a:pt x="1369304" y="389071"/>
                  </a:lnTo>
                  <a:lnTo>
                    <a:pt x="1360188" y="332516"/>
                  </a:lnTo>
                  <a:lnTo>
                    <a:pt x="1349929" y="279426"/>
                  </a:lnTo>
                  <a:lnTo>
                    <a:pt x="1338595" y="230076"/>
                  </a:lnTo>
                  <a:lnTo>
                    <a:pt x="1326256" y="184744"/>
                  </a:lnTo>
                  <a:lnTo>
                    <a:pt x="1312981" y="143708"/>
                  </a:lnTo>
                  <a:lnTo>
                    <a:pt x="1298838" y="107244"/>
                  </a:lnTo>
                  <a:lnTo>
                    <a:pt x="1268227" y="49142"/>
                  </a:lnTo>
                  <a:lnTo>
                    <a:pt x="1234978" y="12655"/>
                  </a:lnTo>
                  <a:lnTo>
                    <a:pt x="1217536" y="3209"/>
                  </a:lnTo>
                  <a:lnTo>
                    <a:pt x="119964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016484" y="7232904"/>
              <a:ext cx="393065" cy="1571625"/>
            </a:xfrm>
            <a:custGeom>
              <a:avLst/>
              <a:gdLst/>
              <a:ahLst/>
              <a:cxnLst/>
              <a:rect l="l" t="t" r="r" b="b"/>
              <a:pathLst>
                <a:path w="393065" h="1571625">
                  <a:moveTo>
                    <a:pt x="196469" y="0"/>
                  </a:moveTo>
                  <a:lnTo>
                    <a:pt x="144212" y="28058"/>
                  </a:lnTo>
                  <a:lnTo>
                    <a:pt x="112213" y="75630"/>
                  </a:lnTo>
                  <a:lnTo>
                    <a:pt x="83129" y="143708"/>
                  </a:lnTo>
                  <a:lnTo>
                    <a:pt x="69854" y="184744"/>
                  </a:lnTo>
                  <a:lnTo>
                    <a:pt x="57515" y="230076"/>
                  </a:lnTo>
                  <a:lnTo>
                    <a:pt x="46181" y="279426"/>
                  </a:lnTo>
                  <a:lnTo>
                    <a:pt x="35922" y="332516"/>
                  </a:lnTo>
                  <a:lnTo>
                    <a:pt x="26806" y="389071"/>
                  </a:lnTo>
                  <a:lnTo>
                    <a:pt x="18903" y="448812"/>
                  </a:lnTo>
                  <a:lnTo>
                    <a:pt x="12282" y="511464"/>
                  </a:lnTo>
                  <a:lnTo>
                    <a:pt x="7012" y="576747"/>
                  </a:lnTo>
                  <a:lnTo>
                    <a:pt x="3162" y="644386"/>
                  </a:lnTo>
                  <a:lnTo>
                    <a:pt x="802" y="714103"/>
                  </a:lnTo>
                  <a:lnTo>
                    <a:pt x="0" y="785622"/>
                  </a:lnTo>
                  <a:lnTo>
                    <a:pt x="802" y="857121"/>
                  </a:lnTo>
                  <a:lnTo>
                    <a:pt x="3162" y="926824"/>
                  </a:lnTo>
                  <a:lnTo>
                    <a:pt x="7012" y="994452"/>
                  </a:lnTo>
                  <a:lnTo>
                    <a:pt x="12282" y="1059728"/>
                  </a:lnTo>
                  <a:lnTo>
                    <a:pt x="18903" y="1122375"/>
                  </a:lnTo>
                  <a:lnTo>
                    <a:pt x="26806" y="1182115"/>
                  </a:lnTo>
                  <a:lnTo>
                    <a:pt x="35922" y="1238671"/>
                  </a:lnTo>
                  <a:lnTo>
                    <a:pt x="46181" y="1291765"/>
                  </a:lnTo>
                  <a:lnTo>
                    <a:pt x="57515" y="1341120"/>
                  </a:lnTo>
                  <a:lnTo>
                    <a:pt x="69854" y="1386457"/>
                  </a:lnTo>
                  <a:lnTo>
                    <a:pt x="83129" y="1427500"/>
                  </a:lnTo>
                  <a:lnTo>
                    <a:pt x="97272" y="1463971"/>
                  </a:lnTo>
                  <a:lnTo>
                    <a:pt x="127883" y="1522087"/>
                  </a:lnTo>
                  <a:lnTo>
                    <a:pt x="161132" y="1558584"/>
                  </a:lnTo>
                  <a:lnTo>
                    <a:pt x="196469" y="1571244"/>
                  </a:lnTo>
                  <a:lnTo>
                    <a:pt x="214343" y="1568032"/>
                  </a:lnTo>
                  <a:lnTo>
                    <a:pt x="248671" y="1543177"/>
                  </a:lnTo>
                  <a:lnTo>
                    <a:pt x="280645" y="1495592"/>
                  </a:lnTo>
                  <a:lnTo>
                    <a:pt x="309710" y="1427500"/>
                  </a:lnTo>
                  <a:lnTo>
                    <a:pt x="322978" y="1386457"/>
                  </a:lnTo>
                  <a:lnTo>
                    <a:pt x="335311" y="1341120"/>
                  </a:lnTo>
                  <a:lnTo>
                    <a:pt x="346640" y="1291765"/>
                  </a:lnTo>
                  <a:lnTo>
                    <a:pt x="356896" y="1238671"/>
                  </a:lnTo>
                  <a:lnTo>
                    <a:pt x="366009" y="1182116"/>
                  </a:lnTo>
                  <a:lnTo>
                    <a:pt x="373910" y="1122375"/>
                  </a:lnTo>
                  <a:lnTo>
                    <a:pt x="380529" y="1059728"/>
                  </a:lnTo>
                  <a:lnTo>
                    <a:pt x="385798" y="994452"/>
                  </a:lnTo>
                  <a:lnTo>
                    <a:pt x="389648" y="926824"/>
                  </a:lnTo>
                  <a:lnTo>
                    <a:pt x="392008" y="857121"/>
                  </a:lnTo>
                  <a:lnTo>
                    <a:pt x="392810" y="785622"/>
                  </a:lnTo>
                  <a:lnTo>
                    <a:pt x="392008" y="714103"/>
                  </a:lnTo>
                  <a:lnTo>
                    <a:pt x="389648" y="644386"/>
                  </a:lnTo>
                  <a:lnTo>
                    <a:pt x="385798" y="576747"/>
                  </a:lnTo>
                  <a:lnTo>
                    <a:pt x="380529" y="511464"/>
                  </a:lnTo>
                  <a:lnTo>
                    <a:pt x="373910" y="448812"/>
                  </a:lnTo>
                  <a:lnTo>
                    <a:pt x="366009" y="389071"/>
                  </a:lnTo>
                  <a:lnTo>
                    <a:pt x="356896" y="332516"/>
                  </a:lnTo>
                  <a:lnTo>
                    <a:pt x="346640" y="279426"/>
                  </a:lnTo>
                  <a:lnTo>
                    <a:pt x="335311" y="230076"/>
                  </a:lnTo>
                  <a:lnTo>
                    <a:pt x="322978" y="184744"/>
                  </a:lnTo>
                  <a:lnTo>
                    <a:pt x="309710" y="143708"/>
                  </a:lnTo>
                  <a:lnTo>
                    <a:pt x="295576" y="107244"/>
                  </a:lnTo>
                  <a:lnTo>
                    <a:pt x="264987" y="49142"/>
                  </a:lnTo>
                  <a:lnTo>
                    <a:pt x="231767" y="12655"/>
                  </a:lnTo>
                  <a:lnTo>
                    <a:pt x="196469" y="0"/>
                  </a:lnTo>
                  <a:close/>
                </a:path>
              </a:pathLst>
            </a:custGeom>
            <a:solidFill>
              <a:srgbClr val="A39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016484" y="7232904"/>
              <a:ext cx="1592580" cy="1571625"/>
            </a:xfrm>
            <a:custGeom>
              <a:avLst/>
              <a:gdLst/>
              <a:ahLst/>
              <a:cxnLst/>
              <a:rect l="l" t="t" r="r" b="b"/>
              <a:pathLst>
                <a:path w="1592580" h="1571625">
                  <a:moveTo>
                    <a:pt x="196469" y="0"/>
                  </a:moveTo>
                  <a:lnTo>
                    <a:pt x="248671" y="28058"/>
                  </a:lnTo>
                  <a:lnTo>
                    <a:pt x="280645" y="75630"/>
                  </a:lnTo>
                  <a:lnTo>
                    <a:pt x="309710" y="143708"/>
                  </a:lnTo>
                  <a:lnTo>
                    <a:pt x="322978" y="184744"/>
                  </a:lnTo>
                  <a:lnTo>
                    <a:pt x="335311" y="230076"/>
                  </a:lnTo>
                  <a:lnTo>
                    <a:pt x="346640" y="279426"/>
                  </a:lnTo>
                  <a:lnTo>
                    <a:pt x="356896" y="332516"/>
                  </a:lnTo>
                  <a:lnTo>
                    <a:pt x="366009" y="389071"/>
                  </a:lnTo>
                  <a:lnTo>
                    <a:pt x="373910" y="448812"/>
                  </a:lnTo>
                  <a:lnTo>
                    <a:pt x="380529" y="511464"/>
                  </a:lnTo>
                  <a:lnTo>
                    <a:pt x="385798" y="576747"/>
                  </a:lnTo>
                  <a:lnTo>
                    <a:pt x="389648" y="644386"/>
                  </a:lnTo>
                  <a:lnTo>
                    <a:pt x="392008" y="714103"/>
                  </a:lnTo>
                  <a:lnTo>
                    <a:pt x="392810" y="785622"/>
                  </a:lnTo>
                  <a:lnTo>
                    <a:pt x="392008" y="857121"/>
                  </a:lnTo>
                  <a:lnTo>
                    <a:pt x="389648" y="926824"/>
                  </a:lnTo>
                  <a:lnTo>
                    <a:pt x="385798" y="994452"/>
                  </a:lnTo>
                  <a:lnTo>
                    <a:pt x="380529" y="1059728"/>
                  </a:lnTo>
                  <a:lnTo>
                    <a:pt x="373910" y="1122375"/>
                  </a:lnTo>
                  <a:lnTo>
                    <a:pt x="366009" y="1182116"/>
                  </a:lnTo>
                  <a:lnTo>
                    <a:pt x="356896" y="1238671"/>
                  </a:lnTo>
                  <a:lnTo>
                    <a:pt x="346640" y="1291765"/>
                  </a:lnTo>
                  <a:lnTo>
                    <a:pt x="335311" y="1341120"/>
                  </a:lnTo>
                  <a:lnTo>
                    <a:pt x="322978" y="1386457"/>
                  </a:lnTo>
                  <a:lnTo>
                    <a:pt x="309710" y="1427500"/>
                  </a:lnTo>
                  <a:lnTo>
                    <a:pt x="295576" y="1463971"/>
                  </a:lnTo>
                  <a:lnTo>
                    <a:pt x="264987" y="1522087"/>
                  </a:lnTo>
                  <a:lnTo>
                    <a:pt x="231767" y="1558584"/>
                  </a:lnTo>
                  <a:lnTo>
                    <a:pt x="196469" y="1571244"/>
                  </a:lnTo>
                  <a:lnTo>
                    <a:pt x="178574" y="1568032"/>
                  </a:lnTo>
                  <a:lnTo>
                    <a:pt x="144212" y="1543177"/>
                  </a:lnTo>
                  <a:lnTo>
                    <a:pt x="112213" y="1495592"/>
                  </a:lnTo>
                  <a:lnTo>
                    <a:pt x="83129" y="1427500"/>
                  </a:lnTo>
                  <a:lnTo>
                    <a:pt x="69854" y="1386457"/>
                  </a:lnTo>
                  <a:lnTo>
                    <a:pt x="57515" y="1341120"/>
                  </a:lnTo>
                  <a:lnTo>
                    <a:pt x="46181" y="1291765"/>
                  </a:lnTo>
                  <a:lnTo>
                    <a:pt x="35922" y="1238671"/>
                  </a:lnTo>
                  <a:lnTo>
                    <a:pt x="26806" y="1182115"/>
                  </a:lnTo>
                  <a:lnTo>
                    <a:pt x="18903" y="1122375"/>
                  </a:lnTo>
                  <a:lnTo>
                    <a:pt x="12282" y="1059728"/>
                  </a:lnTo>
                  <a:lnTo>
                    <a:pt x="7012" y="994452"/>
                  </a:lnTo>
                  <a:lnTo>
                    <a:pt x="3162" y="926824"/>
                  </a:lnTo>
                  <a:lnTo>
                    <a:pt x="802" y="857121"/>
                  </a:lnTo>
                  <a:lnTo>
                    <a:pt x="0" y="785622"/>
                  </a:lnTo>
                  <a:lnTo>
                    <a:pt x="802" y="714103"/>
                  </a:lnTo>
                  <a:lnTo>
                    <a:pt x="3162" y="644386"/>
                  </a:lnTo>
                  <a:lnTo>
                    <a:pt x="7012" y="576747"/>
                  </a:lnTo>
                  <a:lnTo>
                    <a:pt x="12282" y="511464"/>
                  </a:lnTo>
                  <a:lnTo>
                    <a:pt x="18903" y="448812"/>
                  </a:lnTo>
                  <a:lnTo>
                    <a:pt x="26806" y="389071"/>
                  </a:lnTo>
                  <a:lnTo>
                    <a:pt x="35922" y="332516"/>
                  </a:lnTo>
                  <a:lnTo>
                    <a:pt x="46181" y="279426"/>
                  </a:lnTo>
                  <a:lnTo>
                    <a:pt x="57515" y="230076"/>
                  </a:lnTo>
                  <a:lnTo>
                    <a:pt x="69854" y="184744"/>
                  </a:lnTo>
                  <a:lnTo>
                    <a:pt x="83129" y="143708"/>
                  </a:lnTo>
                  <a:lnTo>
                    <a:pt x="97272" y="107244"/>
                  </a:lnTo>
                  <a:lnTo>
                    <a:pt x="127883" y="49142"/>
                  </a:lnTo>
                  <a:lnTo>
                    <a:pt x="161132" y="12655"/>
                  </a:lnTo>
                  <a:lnTo>
                    <a:pt x="196469" y="0"/>
                  </a:lnTo>
                  <a:lnTo>
                    <a:pt x="1396110" y="0"/>
                  </a:lnTo>
                  <a:lnTo>
                    <a:pt x="1448367" y="28058"/>
                  </a:lnTo>
                  <a:lnTo>
                    <a:pt x="1480366" y="75630"/>
                  </a:lnTo>
                  <a:lnTo>
                    <a:pt x="1509450" y="143708"/>
                  </a:lnTo>
                  <a:lnTo>
                    <a:pt x="1522725" y="184744"/>
                  </a:lnTo>
                  <a:lnTo>
                    <a:pt x="1535064" y="230076"/>
                  </a:lnTo>
                  <a:lnTo>
                    <a:pt x="1546398" y="279426"/>
                  </a:lnTo>
                  <a:lnTo>
                    <a:pt x="1556657" y="332516"/>
                  </a:lnTo>
                  <a:lnTo>
                    <a:pt x="1565773" y="389071"/>
                  </a:lnTo>
                  <a:lnTo>
                    <a:pt x="1573676" y="448812"/>
                  </a:lnTo>
                  <a:lnTo>
                    <a:pt x="1580297" y="511464"/>
                  </a:lnTo>
                  <a:lnTo>
                    <a:pt x="1585567" y="576747"/>
                  </a:lnTo>
                  <a:lnTo>
                    <a:pt x="1589417" y="644386"/>
                  </a:lnTo>
                  <a:lnTo>
                    <a:pt x="1591777" y="714103"/>
                  </a:lnTo>
                  <a:lnTo>
                    <a:pt x="1592579" y="785622"/>
                  </a:lnTo>
                  <a:lnTo>
                    <a:pt x="1591777" y="857121"/>
                  </a:lnTo>
                  <a:lnTo>
                    <a:pt x="1589417" y="926824"/>
                  </a:lnTo>
                  <a:lnTo>
                    <a:pt x="1585567" y="994452"/>
                  </a:lnTo>
                  <a:lnTo>
                    <a:pt x="1580297" y="1059728"/>
                  </a:lnTo>
                  <a:lnTo>
                    <a:pt x="1573676" y="1122375"/>
                  </a:lnTo>
                  <a:lnTo>
                    <a:pt x="1565773" y="1182116"/>
                  </a:lnTo>
                  <a:lnTo>
                    <a:pt x="1556657" y="1238671"/>
                  </a:lnTo>
                  <a:lnTo>
                    <a:pt x="1546398" y="1291765"/>
                  </a:lnTo>
                  <a:lnTo>
                    <a:pt x="1535064" y="1341120"/>
                  </a:lnTo>
                  <a:lnTo>
                    <a:pt x="1522725" y="1386457"/>
                  </a:lnTo>
                  <a:lnTo>
                    <a:pt x="1509450" y="1427500"/>
                  </a:lnTo>
                  <a:lnTo>
                    <a:pt x="1495307" y="1463971"/>
                  </a:lnTo>
                  <a:lnTo>
                    <a:pt x="1464696" y="1522087"/>
                  </a:lnTo>
                  <a:lnTo>
                    <a:pt x="1431447" y="1558584"/>
                  </a:lnTo>
                  <a:lnTo>
                    <a:pt x="1396110" y="1571244"/>
                  </a:lnTo>
                  <a:lnTo>
                    <a:pt x="196469" y="1571244"/>
                  </a:lnTo>
                </a:path>
              </a:pathLst>
            </a:custGeom>
            <a:ln w="12700">
              <a:solidFill>
                <a:srgbClr val="B041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508862" y="7691373"/>
            <a:ext cx="8064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0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0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0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  </a:t>
            </a:r>
            <a:r>
              <a:rPr sz="20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26236" y="2516123"/>
            <a:ext cx="6125210" cy="3248025"/>
            <a:chOff x="1126236" y="2516123"/>
            <a:chExt cx="6125210" cy="3248025"/>
          </a:xfrm>
        </p:grpSpPr>
        <p:sp>
          <p:nvSpPr>
            <p:cNvPr id="30" name="object 30"/>
            <p:cNvSpPr/>
            <p:nvPr/>
          </p:nvSpPr>
          <p:spPr>
            <a:xfrm>
              <a:off x="2021077" y="2516123"/>
              <a:ext cx="5230495" cy="3248025"/>
            </a:xfrm>
            <a:custGeom>
              <a:avLst/>
              <a:gdLst/>
              <a:ahLst/>
              <a:cxnLst/>
              <a:rect l="l" t="t" r="r" b="b"/>
              <a:pathLst>
                <a:path w="5230495" h="3248025">
                  <a:moveTo>
                    <a:pt x="1719580" y="3133343"/>
                  </a:moveTo>
                  <a:lnTo>
                    <a:pt x="1719580" y="3247643"/>
                  </a:lnTo>
                  <a:lnTo>
                    <a:pt x="1795780" y="3209543"/>
                  </a:lnTo>
                  <a:lnTo>
                    <a:pt x="1738630" y="3209543"/>
                  </a:lnTo>
                  <a:lnTo>
                    <a:pt x="1738630" y="3171443"/>
                  </a:lnTo>
                  <a:lnTo>
                    <a:pt x="1795780" y="3171443"/>
                  </a:lnTo>
                  <a:lnTo>
                    <a:pt x="1719580" y="3133343"/>
                  </a:lnTo>
                  <a:close/>
                </a:path>
                <a:path w="5230495" h="3248025">
                  <a:moveTo>
                    <a:pt x="5230241" y="0"/>
                  </a:moveTo>
                  <a:lnTo>
                    <a:pt x="0" y="0"/>
                  </a:lnTo>
                  <a:lnTo>
                    <a:pt x="0" y="3209543"/>
                  </a:lnTo>
                  <a:lnTo>
                    <a:pt x="1719580" y="3209543"/>
                  </a:lnTo>
                  <a:lnTo>
                    <a:pt x="1719580" y="3190493"/>
                  </a:lnTo>
                  <a:lnTo>
                    <a:pt x="38100" y="3190493"/>
                  </a:lnTo>
                  <a:lnTo>
                    <a:pt x="19050" y="3171443"/>
                  </a:lnTo>
                  <a:lnTo>
                    <a:pt x="38100" y="3171443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5230241" y="19050"/>
                  </a:lnTo>
                  <a:lnTo>
                    <a:pt x="5230241" y="0"/>
                  </a:lnTo>
                  <a:close/>
                </a:path>
                <a:path w="5230495" h="3248025">
                  <a:moveTo>
                    <a:pt x="1795780" y="3171443"/>
                  </a:moveTo>
                  <a:lnTo>
                    <a:pt x="1738630" y="3171443"/>
                  </a:lnTo>
                  <a:lnTo>
                    <a:pt x="1738630" y="3209543"/>
                  </a:lnTo>
                  <a:lnTo>
                    <a:pt x="1795780" y="3209543"/>
                  </a:lnTo>
                  <a:lnTo>
                    <a:pt x="1833880" y="3190493"/>
                  </a:lnTo>
                  <a:lnTo>
                    <a:pt x="1795780" y="3171443"/>
                  </a:lnTo>
                  <a:close/>
                </a:path>
                <a:path w="5230495" h="3248025">
                  <a:moveTo>
                    <a:pt x="38100" y="3171443"/>
                  </a:moveTo>
                  <a:lnTo>
                    <a:pt x="19050" y="3171443"/>
                  </a:lnTo>
                  <a:lnTo>
                    <a:pt x="38100" y="3190493"/>
                  </a:lnTo>
                  <a:lnTo>
                    <a:pt x="38100" y="3171443"/>
                  </a:lnTo>
                  <a:close/>
                </a:path>
                <a:path w="5230495" h="3248025">
                  <a:moveTo>
                    <a:pt x="1719580" y="3171443"/>
                  </a:moveTo>
                  <a:lnTo>
                    <a:pt x="38100" y="3171443"/>
                  </a:lnTo>
                  <a:lnTo>
                    <a:pt x="38100" y="3190493"/>
                  </a:lnTo>
                  <a:lnTo>
                    <a:pt x="1719580" y="3190493"/>
                  </a:lnTo>
                  <a:lnTo>
                    <a:pt x="1719580" y="3171443"/>
                  </a:lnTo>
                  <a:close/>
                </a:path>
                <a:path w="5230495" h="3248025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5230495" h="3248025">
                  <a:moveTo>
                    <a:pt x="5230241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5230241" y="38100"/>
                  </a:lnTo>
                  <a:lnTo>
                    <a:pt x="5230241" y="190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26236" y="2848355"/>
              <a:ext cx="2251075" cy="436245"/>
            </a:xfrm>
            <a:custGeom>
              <a:avLst/>
              <a:gdLst/>
              <a:ahLst/>
              <a:cxnLst/>
              <a:rect l="l" t="t" r="r" b="b"/>
              <a:pathLst>
                <a:path w="2251075" h="436245">
                  <a:moveTo>
                    <a:pt x="2250948" y="0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2250948" y="435864"/>
                  </a:lnTo>
                  <a:lnTo>
                    <a:pt x="2250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114145" y="2798826"/>
            <a:ext cx="203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http</a:t>
            </a:r>
            <a:r>
              <a:rPr sz="2800" spc="-1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requ</a:t>
            </a:r>
            <a:r>
              <a:rPr sz="28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87490" y="2478023"/>
            <a:ext cx="10854690" cy="6040120"/>
            <a:chOff x="6587490" y="2478023"/>
            <a:chExt cx="10854690" cy="6040120"/>
          </a:xfrm>
        </p:grpSpPr>
        <p:sp>
          <p:nvSpPr>
            <p:cNvPr id="34" name="object 34"/>
            <p:cNvSpPr/>
            <p:nvPr/>
          </p:nvSpPr>
          <p:spPr>
            <a:xfrm>
              <a:off x="6587490" y="2478023"/>
              <a:ext cx="9268460" cy="6040120"/>
            </a:xfrm>
            <a:custGeom>
              <a:avLst/>
              <a:gdLst/>
              <a:ahLst/>
              <a:cxnLst/>
              <a:rect l="l" t="t" r="r" b="b"/>
              <a:pathLst>
                <a:path w="9268460" h="6040120">
                  <a:moveTo>
                    <a:pt x="1003808" y="3228594"/>
                  </a:moveTo>
                  <a:lnTo>
                    <a:pt x="965708" y="3209544"/>
                  </a:lnTo>
                  <a:lnTo>
                    <a:pt x="889508" y="3171444"/>
                  </a:lnTo>
                  <a:lnTo>
                    <a:pt x="889508" y="3209544"/>
                  </a:lnTo>
                  <a:lnTo>
                    <a:pt x="0" y="3209544"/>
                  </a:lnTo>
                  <a:lnTo>
                    <a:pt x="0" y="3247644"/>
                  </a:lnTo>
                  <a:lnTo>
                    <a:pt x="889508" y="3247644"/>
                  </a:lnTo>
                  <a:lnTo>
                    <a:pt x="889508" y="3285744"/>
                  </a:lnTo>
                  <a:lnTo>
                    <a:pt x="965708" y="3247644"/>
                  </a:lnTo>
                  <a:lnTo>
                    <a:pt x="1003808" y="3228594"/>
                  </a:lnTo>
                  <a:close/>
                </a:path>
                <a:path w="9268460" h="6040120">
                  <a:moveTo>
                    <a:pt x="2073402" y="5925439"/>
                  </a:moveTo>
                  <a:lnTo>
                    <a:pt x="2035302" y="5925439"/>
                  </a:lnTo>
                  <a:lnTo>
                    <a:pt x="2035302" y="4577334"/>
                  </a:lnTo>
                  <a:lnTo>
                    <a:pt x="1997202" y="4577334"/>
                  </a:lnTo>
                  <a:lnTo>
                    <a:pt x="1997202" y="5925439"/>
                  </a:lnTo>
                  <a:lnTo>
                    <a:pt x="1959102" y="5925439"/>
                  </a:lnTo>
                  <a:lnTo>
                    <a:pt x="2016252" y="6039739"/>
                  </a:lnTo>
                  <a:lnTo>
                    <a:pt x="2063877" y="5944489"/>
                  </a:lnTo>
                  <a:lnTo>
                    <a:pt x="2073402" y="5925439"/>
                  </a:lnTo>
                  <a:close/>
                </a:path>
                <a:path w="9268460" h="6040120">
                  <a:moveTo>
                    <a:pt x="2875026" y="4691634"/>
                  </a:moveTo>
                  <a:lnTo>
                    <a:pt x="2865501" y="4672584"/>
                  </a:lnTo>
                  <a:lnTo>
                    <a:pt x="2817876" y="4577334"/>
                  </a:lnTo>
                  <a:lnTo>
                    <a:pt x="2760726" y="4691634"/>
                  </a:lnTo>
                  <a:lnTo>
                    <a:pt x="2798826" y="4691634"/>
                  </a:lnTo>
                  <a:lnTo>
                    <a:pt x="2798826" y="6039739"/>
                  </a:lnTo>
                  <a:lnTo>
                    <a:pt x="2836926" y="6039739"/>
                  </a:lnTo>
                  <a:lnTo>
                    <a:pt x="2836926" y="4691634"/>
                  </a:lnTo>
                  <a:lnTo>
                    <a:pt x="2875026" y="4691634"/>
                  </a:lnTo>
                  <a:close/>
                </a:path>
                <a:path w="9268460" h="6040120">
                  <a:moveTo>
                    <a:pt x="5306060" y="3228594"/>
                  </a:moveTo>
                  <a:lnTo>
                    <a:pt x="5267960" y="3209544"/>
                  </a:lnTo>
                  <a:lnTo>
                    <a:pt x="5191760" y="3171444"/>
                  </a:lnTo>
                  <a:lnTo>
                    <a:pt x="5191760" y="3209544"/>
                  </a:lnTo>
                  <a:lnTo>
                    <a:pt x="4302252" y="3209544"/>
                  </a:lnTo>
                  <a:lnTo>
                    <a:pt x="4302252" y="3247644"/>
                  </a:lnTo>
                  <a:lnTo>
                    <a:pt x="5191760" y="3247644"/>
                  </a:lnTo>
                  <a:lnTo>
                    <a:pt x="5191760" y="3285744"/>
                  </a:lnTo>
                  <a:lnTo>
                    <a:pt x="5267960" y="3247644"/>
                  </a:lnTo>
                  <a:lnTo>
                    <a:pt x="5306060" y="3228594"/>
                  </a:lnTo>
                  <a:close/>
                </a:path>
                <a:path w="9268460" h="6040120">
                  <a:moveTo>
                    <a:pt x="9268079" y="38100"/>
                  </a:moveTo>
                  <a:lnTo>
                    <a:pt x="4267200" y="38100"/>
                  </a:lnTo>
                  <a:lnTo>
                    <a:pt x="4267200" y="0"/>
                  </a:lnTo>
                  <a:lnTo>
                    <a:pt x="4152900" y="57150"/>
                  </a:lnTo>
                  <a:lnTo>
                    <a:pt x="4267200" y="114300"/>
                  </a:lnTo>
                  <a:lnTo>
                    <a:pt x="4267200" y="76200"/>
                  </a:lnTo>
                  <a:lnTo>
                    <a:pt x="9229979" y="76200"/>
                  </a:lnTo>
                  <a:lnTo>
                    <a:pt x="9229979" y="3209544"/>
                  </a:lnTo>
                  <a:lnTo>
                    <a:pt x="7365746" y="3209544"/>
                  </a:lnTo>
                  <a:lnTo>
                    <a:pt x="7365746" y="3247644"/>
                  </a:lnTo>
                  <a:lnTo>
                    <a:pt x="9268079" y="3247644"/>
                  </a:lnTo>
                  <a:lnTo>
                    <a:pt x="9268079" y="3228594"/>
                  </a:lnTo>
                  <a:lnTo>
                    <a:pt x="9268079" y="3209556"/>
                  </a:lnTo>
                  <a:lnTo>
                    <a:pt x="9268079" y="76200"/>
                  </a:lnTo>
                  <a:lnTo>
                    <a:pt x="9268079" y="57150"/>
                  </a:lnTo>
                  <a:lnTo>
                    <a:pt x="9268079" y="381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779752" y="2848355"/>
              <a:ext cx="2662555" cy="436245"/>
            </a:xfrm>
            <a:custGeom>
              <a:avLst/>
              <a:gdLst/>
              <a:ahLst/>
              <a:cxnLst/>
              <a:rect l="l" t="t" r="r" b="b"/>
              <a:pathLst>
                <a:path w="2662555" h="436245">
                  <a:moveTo>
                    <a:pt x="2662428" y="0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2662428" y="43586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768321" y="2798826"/>
            <a:ext cx="226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http</a:t>
            </a:r>
            <a:r>
              <a:rPr sz="2800" spc="-1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response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4090" y="752931"/>
            <a:ext cx="61791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56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orking</a:t>
            </a:r>
            <a:r>
              <a:rPr sz="5600" spc="-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5600" spc="-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</a:t>
            </a:r>
            <a:r>
              <a:rPr sz="560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5600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ers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143125" marR="494030" indent="-1641475">
              <a:lnSpc>
                <a:spcPct val="100000"/>
              </a:lnSpc>
            </a:pPr>
            <a:r>
              <a:rPr sz="360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Custom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r>
              <a:rPr sz="36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take</a:t>
            </a:r>
            <a:r>
              <a:rPr sz="36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data, </a:t>
            </a:r>
            <a:r>
              <a:rPr sz="3600" b="1" spc="-10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act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payloads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781810" marR="699135" indent="-1073150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Built-in</a:t>
            </a:r>
            <a:r>
              <a:rPr sz="36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Gateway,</a:t>
            </a:r>
            <a:r>
              <a:rPr sz="36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Global,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HttpHeaders</a:t>
            </a:r>
            <a:r>
              <a:rPr sz="36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878330" marR="676910" indent="-1195070">
              <a:lnSpc>
                <a:spcPct val="100000"/>
              </a:lnSpc>
            </a:pPr>
            <a:r>
              <a:rPr sz="36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r>
              <a:rPr sz="36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ordered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automatically, </a:t>
            </a:r>
            <a:r>
              <a:rPr sz="3600" b="1" spc="-10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overridden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3264535" marR="908685" indent="-2352040">
              <a:lnSpc>
                <a:spcPct val="100000"/>
              </a:lnSpc>
            </a:pPr>
            <a:r>
              <a:rPr sz="36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Filters</a:t>
            </a:r>
            <a:r>
              <a:rPr sz="36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</a:t>
            </a:r>
            <a:r>
              <a:rPr sz="36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36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3600" b="1" spc="-10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8596" rIns="0" bIns="0" rtlCol="0">
            <a:spAutoFit/>
          </a:bodyPr>
          <a:lstStyle/>
          <a:p>
            <a:pPr marL="6896100" marR="508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Create</a:t>
            </a:r>
            <a:r>
              <a:rPr spc="-140" dirty="0"/>
              <a:t> </a:t>
            </a:r>
            <a:r>
              <a:rPr spc="20" dirty="0"/>
              <a:t>v2</a:t>
            </a:r>
            <a:r>
              <a:rPr spc="-150" dirty="0"/>
              <a:t> </a:t>
            </a:r>
            <a:r>
              <a:rPr spc="30" dirty="0"/>
              <a:t>of</a:t>
            </a:r>
            <a:r>
              <a:rPr spc="-150" dirty="0"/>
              <a:t> </a:t>
            </a:r>
            <a:r>
              <a:rPr spc="25" dirty="0"/>
              <a:t>the</a:t>
            </a:r>
            <a:r>
              <a:rPr spc="-130" dirty="0"/>
              <a:t> </a:t>
            </a:r>
            <a:r>
              <a:rPr spc="-45" dirty="0"/>
              <a:t>toll</a:t>
            </a:r>
            <a:r>
              <a:rPr spc="-135" dirty="0"/>
              <a:t> </a:t>
            </a:r>
            <a:r>
              <a:rPr spc="35" dirty="0"/>
              <a:t>service</a:t>
            </a:r>
            <a:r>
              <a:rPr spc="-150" dirty="0"/>
              <a:t> </a:t>
            </a:r>
            <a:r>
              <a:rPr spc="15" dirty="0"/>
              <a:t>operation</a:t>
            </a:r>
            <a:r>
              <a:rPr spc="-130" dirty="0"/>
              <a:t> </a:t>
            </a:r>
            <a:r>
              <a:rPr spc="80" dirty="0"/>
              <a:t>and </a:t>
            </a:r>
            <a:r>
              <a:rPr spc="-1070" dirty="0"/>
              <a:t> </a:t>
            </a:r>
            <a:r>
              <a:rPr spc="105" dirty="0"/>
              <a:t>use</a:t>
            </a:r>
            <a:r>
              <a:rPr spc="-150" dirty="0"/>
              <a:t> </a:t>
            </a:r>
            <a:r>
              <a:rPr spc="25" dirty="0"/>
              <a:t>the</a:t>
            </a:r>
            <a:r>
              <a:rPr spc="-125" dirty="0"/>
              <a:t> </a:t>
            </a:r>
            <a:r>
              <a:rPr spc="70" dirty="0"/>
              <a:t>gateway</a:t>
            </a:r>
            <a:r>
              <a:rPr spc="-150" dirty="0"/>
              <a:t> </a:t>
            </a:r>
            <a:r>
              <a:rPr spc="30" dirty="0"/>
              <a:t>to</a:t>
            </a:r>
            <a:r>
              <a:rPr spc="-150" dirty="0"/>
              <a:t> </a:t>
            </a:r>
            <a:r>
              <a:rPr spc="-15" dirty="0"/>
              <a:t>front</a:t>
            </a:r>
            <a:r>
              <a:rPr spc="-145" dirty="0"/>
              <a:t> </a:t>
            </a:r>
            <a:r>
              <a:rPr spc="95" dirty="0"/>
              <a:t>each</a:t>
            </a:r>
            <a:r>
              <a:rPr spc="-150" dirty="0"/>
              <a:t> </a:t>
            </a:r>
            <a:r>
              <a:rPr spc="25" dirty="0"/>
              <a:t>version</a:t>
            </a:r>
            <a:endParaRPr spc="25" dirty="0"/>
          </a:p>
          <a:p>
            <a:pPr marL="6896100" marR="726440">
              <a:lnSpc>
                <a:spcPct val="100000"/>
              </a:lnSpc>
              <a:spcBef>
                <a:spcPts val="2700"/>
              </a:spcBef>
            </a:pPr>
            <a:r>
              <a:rPr spc="114" dirty="0"/>
              <a:t>Add</a:t>
            </a:r>
            <a:r>
              <a:rPr spc="-145" dirty="0"/>
              <a:t> </a:t>
            </a:r>
            <a:r>
              <a:rPr spc="55" dirty="0"/>
              <a:t>a</a:t>
            </a:r>
            <a:r>
              <a:rPr spc="-150" dirty="0"/>
              <a:t> </a:t>
            </a:r>
            <a:r>
              <a:rPr spc="75" dirty="0"/>
              <a:t>response</a:t>
            </a:r>
            <a:r>
              <a:rPr spc="-150" dirty="0"/>
              <a:t> </a:t>
            </a:r>
            <a:r>
              <a:rPr spc="25" dirty="0"/>
              <a:t>header</a:t>
            </a:r>
            <a:r>
              <a:rPr spc="-145" dirty="0"/>
              <a:t> </a:t>
            </a:r>
            <a:r>
              <a:rPr spc="35" dirty="0"/>
              <a:t>to</a:t>
            </a:r>
            <a:r>
              <a:rPr spc="-135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-330" dirty="0"/>
              <a:t>v1</a:t>
            </a:r>
            <a:r>
              <a:rPr spc="-155" dirty="0"/>
              <a:t> </a:t>
            </a:r>
            <a:r>
              <a:rPr spc="5" dirty="0"/>
              <a:t>telling </a:t>
            </a:r>
            <a:r>
              <a:rPr spc="-1070" dirty="0"/>
              <a:t> </a:t>
            </a:r>
            <a:r>
              <a:rPr spc="65" dirty="0"/>
              <a:t>users</a:t>
            </a:r>
            <a:r>
              <a:rPr spc="-155" dirty="0"/>
              <a:t> </a:t>
            </a:r>
            <a:r>
              <a:rPr spc="30" dirty="0"/>
              <a:t>they</a:t>
            </a:r>
            <a:r>
              <a:rPr spc="-140" dirty="0"/>
              <a:t> </a:t>
            </a:r>
            <a:r>
              <a:rPr spc="75" dirty="0"/>
              <a:t>need</a:t>
            </a:r>
            <a:r>
              <a:rPr spc="-150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15" dirty="0"/>
              <a:t>migrate</a:t>
            </a:r>
            <a:r>
              <a:rPr spc="-150" dirty="0"/>
              <a:t> </a:t>
            </a:r>
            <a:r>
              <a:rPr spc="35" dirty="0"/>
              <a:t>to</a:t>
            </a:r>
            <a:r>
              <a:rPr spc="-150" dirty="0"/>
              <a:t> </a:t>
            </a:r>
            <a:r>
              <a:rPr spc="20" dirty="0"/>
              <a:t>v2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latin typeface="Trebuchet MS" panose="020B0603020202020204"/>
                <a:cs typeface="Trebuchet MS" panose="020B0603020202020204"/>
              </a:rPr>
              <a:t>Summary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2168397"/>
            <a:ext cx="8778240" cy="592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routing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Problems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Describing 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LoadBalancer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LoadBalancers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Describing 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Gateway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configuring </a:t>
            </a: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Gateway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752931"/>
            <a:ext cx="138836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Capabilities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5600" spc="-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5600" spc="-3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2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5600" spc="-3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5600" spc="-3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5600" spc="-3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5600" spc="-3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Module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8506" y="2318766"/>
            <a:ext cx="4366260" cy="1979930"/>
          </a:xfrm>
          <a:prstGeom prst="rect">
            <a:avLst/>
          </a:prstGeom>
          <a:ln w="38100">
            <a:solidFill>
              <a:srgbClr val="7171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385"/>
              </a:spcBef>
            </a:pPr>
            <a:r>
              <a:rPr sz="2700" b="1" spc="-2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700" b="1" spc="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10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7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700" b="1" spc="4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posi</a:t>
            </a:r>
            <a:r>
              <a:rPr sz="2700" b="1" spc="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ory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5702" y="5734050"/>
            <a:ext cx="2418715" cy="2569845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01980" marR="450850" indent="-143510">
              <a:lnSpc>
                <a:spcPct val="100000"/>
              </a:lnSpc>
            </a:pPr>
            <a:r>
              <a:rPr sz="27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Fast</a:t>
            </a:r>
            <a:r>
              <a:rPr sz="27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Pass </a:t>
            </a:r>
            <a:r>
              <a:rPr sz="2700" b="1" spc="-8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26957" y="5734050"/>
            <a:ext cx="2418715" cy="2569845"/>
          </a:xfrm>
          <a:custGeom>
            <a:avLst/>
            <a:gdLst/>
            <a:ahLst/>
            <a:cxnLst/>
            <a:rect l="l" t="t" r="r" b="b"/>
            <a:pathLst>
              <a:path w="2418715" h="2569845">
                <a:moveTo>
                  <a:pt x="0" y="2569464"/>
                </a:moveTo>
                <a:lnTo>
                  <a:pt x="2418588" y="2569464"/>
                </a:lnTo>
                <a:lnTo>
                  <a:pt x="2418588" y="0"/>
                </a:lnTo>
                <a:lnTo>
                  <a:pt x="0" y="0"/>
                </a:lnTo>
                <a:lnTo>
                  <a:pt x="0" y="2569464"/>
                </a:lnTo>
                <a:close/>
              </a:path>
            </a:pathLst>
          </a:custGeom>
          <a:ln w="3810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94242" y="6580759"/>
            <a:ext cx="1684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2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b="1" spc="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700" b="1" spc="-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2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5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700" b="1" spc="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3292" y="5715000"/>
            <a:ext cx="2456815" cy="260794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56210" marR="149860" indent="112395">
              <a:lnSpc>
                <a:spcPct val="100000"/>
              </a:lnSpc>
            </a:pP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Remote </a:t>
            </a:r>
            <a:r>
              <a:rPr sz="2700" b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2700" b="1" spc="-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7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Pipeline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0995" y="5431535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75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250"/>
              </a:spcBef>
            </a:pPr>
            <a:r>
              <a:rPr sz="1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Messaging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25395" y="5445252"/>
          <a:ext cx="2475865" cy="287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1772285"/>
                <a:gridCol w="323214"/>
              </a:tblGrid>
              <a:tr h="288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88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890"/>
                        </a:lnSpc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API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Gateway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  <a:tr h="2280666">
                <a:tc gridSpan="3">
                  <a:txBody>
                    <a:bodyPr/>
                    <a:lstStyle/>
                    <a:p>
                      <a:pPr marL="601345" marR="504190" indent="-91440" algn="just">
                        <a:lnSpc>
                          <a:spcPct val="100000"/>
                        </a:lnSpc>
                        <a:spcBef>
                          <a:spcPts val="2870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2700" b="1" spc="-3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  </a:t>
                      </a:r>
                      <a:r>
                        <a:rPr sz="2700" b="1" spc="5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Lookup </a:t>
                      </a:r>
                      <a:r>
                        <a:rPr sz="2700" b="1" spc="-80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449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5395" y="2299716"/>
          <a:ext cx="8858250" cy="229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790"/>
                <a:gridCol w="1772285"/>
                <a:gridCol w="247014"/>
                <a:gridCol w="1772285"/>
                <a:gridCol w="210185"/>
                <a:gridCol w="1772285"/>
                <a:gridCol w="1531620"/>
              </a:tblGrid>
              <a:tr h="168706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385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on</a:t>
                      </a:r>
                      <a:r>
                        <a:rPr sz="2700" b="1" spc="-114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UI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730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30"/>
                        </a:lnSpc>
                        <a:spcBef>
                          <a:spcPts val="1175"/>
                        </a:spcBef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Load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Balancer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4922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870"/>
                        </a:lnSpc>
                        <a:spcBef>
                          <a:spcPts val="133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Circuit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Breaker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6954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Discovery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579864" y="4304538"/>
            <a:ext cx="114300" cy="1145540"/>
          </a:xfrm>
          <a:custGeom>
            <a:avLst/>
            <a:gdLst/>
            <a:ahLst/>
            <a:cxnLst/>
            <a:rect l="l" t="t" r="r" b="b"/>
            <a:pathLst>
              <a:path w="114300" h="1145539">
                <a:moveTo>
                  <a:pt x="38100" y="1030986"/>
                </a:moveTo>
                <a:lnTo>
                  <a:pt x="0" y="1030986"/>
                </a:lnTo>
                <a:lnTo>
                  <a:pt x="57150" y="1145286"/>
                </a:lnTo>
                <a:lnTo>
                  <a:pt x="104775" y="1050036"/>
                </a:lnTo>
                <a:lnTo>
                  <a:pt x="38100" y="1050036"/>
                </a:lnTo>
                <a:lnTo>
                  <a:pt x="38100" y="1030986"/>
                </a:lnTo>
                <a:close/>
              </a:path>
              <a:path w="114300" h="1145539">
                <a:moveTo>
                  <a:pt x="76200" y="0"/>
                </a:moveTo>
                <a:lnTo>
                  <a:pt x="38100" y="0"/>
                </a:lnTo>
                <a:lnTo>
                  <a:pt x="38100" y="1050036"/>
                </a:lnTo>
                <a:lnTo>
                  <a:pt x="76200" y="1050036"/>
                </a:lnTo>
                <a:lnTo>
                  <a:pt x="76200" y="0"/>
                </a:lnTo>
                <a:close/>
              </a:path>
              <a:path w="114300" h="1145539">
                <a:moveTo>
                  <a:pt x="114300" y="1030986"/>
                </a:moveTo>
                <a:lnTo>
                  <a:pt x="76200" y="1030986"/>
                </a:lnTo>
                <a:lnTo>
                  <a:pt x="76200" y="1050036"/>
                </a:lnTo>
                <a:lnTo>
                  <a:pt x="104775" y="1050036"/>
                </a:lnTo>
                <a:lnTo>
                  <a:pt x="114300" y="1030986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97352" y="4554473"/>
            <a:ext cx="3305810" cy="1178560"/>
          </a:xfrm>
          <a:custGeom>
            <a:avLst/>
            <a:gdLst/>
            <a:ahLst/>
            <a:cxnLst/>
            <a:rect l="l" t="t" r="r" b="b"/>
            <a:pathLst>
              <a:path w="3305809" h="1178560">
                <a:moveTo>
                  <a:pt x="3305543" y="1064006"/>
                </a:moveTo>
                <a:lnTo>
                  <a:pt x="3267456" y="1064006"/>
                </a:lnTo>
                <a:lnTo>
                  <a:pt x="3267456" y="473329"/>
                </a:lnTo>
                <a:lnTo>
                  <a:pt x="3267456" y="435229"/>
                </a:lnTo>
                <a:lnTo>
                  <a:pt x="3267456" y="0"/>
                </a:lnTo>
                <a:lnTo>
                  <a:pt x="3229356" y="0"/>
                </a:lnTo>
                <a:lnTo>
                  <a:pt x="3229356" y="435229"/>
                </a:lnTo>
                <a:lnTo>
                  <a:pt x="38100" y="435229"/>
                </a:lnTo>
                <a:lnTo>
                  <a:pt x="38100" y="794131"/>
                </a:lnTo>
                <a:lnTo>
                  <a:pt x="0" y="794131"/>
                </a:lnTo>
                <a:lnTo>
                  <a:pt x="57150" y="908431"/>
                </a:lnTo>
                <a:lnTo>
                  <a:pt x="104775" y="813181"/>
                </a:lnTo>
                <a:lnTo>
                  <a:pt x="114300" y="794131"/>
                </a:lnTo>
                <a:lnTo>
                  <a:pt x="76200" y="794131"/>
                </a:lnTo>
                <a:lnTo>
                  <a:pt x="76200" y="473329"/>
                </a:lnTo>
                <a:lnTo>
                  <a:pt x="3229356" y="473329"/>
                </a:lnTo>
                <a:lnTo>
                  <a:pt x="3229356" y="1064006"/>
                </a:lnTo>
                <a:lnTo>
                  <a:pt x="3191256" y="1064006"/>
                </a:lnTo>
                <a:lnTo>
                  <a:pt x="3248406" y="1178306"/>
                </a:lnTo>
                <a:lnTo>
                  <a:pt x="3296018" y="1083056"/>
                </a:lnTo>
                <a:lnTo>
                  <a:pt x="3305543" y="106400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793723" y="4298441"/>
            <a:ext cx="114300" cy="1435100"/>
          </a:xfrm>
          <a:custGeom>
            <a:avLst/>
            <a:gdLst/>
            <a:ahLst/>
            <a:cxnLst/>
            <a:rect l="l" t="t" r="r" b="b"/>
            <a:pathLst>
              <a:path w="114300" h="1435100">
                <a:moveTo>
                  <a:pt x="38100" y="1320673"/>
                </a:moveTo>
                <a:lnTo>
                  <a:pt x="0" y="1320673"/>
                </a:lnTo>
                <a:lnTo>
                  <a:pt x="57150" y="1434973"/>
                </a:lnTo>
                <a:lnTo>
                  <a:pt x="104775" y="1339723"/>
                </a:lnTo>
                <a:lnTo>
                  <a:pt x="38100" y="1339723"/>
                </a:lnTo>
                <a:lnTo>
                  <a:pt x="38100" y="1320673"/>
                </a:lnTo>
                <a:close/>
              </a:path>
              <a:path w="114300" h="1435100">
                <a:moveTo>
                  <a:pt x="76200" y="0"/>
                </a:moveTo>
                <a:lnTo>
                  <a:pt x="38100" y="0"/>
                </a:lnTo>
                <a:lnTo>
                  <a:pt x="38100" y="1339723"/>
                </a:lnTo>
                <a:lnTo>
                  <a:pt x="76200" y="1339723"/>
                </a:lnTo>
                <a:lnTo>
                  <a:pt x="76200" y="0"/>
                </a:lnTo>
                <a:close/>
              </a:path>
              <a:path w="114300" h="1435100">
                <a:moveTo>
                  <a:pt x="114300" y="1320673"/>
                </a:moveTo>
                <a:lnTo>
                  <a:pt x="76200" y="1320673"/>
                </a:lnTo>
                <a:lnTo>
                  <a:pt x="76200" y="1339723"/>
                </a:lnTo>
                <a:lnTo>
                  <a:pt x="104775" y="1339723"/>
                </a:lnTo>
                <a:lnTo>
                  <a:pt x="114300" y="1320673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752931"/>
            <a:ext cx="115798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5600" spc="-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Routing</a:t>
            </a:r>
            <a:r>
              <a:rPr sz="5600" spc="-3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8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56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icroservic</a:t>
            </a:r>
            <a:r>
              <a:rPr sz="56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5600" spc="2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2251" y="2907042"/>
            <a:ext cx="2223550" cy="38023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3538" y="7163181"/>
            <a:ext cx="302387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970" marR="5080" indent="-763905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Rapid</a:t>
            </a:r>
            <a:r>
              <a:rPr sz="3400" b="1" spc="-2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decision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making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2037" y="2908065"/>
            <a:ext cx="3795914" cy="37959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335" y="3036115"/>
            <a:ext cx="3798139" cy="3540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5933" y="2937248"/>
            <a:ext cx="3791404" cy="37380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31366" y="7163181"/>
            <a:ext cx="304482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Offer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aggregation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limit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chatiness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6267" y="7163181"/>
            <a:ext cx="313817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Developer-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centric</a:t>
            </a:r>
            <a:r>
              <a:rPr sz="3400" b="1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options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3105" y="7163181"/>
            <a:ext cx="306197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Address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cross-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cutting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concerns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Problems</a:t>
            </a:r>
            <a:r>
              <a:rPr sz="5600" spc="-3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5600" spc="-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4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5600" spc="-2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56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56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tus</a:t>
            </a:r>
            <a:r>
              <a:rPr sz="5600" spc="-3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3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5600" spc="2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5600" spc="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323589"/>
            <a:ext cx="9270365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Centralized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balancers,</a:t>
            </a:r>
            <a:r>
              <a:rPr sz="34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gateways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Routing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tech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focused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132205">
              <a:lnSpc>
                <a:spcPct val="100000"/>
              </a:lnSpc>
              <a:spcBef>
                <a:spcPts val="2705"/>
              </a:spcBef>
            </a:pP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granularity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odds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demands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638175">
              <a:lnSpc>
                <a:spcPct val="100000"/>
              </a:lnSpc>
              <a:spcBef>
                <a:spcPts val="2700"/>
              </a:spcBef>
            </a:pP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performance,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needs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different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Tools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don’t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account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constant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9608" y="2237358"/>
            <a:ext cx="729234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95"/>
              </a:spcBef>
            </a:pPr>
            <a:r>
              <a:rPr sz="8800" b="1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8800" b="1" spc="3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8800" b="1" spc="-26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endParaRPr sz="8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15315" rIns="0" bIns="0" rtlCol="0">
            <a:spAutoFit/>
          </a:bodyPr>
          <a:lstStyle/>
          <a:p>
            <a:pPr marL="3610610" marR="5080" indent="-29692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Client-side</a:t>
            </a:r>
            <a:r>
              <a:rPr spc="-405" dirty="0"/>
              <a:t> </a:t>
            </a:r>
            <a:r>
              <a:rPr spc="-70" dirty="0"/>
              <a:t>software</a:t>
            </a:r>
            <a:r>
              <a:rPr spc="-405" dirty="0"/>
              <a:t> </a:t>
            </a:r>
            <a:r>
              <a:rPr spc="-25" dirty="0"/>
              <a:t>load </a:t>
            </a:r>
            <a:r>
              <a:rPr spc="-1975" dirty="0"/>
              <a:t> </a:t>
            </a:r>
            <a:r>
              <a:rPr spc="-180" dirty="0"/>
              <a:t>balancer.</a:t>
            </a:r>
            <a:endParaRPr spc="-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673" y="752931"/>
            <a:ext cx="44557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5600" spc="-4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Concepts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811" y="2677706"/>
            <a:ext cx="1738860" cy="16138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8059" y="2967989"/>
            <a:ext cx="120415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Simple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client-side</a:t>
            </a:r>
            <a:r>
              <a:rPr sz="32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balancer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provided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algorithms: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round-robin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random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680" y="5097828"/>
            <a:ext cx="1629122" cy="16823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8059" y="5423661"/>
            <a:ext cx="110832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Activated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path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dependencies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@LoadBalanced</a:t>
            </a:r>
            <a:r>
              <a:rPr sz="32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annotation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11" y="7738922"/>
            <a:ext cx="1738860" cy="12069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8059" y="8069706"/>
            <a:ext cx="8965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2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override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2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900" y="752931"/>
            <a:ext cx="153022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Configuring</a:t>
            </a:r>
            <a:r>
              <a:rPr sz="5600" spc="-3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5600" spc="-3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r>
              <a:rPr sz="5600" spc="-3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5600" spc="-3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5600" spc="-3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6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Applications</a:t>
            </a:r>
            <a:endParaRPr sz="5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27355" rIns="0" bIns="0" rtlCol="0">
            <a:spAutoFit/>
          </a:bodyPr>
          <a:lstStyle/>
          <a:p>
            <a:pPr marL="521970" marR="514350" algn="ctr">
              <a:lnSpc>
                <a:spcPct val="100000"/>
              </a:lnSpc>
              <a:spcBef>
                <a:spcPts val="3365"/>
              </a:spcBef>
            </a:pP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Configure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hard-coded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servers </a:t>
            </a:r>
            <a:r>
              <a:rPr sz="36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DiscoveryClient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922020" marR="614045" indent="-299085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Starter</a:t>
            </a:r>
            <a:r>
              <a:rPr sz="36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6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spring-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cloud-starter-loadbalancer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27989" rIns="0" bIns="0" rtlCol="0">
            <a:spAutoFit/>
          </a:bodyPr>
          <a:lstStyle/>
          <a:p>
            <a:pPr marL="872490" marR="866775" indent="1270" algn="ctr">
              <a:lnSpc>
                <a:spcPct val="100000"/>
              </a:lnSpc>
              <a:spcBef>
                <a:spcPts val="3370"/>
              </a:spcBef>
            </a:pP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Supports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same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instance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preference,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sticky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sessions,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transformations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711450" marR="1323975" indent="-1381125">
              <a:lnSpc>
                <a:spcPct val="100000"/>
              </a:lnSpc>
            </a:pPr>
            <a:r>
              <a:rPr sz="3600" b="1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Chose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RestTemplate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latin typeface="Trebuchet MS" panose="020B0603020202020204"/>
                <a:cs typeface="Trebuchet MS" panose="020B0603020202020204"/>
              </a:rPr>
              <a:t>Demo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408681"/>
            <a:ext cx="7621905" cy="544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115">
              <a:lnSpc>
                <a:spcPct val="100000"/>
              </a:lnSpc>
              <a:spcBef>
                <a:spcPts val="100"/>
              </a:spcBef>
            </a:pPr>
            <a:r>
              <a:rPr sz="3600" b="1" spc="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9210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custom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44855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annotations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indicate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LoadBalancerClient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5"/>
              </a:spcBef>
            </a:pP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load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balancing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occur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5494</Words>
  <Application>WPS Presentation</Application>
  <PresentationFormat>On-screen Show (4:3)</PresentationFormat>
  <Paragraphs>328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Trebuchet MS</vt:lpstr>
      <vt:lpstr>Tahoma</vt:lpstr>
      <vt:lpstr>Times New Roman</vt:lpstr>
      <vt:lpstr>Microsoft YaHei</vt:lpstr>
      <vt:lpstr>Arial Unicode MS</vt:lpstr>
      <vt:lpstr>Calibri</vt:lpstr>
      <vt:lpstr>Lucida Sans Unicode</vt:lpstr>
      <vt:lpstr>Office Theme</vt:lpstr>
      <vt:lpstr>Routing Your Microservices Traffic</vt:lpstr>
      <vt:lpstr>Overview</vt:lpstr>
      <vt:lpstr>Capabilities That We Will Add in this Module</vt:lpstr>
      <vt:lpstr>The Role of Routing in Microservices</vt:lpstr>
      <vt:lpstr>Problems with the Status Quo</vt:lpstr>
      <vt:lpstr>PowerPoint 演示文稿</vt:lpstr>
      <vt:lpstr>Key Concepts</vt:lpstr>
      <vt:lpstr>Configuring a LoadBalancer in Your Applications</vt:lpstr>
      <vt:lpstr>Demo</vt:lpstr>
      <vt:lpstr>How LoadBalancer and Eureka Work Together</vt:lpstr>
      <vt:lpstr>Demo</vt:lpstr>
      <vt:lpstr>◀	Create bean that overrides default round robin  configuration</vt:lpstr>
      <vt:lpstr>Demo</vt:lpstr>
      <vt:lpstr>Spring Cloud  Gateway</vt:lpstr>
      <vt:lpstr>How Spring Cloud Gateway Works</vt:lpstr>
      <vt:lpstr>The Key Ideas for Spring Cloud Gateway</vt:lpstr>
      <vt:lpstr>Create a Gateway</vt:lpstr>
      <vt:lpstr>PowerPoint 演示文稿</vt:lpstr>
      <vt:lpstr>cloud:</vt:lpstr>
      <vt:lpstr>PowerPoint 演示文稿</vt:lpstr>
      <vt:lpstr>PowerPoint 演示文稿</vt:lpstr>
      <vt:lpstr>Add dependency on Spring Cloud Gateway  Set up with local URL, no Eureka</vt:lpstr>
      <vt:lpstr>About Filters and Stages</vt:lpstr>
      <vt:lpstr>Working with Filters</vt:lpstr>
      <vt:lpstr>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Your Microservices Traffic</dc:title>
  <dc:creator>Ann Grafelman</dc:creator>
  <cp:lastModifiedBy>Steve Sam</cp:lastModifiedBy>
  <cp:revision>1</cp:revision>
  <dcterms:created xsi:type="dcterms:W3CDTF">2023-06-07T15:57:00Z</dcterms:created>
  <dcterms:modified xsi:type="dcterms:W3CDTF">2023-06-07T15:57:01Z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2023-06-07T05:30:00Z</vt:filetime>
  </property>
  <property fmtid="{D5CDD505-2E9C-101B-9397-08002B2CF9AE}" pid="5" name="ICV">
    <vt:lpwstr>388D536340B74A688C5FCF847CD3085C</vt:lpwstr>
  </property>
  <property fmtid="{D5CDD505-2E9C-101B-9397-08002B2CF9AE}" pid="6" name="KSOProductBuildVer">
    <vt:lpwstr>1033-11.2.0.11537</vt:lpwstr>
  </property>
</Properties>
</file>