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5" r:id="rId6"/>
    <p:sldId id="258" r:id="rId7"/>
    <p:sldId id="259" r:id="rId8"/>
    <p:sldId id="260" r:id="rId9"/>
    <p:sldId id="261" r:id="rId1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2556" y="1034902"/>
            <a:ext cx="4326887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3888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40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t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25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p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1629262"/>
            <a:ext cx="263779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4825">
              <a:lnSpc>
                <a:spcPct val="162000"/>
              </a:lnSpc>
              <a:spcBef>
                <a:spcPts val="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output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471" y="914539"/>
            <a:ext cx="214757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80">
              <a:lnSpc>
                <a:spcPct val="141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609600"/>
            <a:ext cx="11349990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457200"/>
            <a:ext cx="10342245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105" y="381000"/>
            <a:ext cx="11274425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6126" y="2227380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010" y="2832735"/>
            <a:ext cx="3799840" cy="164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9779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</a:p>
          <a:p>
            <a:pPr marL="165100" marR="97790" indent="-152400">
              <a:lnSpc>
                <a:spcPct val="100000"/>
              </a:lnSpc>
              <a:spcBef>
                <a:spcPts val="100"/>
              </a:spcBef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19" y="2227381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4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3982085" cy="1949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82880" marR="465455">
              <a:lnSpc>
                <a:spcPct val="100000"/>
              </a:lnSpc>
              <a:spcBef>
                <a:spcPts val="5"/>
              </a:spcBef>
            </a:pPr>
            <a:r>
              <a:rPr lang="en-US"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mport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{component}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5924" y="2651372"/>
            <a:ext cx="3661410" cy="1878330"/>
          </a:xfrm>
          <a:custGeom>
            <a:avLst/>
            <a:gdLst/>
            <a:ahLst/>
            <a:cxnLst/>
            <a:rect l="l" t="t" r="r" b="b"/>
            <a:pathLst>
              <a:path w="3661409" h="1878329">
                <a:moveTo>
                  <a:pt x="3068471" y="0"/>
                </a:moveTo>
                <a:lnTo>
                  <a:pt x="3152162" y="212730"/>
                </a:lnTo>
                <a:lnTo>
                  <a:pt x="0" y="1452854"/>
                </a:lnTo>
                <a:lnTo>
                  <a:pt x="167383" y="1878312"/>
                </a:lnTo>
                <a:lnTo>
                  <a:pt x="3319546" y="638187"/>
                </a:lnTo>
                <a:lnTo>
                  <a:pt x="3403239" y="850916"/>
                </a:lnTo>
                <a:lnTo>
                  <a:pt x="3661312" y="258075"/>
                </a:lnTo>
                <a:lnTo>
                  <a:pt x="30684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5830" y="2227580"/>
            <a:ext cx="3982085" cy="3415030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010" y="2642235"/>
            <a:ext cx="3850640" cy="296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</a:p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endParaRPr sz="2000" spc="-6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</a:p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</a:p>
          <a:p>
            <a:pPr marL="165100">
              <a:lnSpc>
                <a:spcPct val="100000"/>
              </a:lnSpc>
            </a:pPr>
            <a:endParaRPr sz="2000" spc="-3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020" y="2227580"/>
            <a:ext cx="4386580" cy="3424555"/>
          </a:xfrm>
          <a:custGeom>
            <a:avLst/>
            <a:gdLst/>
            <a:ahLst/>
            <a:cxnLst/>
            <a:rect l="l" t="t" r="r" b="b"/>
            <a:pathLst>
              <a:path w="4386580" h="2853054">
                <a:moveTo>
                  <a:pt x="4386380" y="0"/>
                </a:moveTo>
                <a:lnTo>
                  <a:pt x="0" y="0"/>
                </a:lnTo>
                <a:lnTo>
                  <a:pt x="0" y="2852616"/>
                </a:lnTo>
                <a:lnTo>
                  <a:pt x="4386380" y="2852616"/>
                </a:lnTo>
                <a:lnTo>
                  <a:pt x="43863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4386580" cy="1775460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82880" marR="316865">
              <a:lnSpc>
                <a:spcPct val="250000"/>
              </a:lnSpc>
              <a:spcBef>
                <a:spcPts val="18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6518" y="2227380"/>
            <a:ext cx="4201795" cy="2853055"/>
          </a:xfrm>
          <a:custGeom>
            <a:avLst/>
            <a:gdLst/>
            <a:ahLst/>
            <a:cxnLst/>
            <a:rect l="l" t="t" r="r" b="b"/>
            <a:pathLst>
              <a:path w="4201795" h="2853054">
                <a:moveTo>
                  <a:pt x="4201547" y="0"/>
                </a:moveTo>
                <a:lnTo>
                  <a:pt x="0" y="0"/>
                </a:lnTo>
                <a:lnTo>
                  <a:pt x="0" y="2852616"/>
                </a:lnTo>
                <a:lnTo>
                  <a:pt x="4201547" y="2852616"/>
                </a:lnTo>
                <a:lnTo>
                  <a:pt x="420154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698" y="2680044"/>
            <a:ext cx="3738879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3652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component,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x;</a:t>
            </a:r>
            <a:endParaRPr sz="2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20" y="2227381"/>
            <a:ext cx="4811395" cy="2853055"/>
          </a:xfrm>
          <a:custGeom>
            <a:avLst/>
            <a:gdLst/>
            <a:ahLst/>
            <a:cxnLst/>
            <a:rect l="l" t="t" r="r" b="b"/>
            <a:pathLst>
              <a:path w="4811395" h="2853054">
                <a:moveTo>
                  <a:pt x="4810923" y="0"/>
                </a:moveTo>
                <a:lnTo>
                  <a:pt x="0" y="0"/>
                </a:lnTo>
                <a:lnTo>
                  <a:pt x="0" y="2852616"/>
                </a:lnTo>
                <a:lnTo>
                  <a:pt x="4810923" y="2852616"/>
                </a:lnTo>
                <a:lnTo>
                  <a:pt x="48109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42400" y="2756245"/>
            <a:ext cx="44367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Verdana" panose="020B0604030504040204"/>
              <a:cs typeface="Verdana" panose="020B0604030504040204"/>
            </a:endParaRPr>
          </a:p>
          <a:p>
            <a:pPr marL="12700" marR="16192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console.log(x);</a:t>
            </a:r>
            <a:endParaRPr sz="2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Initial</a:t>
            </a:r>
            <a:r>
              <a:rPr spc="-140" dirty="0"/>
              <a:t> </a:t>
            </a:r>
            <a:r>
              <a:rPr spc="60" dirty="0"/>
              <a:t>app</a:t>
            </a:r>
            <a:r>
              <a:rPr spc="-135" dirty="0"/>
              <a:t> </a:t>
            </a:r>
            <a:r>
              <a:rPr spc="-10" dirty="0"/>
              <a:t>structure</a:t>
            </a:r>
          </a:p>
          <a:p>
            <a:pPr marL="1305560">
              <a:lnSpc>
                <a:spcPct val="100000"/>
              </a:lnSpc>
              <a:spcBef>
                <a:spcPts val="1820"/>
              </a:spcBef>
            </a:pPr>
            <a:r>
              <a:rPr spc="60" dirty="0"/>
              <a:t>public</a:t>
            </a:r>
            <a:r>
              <a:rPr spc="-150" dirty="0"/>
              <a:t> </a:t>
            </a:r>
            <a:r>
              <a:rPr spc="40" dirty="0"/>
              <a:t>folder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48" y="2224468"/>
            <a:ext cx="46729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27985">
              <a:lnSpc>
                <a:spcPts val="4700"/>
              </a:lnSpc>
              <a:spcBef>
                <a:spcPts val="4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Top-level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Importing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external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Verdana</vt:lpstr>
      <vt:lpstr>Office Theme</vt:lpstr>
      <vt:lpstr>Structuring the Application</vt:lpstr>
      <vt:lpstr>Module  Overview</vt:lpstr>
      <vt:lpstr>PowerPoint Presentation</vt:lpstr>
      <vt:lpstr>PowerPoint Presentation</vt:lpstr>
      <vt:lpstr>PowerPoint Presentation</vt:lpstr>
      <vt:lpstr>Modules</vt:lpstr>
      <vt:lpstr>Modules</vt:lpstr>
      <vt:lpstr>Modules</vt:lpstr>
      <vt:lpstr>Initial app structure public folder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Application</dc:title>
  <dc:creator/>
  <cp:lastModifiedBy>Steve Samuels</cp:lastModifiedBy>
  <cp:revision>8</cp:revision>
  <dcterms:created xsi:type="dcterms:W3CDTF">2021-09-30T17:39:00Z</dcterms:created>
  <dcterms:modified xsi:type="dcterms:W3CDTF">2023-11-10T09:26:37Z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B4A487D4B45D4109A9EA6D460200F7A7</vt:lpwstr>
  </property>
  <property fmtid="{D5CDD505-2E9C-101B-9397-08002B2CF9AE}" pid="3" name="KSOProductBuildVer">
    <vt:lpwstr>1033-11.2.0.11130</vt:lpwstr>
  </property>
</Properties>
</file>