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3"/>
    <p:sldId id="257" r:id="rId4"/>
    <p:sldId id="256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6" y="3266948"/>
            <a:ext cx="4580255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</a:t>
            </a:r>
            <a:r>
              <a:rPr sz="28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lang="en-US" sz="2800" spc="2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1022921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595" dirty="0">
                <a:solidFill>
                  <a:srgbClr val="171717"/>
                </a:solidFill>
              </a:rPr>
              <a:t>T</a:t>
            </a:r>
            <a:r>
              <a:rPr sz="4450" spc="-25" dirty="0">
                <a:solidFill>
                  <a:srgbClr val="171717"/>
                </a:solidFill>
              </a:rPr>
              <a:t>e</a:t>
            </a:r>
            <a:r>
              <a:rPr sz="4450" spc="-240" dirty="0">
                <a:solidFill>
                  <a:srgbClr val="171717"/>
                </a:solidFill>
              </a:rPr>
              <a:t>s</a:t>
            </a:r>
            <a:r>
              <a:rPr sz="4450" spc="-65" dirty="0">
                <a:solidFill>
                  <a:srgbClr val="171717"/>
                </a:solidFill>
              </a:rPr>
              <a:t>t</a:t>
            </a:r>
            <a:r>
              <a:rPr sz="4450" spc="-300" dirty="0">
                <a:solidFill>
                  <a:srgbClr val="171717"/>
                </a:solidFill>
              </a:rPr>
              <a:t>-</a:t>
            </a:r>
            <a:r>
              <a:rPr sz="4450" spc="-80" dirty="0">
                <a:solidFill>
                  <a:srgbClr val="171717"/>
                </a:solidFill>
              </a:rPr>
              <a:t>dri</a:t>
            </a:r>
            <a:r>
              <a:rPr sz="4450" spc="-245" dirty="0">
                <a:solidFill>
                  <a:srgbClr val="171717"/>
                </a:solidFill>
              </a:rPr>
              <a:t>v</a:t>
            </a:r>
            <a:r>
              <a:rPr sz="4450" spc="-130" dirty="0">
                <a:solidFill>
                  <a:srgbClr val="171717"/>
                </a:solidFill>
              </a:rPr>
              <a:t>e</a:t>
            </a:r>
            <a:r>
              <a:rPr sz="4450" spc="-25" dirty="0">
                <a:solidFill>
                  <a:srgbClr val="171717"/>
                </a:solidFill>
              </a:rPr>
              <a:t>n</a:t>
            </a:r>
            <a:r>
              <a:rPr sz="4450" spc="-430" dirty="0">
                <a:solidFill>
                  <a:srgbClr val="171717"/>
                </a:solidFill>
              </a:rPr>
              <a:t> </a:t>
            </a:r>
            <a:r>
              <a:rPr sz="4450" spc="-30" dirty="0">
                <a:solidFill>
                  <a:srgbClr val="171717"/>
                </a:solidFill>
              </a:rPr>
              <a:t>D</a:t>
            </a:r>
            <a:r>
              <a:rPr sz="4450" spc="-215" dirty="0">
                <a:solidFill>
                  <a:srgbClr val="171717"/>
                </a:solidFill>
              </a:rPr>
              <a:t>e</a:t>
            </a:r>
            <a:r>
              <a:rPr sz="4450" spc="-245" dirty="0">
                <a:solidFill>
                  <a:srgbClr val="171717"/>
                </a:solidFill>
              </a:rPr>
              <a:t>v</a:t>
            </a:r>
            <a:r>
              <a:rPr sz="4450" spc="-55" dirty="0">
                <a:solidFill>
                  <a:srgbClr val="171717"/>
                </a:solidFill>
              </a:rPr>
              <a:t>elo</a:t>
            </a:r>
            <a:r>
              <a:rPr sz="4450" spc="-80" dirty="0">
                <a:solidFill>
                  <a:srgbClr val="171717"/>
                </a:solidFill>
              </a:rPr>
              <a:t>pmen</a:t>
            </a:r>
            <a:r>
              <a:rPr sz="4450" spc="55" dirty="0">
                <a:solidFill>
                  <a:srgbClr val="171717"/>
                </a:solidFill>
              </a:rPr>
              <a:t>t</a:t>
            </a:r>
            <a:r>
              <a:rPr sz="4450" spc="-445" dirty="0">
                <a:solidFill>
                  <a:srgbClr val="171717"/>
                </a:solidFill>
              </a:rPr>
              <a:t> </a:t>
            </a:r>
            <a:r>
              <a:rPr sz="4450" spc="-70" dirty="0">
                <a:solidFill>
                  <a:srgbClr val="171717"/>
                </a:solidFill>
              </a:rPr>
              <a:t>U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r>
              <a:rPr sz="4450" spc="-155" dirty="0">
                <a:solidFill>
                  <a:srgbClr val="171717"/>
                </a:solidFill>
              </a:rPr>
              <a:t>in</a:t>
            </a:r>
            <a:r>
              <a:rPr sz="4450" spc="204" dirty="0">
                <a:solidFill>
                  <a:srgbClr val="171717"/>
                </a:solidFill>
              </a:rPr>
              <a:t>g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dirty="0">
                <a:solidFill>
                  <a:srgbClr val="171717"/>
                </a:solidFill>
              </a:rPr>
              <a:t>R</a:t>
            </a:r>
            <a:r>
              <a:rPr sz="4450" spc="-140" dirty="0">
                <a:solidFill>
                  <a:srgbClr val="171717"/>
                </a:solidFill>
              </a:rPr>
              <a:t>e</a:t>
            </a:r>
            <a:r>
              <a:rPr sz="4450" spc="-145" dirty="0">
                <a:solidFill>
                  <a:srgbClr val="171717"/>
                </a:solidFill>
              </a:rPr>
              <a:t>a</a:t>
            </a:r>
            <a:r>
              <a:rPr sz="4450" spc="135" dirty="0">
                <a:solidFill>
                  <a:srgbClr val="171717"/>
                </a:solidFill>
              </a:rPr>
              <a:t>c</a:t>
            </a:r>
            <a:r>
              <a:rPr sz="4450" spc="55" dirty="0">
                <a:solidFill>
                  <a:srgbClr val="171717"/>
                </a:solidFill>
              </a:rPr>
              <a:t>t</a:t>
            </a:r>
            <a:endParaRPr sz="44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7375" y="996315"/>
            <a:ext cx="11017250" cy="55391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880745"/>
            <a:ext cx="10553700" cy="50958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8070" y="1023620"/>
            <a:ext cx="10055860" cy="52679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09625"/>
            <a:ext cx="10598785" cy="5410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710" y="472440"/>
            <a:ext cx="11400790" cy="5912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8175" y="687705"/>
            <a:ext cx="10915650" cy="5483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5520" y="687070"/>
            <a:ext cx="10220960" cy="5483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Presentation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Test-driven Development Using React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Test-driven Development Using React</dc:title>
  <dc:creator/>
  <cp:lastModifiedBy>steve</cp:lastModifiedBy>
  <cp:revision>5</cp:revision>
  <dcterms:created xsi:type="dcterms:W3CDTF">2021-11-06T07:30:00Z</dcterms:created>
  <dcterms:modified xsi:type="dcterms:W3CDTF">2022-05-22T07:15:32Z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8B2FB17FFA584F6FBE0B1239C847811E</vt:lpwstr>
  </property>
  <property fmtid="{D5CDD505-2E9C-101B-9397-08002B2CF9AE}" pid="3" name="KSOProductBuildVer">
    <vt:lpwstr>1033-11.2.0.11130</vt:lpwstr>
  </property>
</Properties>
</file>