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4076" y="1630171"/>
            <a:ext cx="10483847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4516" y="1645411"/>
            <a:ext cx="2342966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6948"/>
            <a:ext cx="45802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1022921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595" dirty="0">
                <a:solidFill>
                  <a:srgbClr val="171717"/>
                </a:solidFill>
              </a:rPr>
              <a:t>T</a:t>
            </a:r>
            <a:r>
              <a:rPr sz="4450" spc="-25" dirty="0">
                <a:solidFill>
                  <a:srgbClr val="171717"/>
                </a:solidFill>
              </a:rPr>
              <a:t>e</a:t>
            </a:r>
            <a:r>
              <a:rPr sz="4450" spc="-240" dirty="0">
                <a:solidFill>
                  <a:srgbClr val="171717"/>
                </a:solidFill>
              </a:rPr>
              <a:t>s</a:t>
            </a:r>
            <a:r>
              <a:rPr sz="4450" spc="-65" dirty="0">
                <a:solidFill>
                  <a:srgbClr val="171717"/>
                </a:solidFill>
              </a:rPr>
              <a:t>t</a:t>
            </a:r>
            <a:r>
              <a:rPr sz="4450" spc="-300" dirty="0">
                <a:solidFill>
                  <a:srgbClr val="171717"/>
                </a:solidFill>
              </a:rPr>
              <a:t>-</a:t>
            </a:r>
            <a:r>
              <a:rPr sz="4450" spc="-80" dirty="0">
                <a:solidFill>
                  <a:srgbClr val="171717"/>
                </a:solidFill>
              </a:rPr>
              <a:t>dri</a:t>
            </a:r>
            <a:r>
              <a:rPr sz="4450" spc="-245" dirty="0">
                <a:solidFill>
                  <a:srgbClr val="171717"/>
                </a:solidFill>
              </a:rPr>
              <a:t>v</a:t>
            </a:r>
            <a:r>
              <a:rPr sz="4450" spc="-130" dirty="0">
                <a:solidFill>
                  <a:srgbClr val="171717"/>
                </a:solidFill>
              </a:rPr>
              <a:t>e</a:t>
            </a:r>
            <a:r>
              <a:rPr sz="4450" spc="-25" dirty="0">
                <a:solidFill>
                  <a:srgbClr val="171717"/>
                </a:solidFill>
              </a:rPr>
              <a:t>n</a:t>
            </a:r>
            <a:r>
              <a:rPr sz="4450" spc="-430" dirty="0">
                <a:solidFill>
                  <a:srgbClr val="171717"/>
                </a:solidFill>
              </a:rPr>
              <a:t> </a:t>
            </a:r>
            <a:r>
              <a:rPr sz="4450" spc="-30" dirty="0">
                <a:solidFill>
                  <a:srgbClr val="171717"/>
                </a:solidFill>
              </a:rPr>
              <a:t>D</a:t>
            </a:r>
            <a:r>
              <a:rPr sz="4450" spc="-215" dirty="0">
                <a:solidFill>
                  <a:srgbClr val="171717"/>
                </a:solidFill>
              </a:rPr>
              <a:t>e</a:t>
            </a:r>
            <a:r>
              <a:rPr sz="4450" spc="-245" dirty="0">
                <a:solidFill>
                  <a:srgbClr val="171717"/>
                </a:solidFill>
              </a:rPr>
              <a:t>v</a:t>
            </a:r>
            <a:r>
              <a:rPr sz="4450" spc="-55" dirty="0">
                <a:solidFill>
                  <a:srgbClr val="171717"/>
                </a:solidFill>
              </a:rPr>
              <a:t>elo</a:t>
            </a:r>
            <a:r>
              <a:rPr sz="4450" spc="-80" dirty="0">
                <a:solidFill>
                  <a:srgbClr val="171717"/>
                </a:solidFill>
              </a:rPr>
              <a:t>pmen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r>
              <a:rPr sz="4450" spc="-445" dirty="0">
                <a:solidFill>
                  <a:srgbClr val="171717"/>
                </a:solidFill>
              </a:rPr>
              <a:t> </a:t>
            </a:r>
            <a:r>
              <a:rPr sz="4450" spc="-70" dirty="0">
                <a:solidFill>
                  <a:srgbClr val="171717"/>
                </a:solidFill>
              </a:rPr>
              <a:t>U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155" dirty="0">
                <a:solidFill>
                  <a:srgbClr val="171717"/>
                </a:solidFill>
              </a:rPr>
              <a:t>in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dirty="0">
                <a:solidFill>
                  <a:srgbClr val="171717"/>
                </a:solidFill>
              </a:rPr>
              <a:t>R</a:t>
            </a:r>
            <a:r>
              <a:rPr sz="4450" spc="-140" dirty="0">
                <a:solidFill>
                  <a:srgbClr val="171717"/>
                </a:solidFill>
              </a:rPr>
              <a:t>e</a:t>
            </a:r>
            <a:r>
              <a:rPr sz="4450" spc="-145" dirty="0">
                <a:solidFill>
                  <a:srgbClr val="171717"/>
                </a:solidFill>
              </a:rPr>
              <a:t>a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6064" y="1828800"/>
            <a:ext cx="2432304" cy="24323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6298" y="517652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Conversation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at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Store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0" dirty="0">
                <a:solidFill>
                  <a:srgbClr val="404040"/>
                </a:solidFill>
              </a:rPr>
              <a:t>#2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6183" y="2325623"/>
            <a:ext cx="4270248" cy="14356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1559" y="2328672"/>
            <a:ext cx="1533143" cy="14325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79847" y="1673351"/>
            <a:ext cx="1929383" cy="22463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064" y="1828800"/>
            <a:ext cx="2432304" cy="2432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6298" y="517652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Conversation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at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Store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0" dirty="0">
                <a:solidFill>
                  <a:srgbClr val="404040"/>
                </a:solidFill>
              </a:rPr>
              <a:t>#2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183" y="2325623"/>
            <a:ext cx="4270248" cy="14356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332" y="4547108"/>
            <a:ext cx="4737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Wired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Brain?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6298" y="517652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Conversation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at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Store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0" dirty="0">
                <a:solidFill>
                  <a:srgbClr val="404040"/>
                </a:solidFill>
              </a:rPr>
              <a:t>#2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6064" y="1828800"/>
            <a:ext cx="2429256" cy="24323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80" y="1828800"/>
            <a:ext cx="2432304" cy="24323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2951" y="1828800"/>
            <a:ext cx="1938527" cy="24323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6298" y="517652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Conversation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at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Store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0" dirty="0">
                <a:solidFill>
                  <a:srgbClr val="404040"/>
                </a:solidFill>
              </a:rPr>
              <a:t>#2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80" y="1828800"/>
            <a:ext cx="2432304" cy="24323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173" y="4547108"/>
            <a:ext cx="422465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5150" marR="5080" indent="-553085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 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quality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widget?"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6298" y="517652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Conversation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at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Store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0" dirty="0">
                <a:solidFill>
                  <a:srgbClr val="404040"/>
                </a:solidFill>
              </a:rPr>
              <a:t>#2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6064" y="1828800"/>
            <a:ext cx="2429256" cy="24323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80" y="1828800"/>
            <a:ext cx="2432304" cy="24323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0998" y="4547108"/>
            <a:ext cx="4504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"Will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quality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widget?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7240" y="4547108"/>
            <a:ext cx="25895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No.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But,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6298" y="517652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Conversation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at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Store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0" dirty="0">
                <a:solidFill>
                  <a:srgbClr val="404040"/>
                </a:solidFill>
              </a:rPr>
              <a:t>#2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6064" y="1828800"/>
            <a:ext cx="2429256" cy="24323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80" y="1828800"/>
            <a:ext cx="2432304" cy="243230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6064" y="1828800"/>
            <a:ext cx="2429256" cy="24323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46011" y="4547108"/>
            <a:ext cx="30149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alit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"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9831" y="4547108"/>
            <a:ext cx="43033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"If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want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quality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it."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80" y="1828800"/>
            <a:ext cx="2432304" cy="24323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56298" y="517652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Conversation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at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Store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0" dirty="0">
                <a:solidFill>
                  <a:srgbClr val="404040"/>
                </a:solidFill>
              </a:rPr>
              <a:t>#2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06751" y="1828800"/>
            <a:ext cx="2090927" cy="24323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99292" y="4469688"/>
            <a:ext cx="130746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5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Aroma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Flavor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6228" y="4469688"/>
            <a:ext cx="19907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Well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Maintainable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Readable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Reliable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6407" y="1828800"/>
            <a:ext cx="2209800" cy="24323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56298" y="517652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Conversation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at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Store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0" dirty="0">
                <a:solidFill>
                  <a:srgbClr val="404040"/>
                </a:solidFill>
              </a:rPr>
              <a:t>#2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1721" y="517652"/>
            <a:ext cx="566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solidFill>
                  <a:srgbClr val="404040"/>
                </a:solidFill>
              </a:rPr>
              <a:t>T</a:t>
            </a:r>
            <a:r>
              <a:rPr sz="3600" spc="3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165" dirty="0">
                <a:solidFill>
                  <a:srgbClr val="404040"/>
                </a:solidFill>
              </a:rPr>
              <a:t>-</a:t>
            </a:r>
            <a:r>
              <a:rPr sz="3600" spc="-30" dirty="0">
                <a:solidFill>
                  <a:srgbClr val="404040"/>
                </a:solidFill>
              </a:rPr>
              <a:t>dr</a:t>
            </a:r>
            <a:r>
              <a:rPr sz="3600" spc="-15" dirty="0">
                <a:solidFill>
                  <a:srgbClr val="404040"/>
                </a:solidFill>
              </a:rPr>
              <a:t>i</a:t>
            </a:r>
            <a:r>
              <a:rPr sz="3600" spc="-145" dirty="0">
                <a:solidFill>
                  <a:srgbClr val="404040"/>
                </a:solidFill>
              </a:rPr>
              <a:t>v</a:t>
            </a:r>
            <a:r>
              <a:rPr sz="3600" spc="-60" dirty="0">
                <a:solidFill>
                  <a:srgbClr val="404040"/>
                </a:solidFill>
              </a:rPr>
              <a:t>e</a:t>
            </a:r>
            <a:r>
              <a:rPr sz="3600" spc="-60" dirty="0">
                <a:solidFill>
                  <a:srgbClr val="404040"/>
                </a:solidFill>
              </a:rPr>
              <a:t>n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</a:t>
            </a:r>
            <a:r>
              <a:rPr sz="3600" spc="-100" dirty="0">
                <a:solidFill>
                  <a:srgbClr val="404040"/>
                </a:solidFill>
              </a:rPr>
              <a:t>e</a:t>
            </a:r>
            <a:r>
              <a:rPr sz="3600" spc="-145" dirty="0">
                <a:solidFill>
                  <a:srgbClr val="404040"/>
                </a:solidFill>
              </a:rPr>
              <a:t>v</a:t>
            </a:r>
            <a:r>
              <a:rPr sz="3600" spc="-100" dirty="0">
                <a:solidFill>
                  <a:srgbClr val="404040"/>
                </a:solidFill>
              </a:rPr>
              <a:t>e</a:t>
            </a:r>
            <a:r>
              <a:rPr sz="3600" spc="-45" dirty="0">
                <a:solidFill>
                  <a:srgbClr val="404040"/>
                </a:solidFill>
              </a:rPr>
              <a:t>l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15" dirty="0">
                <a:solidFill>
                  <a:srgbClr val="404040"/>
                </a:solidFill>
              </a:rPr>
              <a:t>p</a:t>
            </a:r>
            <a:r>
              <a:rPr sz="3600" spc="30" dirty="0">
                <a:solidFill>
                  <a:srgbClr val="404040"/>
                </a:solidFill>
              </a:rPr>
              <a:t>m</a:t>
            </a:r>
            <a:r>
              <a:rPr sz="3600" spc="-60" dirty="0">
                <a:solidFill>
                  <a:srgbClr val="404040"/>
                </a:solidFill>
              </a:rPr>
              <a:t>e</a:t>
            </a:r>
            <a:r>
              <a:rPr sz="3600" spc="-55" dirty="0">
                <a:solidFill>
                  <a:srgbClr val="404040"/>
                </a:solidFill>
              </a:rPr>
              <a:t>n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035296" y="1136903"/>
            <a:ext cx="2490470" cy="2490470"/>
            <a:chOff x="5035296" y="1136903"/>
            <a:chExt cx="2490470" cy="24904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35296" y="1136903"/>
              <a:ext cx="2490216" cy="24902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7672" y="2097023"/>
              <a:ext cx="1045464" cy="6156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78228" y="1156148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3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2"/>
                  </a:lnTo>
                  <a:lnTo>
                    <a:pt x="108311" y="703227"/>
                  </a:lnTo>
                  <a:lnTo>
                    <a:pt x="90112" y="745135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6"/>
                  </a:lnTo>
                  <a:lnTo>
                    <a:pt x="33302" y="920492"/>
                  </a:lnTo>
                  <a:lnTo>
                    <a:pt x="23276" y="966082"/>
                  </a:lnTo>
                  <a:lnTo>
                    <a:pt x="14992" y="1012301"/>
                  </a:lnTo>
                  <a:lnTo>
                    <a:pt x="8487" y="1059112"/>
                  </a:lnTo>
                  <a:lnTo>
                    <a:pt x="3796" y="1106480"/>
                  </a:lnTo>
                  <a:lnTo>
                    <a:pt x="955" y="1154369"/>
                  </a:lnTo>
                  <a:lnTo>
                    <a:pt x="0" y="1202743"/>
                  </a:lnTo>
                  <a:lnTo>
                    <a:pt x="955" y="1251117"/>
                  </a:lnTo>
                  <a:lnTo>
                    <a:pt x="3796" y="1299005"/>
                  </a:lnTo>
                  <a:lnTo>
                    <a:pt x="8487" y="1346374"/>
                  </a:lnTo>
                  <a:lnTo>
                    <a:pt x="14992" y="1393185"/>
                  </a:lnTo>
                  <a:lnTo>
                    <a:pt x="23276" y="1439404"/>
                  </a:lnTo>
                  <a:lnTo>
                    <a:pt x="33302" y="1484994"/>
                  </a:lnTo>
                  <a:lnTo>
                    <a:pt x="45035" y="1529920"/>
                  </a:lnTo>
                  <a:lnTo>
                    <a:pt x="58438" y="1574145"/>
                  </a:lnTo>
                  <a:lnTo>
                    <a:pt x="73476" y="1617634"/>
                  </a:lnTo>
                  <a:lnTo>
                    <a:pt x="90112" y="1660351"/>
                  </a:lnTo>
                  <a:lnTo>
                    <a:pt x="108311" y="1702259"/>
                  </a:lnTo>
                  <a:lnTo>
                    <a:pt x="128037" y="1743324"/>
                  </a:lnTo>
                  <a:lnTo>
                    <a:pt x="149254" y="1783508"/>
                  </a:lnTo>
                  <a:lnTo>
                    <a:pt x="171926" y="1822776"/>
                  </a:lnTo>
                  <a:lnTo>
                    <a:pt x="196017" y="1861093"/>
                  </a:lnTo>
                  <a:lnTo>
                    <a:pt x="221490" y="1898421"/>
                  </a:lnTo>
                  <a:lnTo>
                    <a:pt x="248311" y="1934726"/>
                  </a:lnTo>
                  <a:lnTo>
                    <a:pt x="276444" y="1969971"/>
                  </a:lnTo>
                  <a:lnTo>
                    <a:pt x="305851" y="2004120"/>
                  </a:lnTo>
                  <a:lnTo>
                    <a:pt x="336498" y="2037138"/>
                  </a:lnTo>
                  <a:lnTo>
                    <a:pt x="368348" y="2068988"/>
                  </a:lnTo>
                  <a:lnTo>
                    <a:pt x="401366" y="2099635"/>
                  </a:lnTo>
                  <a:lnTo>
                    <a:pt x="435515" y="2129043"/>
                  </a:lnTo>
                  <a:lnTo>
                    <a:pt x="470760" y="2157175"/>
                  </a:lnTo>
                  <a:lnTo>
                    <a:pt x="507065" y="2183996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49"/>
                  </a:lnTo>
                  <a:lnTo>
                    <a:pt x="703227" y="2297175"/>
                  </a:lnTo>
                  <a:lnTo>
                    <a:pt x="745135" y="2315374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4"/>
                  </a:lnTo>
                  <a:lnTo>
                    <a:pt x="966082" y="2382211"/>
                  </a:lnTo>
                  <a:lnTo>
                    <a:pt x="1012301" y="2390494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4"/>
                  </a:lnTo>
                  <a:lnTo>
                    <a:pt x="1439404" y="2382211"/>
                  </a:lnTo>
                  <a:lnTo>
                    <a:pt x="1484994" y="2372184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4"/>
                  </a:lnTo>
                  <a:lnTo>
                    <a:pt x="1702259" y="2297175"/>
                  </a:lnTo>
                  <a:lnTo>
                    <a:pt x="1743324" y="2277449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6"/>
                  </a:lnTo>
                  <a:lnTo>
                    <a:pt x="1934726" y="2157175"/>
                  </a:lnTo>
                  <a:lnTo>
                    <a:pt x="1969971" y="2129043"/>
                  </a:lnTo>
                  <a:lnTo>
                    <a:pt x="2004120" y="2099635"/>
                  </a:lnTo>
                  <a:lnTo>
                    <a:pt x="2037138" y="2068988"/>
                  </a:lnTo>
                  <a:lnTo>
                    <a:pt x="2068988" y="2037138"/>
                  </a:lnTo>
                  <a:lnTo>
                    <a:pt x="2099635" y="2004120"/>
                  </a:lnTo>
                  <a:lnTo>
                    <a:pt x="2129043" y="1969971"/>
                  </a:lnTo>
                  <a:lnTo>
                    <a:pt x="2157175" y="1934726"/>
                  </a:lnTo>
                  <a:lnTo>
                    <a:pt x="2183996" y="1898421"/>
                  </a:lnTo>
                  <a:lnTo>
                    <a:pt x="2209470" y="1861093"/>
                  </a:lnTo>
                  <a:lnTo>
                    <a:pt x="2233561" y="1822776"/>
                  </a:lnTo>
                  <a:lnTo>
                    <a:pt x="2256233" y="1783508"/>
                  </a:lnTo>
                  <a:lnTo>
                    <a:pt x="2277449" y="1743324"/>
                  </a:lnTo>
                  <a:lnTo>
                    <a:pt x="2297175" y="1702259"/>
                  </a:lnTo>
                  <a:lnTo>
                    <a:pt x="2315374" y="1660351"/>
                  </a:lnTo>
                  <a:lnTo>
                    <a:pt x="2332011" y="1617634"/>
                  </a:lnTo>
                  <a:lnTo>
                    <a:pt x="2347049" y="1574145"/>
                  </a:lnTo>
                  <a:lnTo>
                    <a:pt x="2360452" y="1529920"/>
                  </a:lnTo>
                  <a:lnTo>
                    <a:pt x="2372184" y="1484994"/>
                  </a:lnTo>
                  <a:lnTo>
                    <a:pt x="2382211" y="1439404"/>
                  </a:lnTo>
                  <a:lnTo>
                    <a:pt x="2390494" y="1393185"/>
                  </a:lnTo>
                  <a:lnTo>
                    <a:pt x="2397000" y="1346374"/>
                  </a:lnTo>
                  <a:lnTo>
                    <a:pt x="2401691" y="1299005"/>
                  </a:lnTo>
                  <a:lnTo>
                    <a:pt x="2404532" y="1251117"/>
                  </a:lnTo>
                  <a:lnTo>
                    <a:pt x="2405487" y="1202743"/>
                  </a:lnTo>
                  <a:lnTo>
                    <a:pt x="2404532" y="1154369"/>
                  </a:lnTo>
                  <a:lnTo>
                    <a:pt x="2401691" y="1106480"/>
                  </a:lnTo>
                  <a:lnTo>
                    <a:pt x="2397000" y="1059112"/>
                  </a:lnTo>
                  <a:lnTo>
                    <a:pt x="2390494" y="1012301"/>
                  </a:lnTo>
                  <a:lnTo>
                    <a:pt x="2382211" y="966082"/>
                  </a:lnTo>
                  <a:lnTo>
                    <a:pt x="2372184" y="920492"/>
                  </a:lnTo>
                  <a:lnTo>
                    <a:pt x="2360452" y="875566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5"/>
                  </a:lnTo>
                  <a:lnTo>
                    <a:pt x="2297175" y="703227"/>
                  </a:lnTo>
                  <a:lnTo>
                    <a:pt x="2277449" y="662162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3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939182" y="2169668"/>
            <a:ext cx="682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3511" y="3489959"/>
            <a:ext cx="2566670" cy="3261360"/>
            <a:chOff x="6763511" y="3489959"/>
            <a:chExt cx="2566670" cy="32613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3511" y="3489959"/>
              <a:ext cx="804672" cy="7559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3793" y="3507999"/>
              <a:ext cx="721917" cy="674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9711" y="4264151"/>
              <a:ext cx="2490216" cy="2487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7223" y="5221223"/>
              <a:ext cx="1155192" cy="615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82672" y="4281535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4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3"/>
                  </a:lnTo>
                  <a:lnTo>
                    <a:pt x="108311" y="703227"/>
                  </a:lnTo>
                  <a:lnTo>
                    <a:pt x="90112" y="745136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2" y="1660352"/>
                  </a:lnTo>
                  <a:lnTo>
                    <a:pt x="108311" y="1702260"/>
                  </a:lnTo>
                  <a:lnTo>
                    <a:pt x="128037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0" y="1898422"/>
                  </a:lnTo>
                  <a:lnTo>
                    <a:pt x="248311" y="1934727"/>
                  </a:lnTo>
                  <a:lnTo>
                    <a:pt x="276444" y="1969972"/>
                  </a:lnTo>
                  <a:lnTo>
                    <a:pt x="305851" y="2004121"/>
                  </a:lnTo>
                  <a:lnTo>
                    <a:pt x="336498" y="2037139"/>
                  </a:lnTo>
                  <a:lnTo>
                    <a:pt x="368348" y="2068989"/>
                  </a:lnTo>
                  <a:lnTo>
                    <a:pt x="401366" y="2099636"/>
                  </a:lnTo>
                  <a:lnTo>
                    <a:pt x="435515" y="2129043"/>
                  </a:lnTo>
                  <a:lnTo>
                    <a:pt x="470760" y="2157176"/>
                  </a:lnTo>
                  <a:lnTo>
                    <a:pt x="507065" y="2183997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50"/>
                  </a:lnTo>
                  <a:lnTo>
                    <a:pt x="703227" y="2297176"/>
                  </a:lnTo>
                  <a:lnTo>
                    <a:pt x="745135" y="2315375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5"/>
                  </a:lnTo>
                  <a:lnTo>
                    <a:pt x="966082" y="2382211"/>
                  </a:lnTo>
                  <a:lnTo>
                    <a:pt x="1012301" y="2390495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5"/>
                  </a:lnTo>
                  <a:lnTo>
                    <a:pt x="1439404" y="2382211"/>
                  </a:lnTo>
                  <a:lnTo>
                    <a:pt x="1484994" y="2372185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5"/>
                  </a:lnTo>
                  <a:lnTo>
                    <a:pt x="1702259" y="2297176"/>
                  </a:lnTo>
                  <a:lnTo>
                    <a:pt x="1743324" y="2277450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7"/>
                  </a:lnTo>
                  <a:lnTo>
                    <a:pt x="1934726" y="2157176"/>
                  </a:lnTo>
                  <a:lnTo>
                    <a:pt x="1969971" y="2129043"/>
                  </a:lnTo>
                  <a:lnTo>
                    <a:pt x="2004120" y="2099636"/>
                  </a:lnTo>
                  <a:lnTo>
                    <a:pt x="2037138" y="2068989"/>
                  </a:lnTo>
                  <a:lnTo>
                    <a:pt x="2068988" y="2037139"/>
                  </a:lnTo>
                  <a:lnTo>
                    <a:pt x="2099635" y="2004121"/>
                  </a:lnTo>
                  <a:lnTo>
                    <a:pt x="2129043" y="1969972"/>
                  </a:lnTo>
                  <a:lnTo>
                    <a:pt x="2157175" y="1934727"/>
                  </a:lnTo>
                  <a:lnTo>
                    <a:pt x="2183996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49" y="1743325"/>
                  </a:lnTo>
                  <a:lnTo>
                    <a:pt x="2297175" y="1702260"/>
                  </a:lnTo>
                  <a:lnTo>
                    <a:pt x="2315374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4" y="1484995"/>
                  </a:lnTo>
                  <a:lnTo>
                    <a:pt x="2382211" y="1439405"/>
                  </a:lnTo>
                  <a:lnTo>
                    <a:pt x="2390494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4" y="1012302"/>
                  </a:lnTo>
                  <a:lnTo>
                    <a:pt x="2382211" y="966083"/>
                  </a:lnTo>
                  <a:lnTo>
                    <a:pt x="2372184" y="920493"/>
                  </a:lnTo>
                  <a:lnTo>
                    <a:pt x="2360452" y="875567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6"/>
                  </a:lnTo>
                  <a:lnTo>
                    <a:pt x="2297175" y="703227"/>
                  </a:lnTo>
                  <a:lnTo>
                    <a:pt x="2277449" y="662163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4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689493" y="5293867"/>
            <a:ext cx="791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0879" y="4264152"/>
            <a:ext cx="3429000" cy="2487295"/>
            <a:chOff x="3230879" y="4264152"/>
            <a:chExt cx="3429000" cy="248729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7503" y="5059680"/>
              <a:ext cx="722376" cy="8961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0122" y="5078352"/>
              <a:ext cx="637801" cy="8118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0879" y="4264152"/>
              <a:ext cx="2490216" cy="24871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6159" y="5221224"/>
              <a:ext cx="1819656" cy="6156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73784" y="4281535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4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3"/>
                  </a:lnTo>
                  <a:lnTo>
                    <a:pt x="108311" y="703227"/>
                  </a:lnTo>
                  <a:lnTo>
                    <a:pt x="90112" y="745136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2" y="1660352"/>
                  </a:lnTo>
                  <a:lnTo>
                    <a:pt x="108311" y="1702260"/>
                  </a:lnTo>
                  <a:lnTo>
                    <a:pt x="128037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0" y="1898422"/>
                  </a:lnTo>
                  <a:lnTo>
                    <a:pt x="248311" y="1934727"/>
                  </a:lnTo>
                  <a:lnTo>
                    <a:pt x="276444" y="1969972"/>
                  </a:lnTo>
                  <a:lnTo>
                    <a:pt x="305851" y="2004121"/>
                  </a:lnTo>
                  <a:lnTo>
                    <a:pt x="336498" y="2037139"/>
                  </a:lnTo>
                  <a:lnTo>
                    <a:pt x="368348" y="2068989"/>
                  </a:lnTo>
                  <a:lnTo>
                    <a:pt x="401366" y="2099636"/>
                  </a:lnTo>
                  <a:lnTo>
                    <a:pt x="435515" y="2129043"/>
                  </a:lnTo>
                  <a:lnTo>
                    <a:pt x="470760" y="2157176"/>
                  </a:lnTo>
                  <a:lnTo>
                    <a:pt x="507065" y="2183997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50"/>
                  </a:lnTo>
                  <a:lnTo>
                    <a:pt x="703227" y="2297176"/>
                  </a:lnTo>
                  <a:lnTo>
                    <a:pt x="745135" y="2315375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5"/>
                  </a:lnTo>
                  <a:lnTo>
                    <a:pt x="966082" y="2382211"/>
                  </a:lnTo>
                  <a:lnTo>
                    <a:pt x="1012301" y="2390495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5"/>
                  </a:lnTo>
                  <a:lnTo>
                    <a:pt x="1439404" y="2382211"/>
                  </a:lnTo>
                  <a:lnTo>
                    <a:pt x="1484994" y="2372185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5"/>
                  </a:lnTo>
                  <a:lnTo>
                    <a:pt x="1702259" y="2297176"/>
                  </a:lnTo>
                  <a:lnTo>
                    <a:pt x="1743324" y="2277450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7"/>
                  </a:lnTo>
                  <a:lnTo>
                    <a:pt x="1934726" y="2157176"/>
                  </a:lnTo>
                  <a:lnTo>
                    <a:pt x="1969971" y="2129043"/>
                  </a:lnTo>
                  <a:lnTo>
                    <a:pt x="2004120" y="2099636"/>
                  </a:lnTo>
                  <a:lnTo>
                    <a:pt x="2037138" y="2068989"/>
                  </a:lnTo>
                  <a:lnTo>
                    <a:pt x="2068988" y="2037139"/>
                  </a:lnTo>
                  <a:lnTo>
                    <a:pt x="2099635" y="2004121"/>
                  </a:lnTo>
                  <a:lnTo>
                    <a:pt x="2129043" y="1969972"/>
                  </a:lnTo>
                  <a:lnTo>
                    <a:pt x="2157175" y="1934727"/>
                  </a:lnTo>
                  <a:lnTo>
                    <a:pt x="2183996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49" y="1743325"/>
                  </a:lnTo>
                  <a:lnTo>
                    <a:pt x="2297175" y="1702260"/>
                  </a:lnTo>
                  <a:lnTo>
                    <a:pt x="2315374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4" y="1484995"/>
                  </a:lnTo>
                  <a:lnTo>
                    <a:pt x="2382211" y="1439405"/>
                  </a:lnTo>
                  <a:lnTo>
                    <a:pt x="2390494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4" y="1012302"/>
                  </a:lnTo>
                  <a:lnTo>
                    <a:pt x="2382211" y="966083"/>
                  </a:lnTo>
                  <a:lnTo>
                    <a:pt x="2372184" y="920493"/>
                  </a:lnTo>
                  <a:lnTo>
                    <a:pt x="2360452" y="875567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6"/>
                  </a:lnTo>
                  <a:lnTo>
                    <a:pt x="2297175" y="703227"/>
                  </a:lnTo>
                  <a:lnTo>
                    <a:pt x="2277449" y="662163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4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747674" y="5293867"/>
            <a:ext cx="1456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59096" y="3642359"/>
            <a:ext cx="805180" cy="756285"/>
            <a:chOff x="4959096" y="3642359"/>
            <a:chExt cx="805180" cy="75628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9096" y="3642359"/>
              <a:ext cx="804672" cy="7559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9348" y="3661041"/>
              <a:ext cx="721917" cy="674129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Display</a:t>
            </a:r>
            <a:r>
              <a:rPr spc="-170" dirty="0"/>
              <a:t> </a:t>
            </a:r>
            <a:r>
              <a:rPr spc="-35" dirty="0"/>
              <a:t>a</a:t>
            </a:r>
            <a:r>
              <a:rPr spc="-160" dirty="0"/>
              <a:t> </a:t>
            </a:r>
            <a:r>
              <a:rPr spc="5" dirty="0"/>
              <a:t>map</a:t>
            </a:r>
            <a:endParaRPr spc="5" dirty="0"/>
          </a:p>
          <a:p>
            <a:pPr marL="169545">
              <a:lnSpc>
                <a:spcPct val="100000"/>
              </a:lnSpc>
              <a:spcBef>
                <a:spcPts val="1800"/>
              </a:spcBef>
            </a:pPr>
            <a:r>
              <a:rPr spc="20" dirty="0"/>
              <a:t>Select</a:t>
            </a:r>
            <a:r>
              <a:rPr spc="-155" dirty="0"/>
              <a:t> </a:t>
            </a:r>
            <a:r>
              <a:rPr spc="-35" dirty="0"/>
              <a:t>a</a:t>
            </a:r>
            <a:r>
              <a:rPr spc="-150" dirty="0"/>
              <a:t> </a:t>
            </a:r>
            <a:r>
              <a:rPr spc="35" dirty="0"/>
              <a:t>shop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834132"/>
            <a:ext cx="34448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1940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Detect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 directions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Scalable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0472" y="3181604"/>
            <a:ext cx="24542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1115">
              <a:lnSpc>
                <a:spcPct val="100000"/>
              </a:lnSpc>
              <a:spcBef>
                <a:spcPts val="105"/>
              </a:spcBef>
            </a:pPr>
            <a:r>
              <a:rPr sz="2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404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Use</a:t>
            </a:r>
            <a:r>
              <a:rPr spc="-125" dirty="0"/>
              <a:t> </a:t>
            </a:r>
            <a:r>
              <a:rPr spc="35" dirty="0"/>
              <a:t>TDD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30" dirty="0"/>
              <a:t> </a:t>
            </a:r>
            <a:r>
              <a:rPr spc="20" dirty="0"/>
              <a:t>write</a:t>
            </a:r>
            <a:r>
              <a:rPr spc="-120" dirty="0"/>
              <a:t> </a:t>
            </a:r>
            <a:r>
              <a:rPr spc="20" dirty="0"/>
              <a:t>clean</a:t>
            </a:r>
            <a:r>
              <a:rPr spc="-120" dirty="0"/>
              <a:t> </a:t>
            </a:r>
            <a:r>
              <a:rPr spc="80" dirty="0"/>
              <a:t>code</a:t>
            </a:r>
            <a:r>
              <a:rPr spc="-125" dirty="0"/>
              <a:t> </a:t>
            </a:r>
            <a:r>
              <a:rPr spc="-5" dirty="0"/>
              <a:t>that</a:t>
            </a:r>
            <a:r>
              <a:rPr spc="-120" dirty="0"/>
              <a:t> </a:t>
            </a:r>
            <a:r>
              <a:rPr spc="5" dirty="0"/>
              <a:t>works</a:t>
            </a:r>
            <a:endParaRPr spc="5" dirty="0"/>
          </a:p>
          <a:p>
            <a:pPr marL="4384040" marR="800735">
              <a:lnSpc>
                <a:spcPct val="163000"/>
              </a:lnSpc>
            </a:pPr>
            <a:r>
              <a:rPr spc="45" dirty="0"/>
              <a:t>Work</a:t>
            </a:r>
            <a:r>
              <a:rPr spc="-125" dirty="0"/>
              <a:t> </a:t>
            </a:r>
            <a:r>
              <a:rPr spc="30" dirty="0"/>
              <a:t>with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55" dirty="0"/>
              <a:t>Jest</a:t>
            </a:r>
            <a:r>
              <a:rPr spc="-125" dirty="0"/>
              <a:t> </a:t>
            </a:r>
            <a:r>
              <a:rPr spc="-5" dirty="0"/>
              <a:t>test</a:t>
            </a:r>
            <a:r>
              <a:rPr spc="-125" dirty="0"/>
              <a:t> </a:t>
            </a:r>
            <a:r>
              <a:rPr spc="-10" dirty="0"/>
              <a:t>framework </a:t>
            </a:r>
            <a:r>
              <a:rPr spc="-825" dirty="0"/>
              <a:t> </a:t>
            </a:r>
            <a:r>
              <a:rPr spc="45" dirty="0"/>
              <a:t>Write</a:t>
            </a:r>
            <a:r>
              <a:rPr spc="-125" dirty="0"/>
              <a:t> </a:t>
            </a:r>
            <a:r>
              <a:rPr spc="110" dirty="0"/>
              <a:t>good</a:t>
            </a:r>
            <a:r>
              <a:rPr spc="-120" dirty="0"/>
              <a:t> </a:t>
            </a:r>
            <a:r>
              <a:rPr spc="-15" dirty="0"/>
              <a:t>tests</a:t>
            </a:r>
            <a:r>
              <a:rPr spc="-120" dirty="0"/>
              <a:t> </a:t>
            </a:r>
            <a:r>
              <a:rPr spc="35" dirty="0"/>
              <a:t>for</a:t>
            </a:r>
            <a:r>
              <a:rPr spc="-130" dirty="0"/>
              <a:t> </a:t>
            </a:r>
            <a:r>
              <a:rPr spc="35" dirty="0"/>
              <a:t>React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5226048" y="3413252"/>
            <a:ext cx="642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16684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838" y="517652"/>
            <a:ext cx="2281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Prototype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55847" y="1664207"/>
            <a:ext cx="5568696" cy="4477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49768" y="2176272"/>
            <a:ext cx="3432048" cy="3499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9" y="2176272"/>
            <a:ext cx="3432048" cy="3499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" y="2176272"/>
            <a:ext cx="3432048" cy="34991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0975" y="517652"/>
            <a:ext cx="338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Prototype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v2.0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6948"/>
            <a:ext cx="328167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COMING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758317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360" dirty="0">
                <a:solidFill>
                  <a:srgbClr val="171717"/>
                </a:solidFill>
              </a:rPr>
              <a:t>I</a:t>
            </a:r>
            <a:r>
              <a:rPr sz="4450" spc="-480" dirty="0">
                <a:solidFill>
                  <a:srgbClr val="171717"/>
                </a:solidFill>
              </a:rPr>
              <a:t>n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290" dirty="0">
                <a:solidFill>
                  <a:srgbClr val="171717"/>
                </a:solidFill>
              </a:rPr>
              <a:t>r</a:t>
            </a:r>
            <a:r>
              <a:rPr sz="4450" spc="95" dirty="0">
                <a:solidFill>
                  <a:srgbClr val="171717"/>
                </a:solidFill>
              </a:rPr>
              <a:t>o</a:t>
            </a:r>
            <a:r>
              <a:rPr sz="4450" spc="-35" dirty="0">
                <a:solidFill>
                  <a:srgbClr val="171717"/>
                </a:solidFill>
              </a:rPr>
              <a:t>d</a:t>
            </a:r>
            <a:r>
              <a:rPr sz="4450" spc="-30" dirty="0">
                <a:solidFill>
                  <a:srgbClr val="171717"/>
                </a:solidFill>
              </a:rPr>
              <a:t>u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-140" dirty="0">
                <a:solidFill>
                  <a:srgbClr val="171717"/>
                </a:solidFill>
              </a:rPr>
              <a:t>i</a:t>
            </a:r>
            <a:r>
              <a:rPr sz="4450" spc="-17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r>
              <a:rPr sz="4450" spc="-30" dirty="0">
                <a:solidFill>
                  <a:srgbClr val="171717"/>
                </a:solidFill>
              </a:rPr>
              <a:t>D</a:t>
            </a:r>
            <a:r>
              <a:rPr sz="4450" spc="80" dirty="0">
                <a:solidFill>
                  <a:srgbClr val="171717"/>
                </a:solidFill>
              </a:rPr>
              <a:t>D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114" dirty="0">
                <a:solidFill>
                  <a:srgbClr val="171717"/>
                </a:solidFill>
              </a:rPr>
              <a:t>w</a:t>
            </a:r>
            <a:r>
              <a:rPr sz="4450" spc="-105" dirty="0">
                <a:solidFill>
                  <a:srgbClr val="171717"/>
                </a:solidFill>
              </a:rPr>
              <a:t>i</a:t>
            </a:r>
            <a:r>
              <a:rPr sz="4450" spc="-105" dirty="0">
                <a:solidFill>
                  <a:srgbClr val="171717"/>
                </a:solidFill>
              </a:rPr>
              <a:t>t</a:t>
            </a:r>
            <a:r>
              <a:rPr sz="4450" spc="-55" dirty="0">
                <a:solidFill>
                  <a:srgbClr val="171717"/>
                </a:solidFill>
              </a:rPr>
              <a:t>h</a:t>
            </a:r>
            <a:r>
              <a:rPr sz="4450" spc="-430" dirty="0">
                <a:solidFill>
                  <a:srgbClr val="171717"/>
                </a:solidFill>
              </a:rPr>
              <a:t> </a:t>
            </a:r>
            <a:r>
              <a:rPr sz="4450" spc="-5" dirty="0">
                <a:solidFill>
                  <a:srgbClr val="171717"/>
                </a:solidFill>
              </a:rPr>
              <a:t>R</a:t>
            </a:r>
            <a:r>
              <a:rPr sz="4450" spc="-145" dirty="0">
                <a:solidFill>
                  <a:srgbClr val="171717"/>
                </a:solidFill>
              </a:rPr>
              <a:t>ea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endParaRPr sz="44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846" y="517652"/>
            <a:ext cx="443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Meet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Our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Company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43072" y="826008"/>
            <a:ext cx="5736335" cy="57363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10584" y="1508760"/>
            <a:ext cx="4358640" cy="38252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4087" y="1508760"/>
            <a:ext cx="4358640" cy="38252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9271" y="1508760"/>
            <a:ext cx="4358639" cy="38252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4087" y="1508760"/>
            <a:ext cx="4358640" cy="38252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55464" y="1103375"/>
            <a:ext cx="6632575" cy="4231005"/>
            <a:chOff x="4855464" y="1103375"/>
            <a:chExt cx="6632575" cy="4231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9272" y="1508759"/>
              <a:ext cx="4358639" cy="38252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608" y="2724911"/>
              <a:ext cx="2292095" cy="2011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5464" y="1508759"/>
              <a:ext cx="1362456" cy="11978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5728" y="1103375"/>
              <a:ext cx="728472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3448" y="1103375"/>
              <a:ext cx="554735" cy="48767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05784" y="1167383"/>
            <a:ext cx="4968240" cy="45110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916428"/>
            <a:ext cx="3329304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Any</a:t>
            </a:r>
            <a:r>
              <a:rPr spc="-145" dirty="0"/>
              <a:t> </a:t>
            </a:r>
            <a:r>
              <a:rPr spc="-10" dirty="0"/>
              <a:t>number</a:t>
            </a:r>
            <a:r>
              <a:rPr spc="-140" dirty="0"/>
              <a:t> </a:t>
            </a:r>
            <a:r>
              <a:rPr spc="85" dirty="0"/>
              <a:t>of</a:t>
            </a:r>
            <a:r>
              <a:rPr spc="-140" dirty="0"/>
              <a:t> </a:t>
            </a:r>
            <a:r>
              <a:rPr spc="-15" dirty="0"/>
              <a:t>stores</a:t>
            </a:r>
            <a:endParaRPr spc="-1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Must</a:t>
            </a:r>
            <a:r>
              <a:rPr spc="-150" dirty="0"/>
              <a:t> </a:t>
            </a:r>
            <a:r>
              <a:rPr spc="65" dirty="0"/>
              <a:t>be</a:t>
            </a:r>
            <a:r>
              <a:rPr spc="-150" dirty="0"/>
              <a:t> </a:t>
            </a:r>
            <a:r>
              <a:rPr spc="-55" dirty="0"/>
              <a:t>fast!</a:t>
            </a:r>
            <a:endParaRPr spc="-5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615" y="1706879"/>
            <a:ext cx="3776472" cy="3429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6064" y="1828800"/>
            <a:ext cx="2429256" cy="24323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75183" y="4468802"/>
            <a:ext cx="3551554" cy="7886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9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James</a:t>
            </a:r>
            <a:r>
              <a:rPr sz="195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“Jimmy”</a:t>
            </a:r>
            <a:r>
              <a:rPr sz="19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McDougall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40005">
              <a:lnSpc>
                <a:spcPct val="100000"/>
              </a:lnSpc>
              <a:spcBef>
                <a:spcPts val="635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7419" y="4468802"/>
            <a:ext cx="4268470" cy="10934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95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Elizabeth</a:t>
            </a: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“Betty”</a:t>
            </a:r>
            <a:r>
              <a:rPr sz="195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Hawkins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35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Professional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front-end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developer,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coffee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connoisseur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80" y="1828800"/>
            <a:ext cx="2432304" cy="24323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56298" y="517652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Conversation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at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Store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0" dirty="0">
                <a:solidFill>
                  <a:srgbClr val="404040"/>
                </a:solidFill>
              </a:rPr>
              <a:t>#2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Presentation</Application>
  <PresentationFormat>On-screen Show (4:3)</PresentationFormat>
  <Paragraphs>124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Test-driven Development Using React</vt:lpstr>
      <vt:lpstr>Work with the Jest test framework  Write good tests for React</vt:lpstr>
      <vt:lpstr>Meet Our Company</vt:lpstr>
      <vt:lpstr>PowerPoint 演示文稿</vt:lpstr>
      <vt:lpstr>PowerPoint 演示文稿</vt:lpstr>
      <vt:lpstr>PowerPoint 演示文稿</vt:lpstr>
      <vt:lpstr>PowerPoint 演示文稿</vt:lpstr>
      <vt:lpstr>Must be fast!</vt:lpstr>
      <vt:lpstr>The Conversation at Store #2</vt:lpstr>
      <vt:lpstr>The Conversation at Store #2</vt:lpstr>
      <vt:lpstr>The Conversation at Store #2</vt:lpstr>
      <vt:lpstr>The Conversation at Store #2</vt:lpstr>
      <vt:lpstr>The Conversation at Store #2</vt:lpstr>
      <vt:lpstr>The Conversation at Store #2</vt:lpstr>
      <vt:lpstr>The Conversation at Store #2</vt:lpstr>
      <vt:lpstr>The Conversation at Store #2</vt:lpstr>
      <vt:lpstr>The Conversation at Store #2</vt:lpstr>
      <vt:lpstr>Test-driven Development</vt:lpstr>
      <vt:lpstr>Select a shop</vt:lpstr>
      <vt:lpstr>Prototype</vt:lpstr>
      <vt:lpstr>Prototype v2.0</vt:lpstr>
      <vt:lpstr>Introducing TDD with React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Using React</dc:title>
  <dc:creator/>
  <cp:lastModifiedBy>Steve Sam</cp:lastModifiedBy>
  <cp:revision>3</cp:revision>
  <dcterms:created xsi:type="dcterms:W3CDTF">2021-11-06T07:27:00Z</dcterms:created>
  <dcterms:modified xsi:type="dcterms:W3CDTF">2021-11-06T14:20:47Z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19BA526D9C244A5A81824C90ABC96020</vt:lpwstr>
  </property>
  <property fmtid="{D5CDD505-2E9C-101B-9397-08002B2CF9AE}" pid="3" name="KSOProductBuildVer">
    <vt:lpwstr>1033-11.2.0.10351</vt:lpwstr>
  </property>
</Properties>
</file>